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18.jpg" ContentType="image/pn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24.jpg" ContentType="image/pn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54.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40" r:id="rId1"/>
  </p:sldMasterIdLst>
  <p:notesMasterIdLst>
    <p:notesMasterId r:id="rId48"/>
  </p:notesMasterIdLst>
  <p:handoutMasterIdLst>
    <p:handoutMasterId r:id="rId49"/>
  </p:handoutMasterIdLst>
  <p:sldIdLst>
    <p:sldId id="283" r:id="rId2"/>
    <p:sldId id="284" r:id="rId3"/>
    <p:sldId id="365" r:id="rId4"/>
    <p:sldId id="361" r:id="rId5"/>
    <p:sldId id="343" r:id="rId6"/>
    <p:sldId id="349" r:id="rId7"/>
    <p:sldId id="356" r:id="rId8"/>
    <p:sldId id="357" r:id="rId9"/>
    <p:sldId id="368" r:id="rId10"/>
    <p:sldId id="371" r:id="rId11"/>
    <p:sldId id="366" r:id="rId12"/>
    <p:sldId id="353" r:id="rId13"/>
    <p:sldId id="360" r:id="rId14"/>
    <p:sldId id="359" r:id="rId15"/>
    <p:sldId id="362" r:id="rId16"/>
    <p:sldId id="363" r:id="rId17"/>
    <p:sldId id="346" r:id="rId18"/>
    <p:sldId id="369" r:id="rId19"/>
    <p:sldId id="387" r:id="rId20"/>
    <p:sldId id="396" r:id="rId21"/>
    <p:sldId id="381" r:id="rId22"/>
    <p:sldId id="390" r:id="rId23"/>
    <p:sldId id="398" r:id="rId24"/>
    <p:sldId id="402" r:id="rId25"/>
    <p:sldId id="403" r:id="rId26"/>
    <p:sldId id="399" r:id="rId27"/>
    <p:sldId id="401" r:id="rId28"/>
    <p:sldId id="377" r:id="rId29"/>
    <p:sldId id="373" r:id="rId30"/>
    <p:sldId id="378" r:id="rId31"/>
    <p:sldId id="374" r:id="rId32"/>
    <p:sldId id="391" r:id="rId33"/>
    <p:sldId id="392" r:id="rId34"/>
    <p:sldId id="376" r:id="rId35"/>
    <p:sldId id="407" r:id="rId36"/>
    <p:sldId id="380" r:id="rId37"/>
    <p:sldId id="382" r:id="rId38"/>
    <p:sldId id="383" r:id="rId39"/>
    <p:sldId id="389" r:id="rId40"/>
    <p:sldId id="395" r:id="rId41"/>
    <p:sldId id="404" r:id="rId42"/>
    <p:sldId id="405" r:id="rId43"/>
    <p:sldId id="408" r:id="rId44"/>
    <p:sldId id="409" r:id="rId45"/>
    <p:sldId id="410" r:id="rId46"/>
    <p:sldId id="411" r:id="rId47"/>
  </p:sldIdLst>
  <p:sldSz cx="9144000" cy="5143500" type="screen16x9"/>
  <p:notesSz cx="7315200" cy="9601200"/>
  <p:defaultTextStyle>
    <a:defPPr>
      <a:defRPr lang="zh-TW"/>
    </a:defPPr>
    <a:lvl1pPr algn="l" defTabSz="407309"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07309" indent="-17592" algn="l" defTabSz="407309"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815971" indent="-36536" algn="l" defTabSz="407309"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223279" indent="-54127" algn="l" defTabSz="407309"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631941" indent="-73072" algn="l" defTabSz="407309"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1948586" algn="l" defTabSz="779435" rtl="0" eaLnBrk="1" latinLnBrk="0" hangingPunct="1">
      <a:defRPr kumimoji="1" kern="1200">
        <a:solidFill>
          <a:schemeClr val="tx1"/>
        </a:solidFill>
        <a:latin typeface="Calibri" pitchFamily="34" charset="0"/>
        <a:ea typeface="新細明體" pitchFamily="18" charset="-120"/>
        <a:cs typeface="+mn-cs"/>
      </a:defRPr>
    </a:lvl6pPr>
    <a:lvl7pPr marL="2338304" algn="l" defTabSz="779435" rtl="0" eaLnBrk="1" latinLnBrk="0" hangingPunct="1">
      <a:defRPr kumimoji="1" kern="1200">
        <a:solidFill>
          <a:schemeClr val="tx1"/>
        </a:solidFill>
        <a:latin typeface="Calibri" pitchFamily="34" charset="0"/>
        <a:ea typeface="新細明體" pitchFamily="18" charset="-120"/>
        <a:cs typeface="+mn-cs"/>
      </a:defRPr>
    </a:lvl7pPr>
    <a:lvl8pPr marL="2728021" algn="l" defTabSz="779435" rtl="0" eaLnBrk="1" latinLnBrk="0" hangingPunct="1">
      <a:defRPr kumimoji="1" kern="1200">
        <a:solidFill>
          <a:schemeClr val="tx1"/>
        </a:solidFill>
        <a:latin typeface="Calibri" pitchFamily="34" charset="0"/>
        <a:ea typeface="新細明體" pitchFamily="18" charset="-120"/>
        <a:cs typeface="+mn-cs"/>
      </a:defRPr>
    </a:lvl8pPr>
    <a:lvl9pPr marL="3117738" algn="l" defTabSz="779435" rtl="0" eaLnBrk="1" latinLnBrk="0" hangingPunct="1">
      <a:defRPr kumimoji="1" kern="1200">
        <a:solidFill>
          <a:schemeClr val="tx1"/>
        </a:solidFill>
        <a:latin typeface="Calibri" pitchFamily="34" charset="0"/>
        <a:ea typeface="新細明體" pitchFamily="18" charset="-120"/>
        <a:cs typeface="+mn-cs"/>
      </a:defRPr>
    </a:lvl9pPr>
  </p:defaultTextStyle>
  <p:extLst>
    <p:ext uri="{521415D9-36F7-43E2-AB2F-B90AF26B5E84}">
      <p14:sectionLst xmlns:p14="http://schemas.microsoft.com/office/powerpoint/2010/main">
        <p14:section name="Untitled Section" id="{CB0FB146-D9C5-44D1-B827-BDB60ED7B3B9}">
          <p14:sldIdLst>
            <p14:sldId id="283"/>
            <p14:sldId id="284"/>
            <p14:sldId id="365"/>
            <p14:sldId id="361"/>
            <p14:sldId id="343"/>
            <p14:sldId id="349"/>
            <p14:sldId id="356"/>
            <p14:sldId id="357"/>
            <p14:sldId id="368"/>
            <p14:sldId id="371"/>
            <p14:sldId id="366"/>
            <p14:sldId id="353"/>
            <p14:sldId id="360"/>
            <p14:sldId id="359"/>
            <p14:sldId id="362"/>
            <p14:sldId id="363"/>
            <p14:sldId id="346"/>
          </p14:sldIdLst>
        </p14:section>
        <p14:section name="Enterprise Data Governance Framework" id="{ACA4B8C1-316B-464F-9F92-BAFD478EB89D}">
          <p14:sldIdLst>
            <p14:sldId id="369"/>
            <p14:sldId id="387"/>
            <p14:sldId id="396"/>
            <p14:sldId id="381"/>
            <p14:sldId id="390"/>
            <p14:sldId id="398"/>
            <p14:sldId id="402"/>
            <p14:sldId id="403"/>
          </p14:sldIdLst>
        </p14:section>
        <p14:section name="Standard Data Structure" id="{654AFF18-552B-48BB-9327-2B282AC9A1FE}">
          <p14:sldIdLst>
            <p14:sldId id="399"/>
            <p14:sldId id="401"/>
          </p14:sldIdLst>
        </p14:section>
        <p14:section name="Design Principles" id="{D0B16664-ACC4-42A0-BE6D-AB6B8E8142BF}">
          <p14:sldIdLst>
            <p14:sldId id="377"/>
            <p14:sldId id="373"/>
            <p14:sldId id="378"/>
            <p14:sldId id="374"/>
          </p14:sldIdLst>
        </p14:section>
        <p14:section name="Enterprise Data Governance Framework" id="{475A3A80-21DB-40FC-87DD-B2627F73010E}">
          <p14:sldIdLst>
            <p14:sldId id="391"/>
            <p14:sldId id="392"/>
          </p14:sldIdLst>
        </p14:section>
        <p14:section name="Appendix" id="{B22D508A-2A39-48A8-A376-01A1DE23446D}">
          <p14:sldIdLst>
            <p14:sldId id="376"/>
            <p14:sldId id="407"/>
          </p14:sldIdLst>
        </p14:section>
        <p14:section name="Draft Slides" id="{3977C08E-AD15-4C52-BD1E-49D64BFB3520}">
          <p14:sldIdLst>
            <p14:sldId id="380"/>
            <p14:sldId id="382"/>
            <p14:sldId id="383"/>
            <p14:sldId id="389"/>
            <p14:sldId id="395"/>
            <p14:sldId id="404"/>
            <p14:sldId id="405"/>
            <p14:sldId id="408"/>
            <p14:sldId id="409"/>
            <p14:sldId id="410"/>
            <p14:sldId id="411"/>
          </p14:sldIdLst>
        </p14:section>
      </p14:sectionLst>
    </p:ext>
    <p:ext uri="{EFAFB233-063F-42B5-8137-9DF3F51BA10A}">
      <p15:sldGuideLst xmlns:p15="http://schemas.microsoft.com/office/powerpoint/2012/main">
        <p15:guide id="1" orient="horz" pos="756">
          <p15:clr>
            <a:srgbClr val="A4A3A4"/>
          </p15:clr>
        </p15:guide>
        <p15:guide id="2" pos="1968">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afiniuk, Artur J" initials="PAJ" lastIdx="5" clrIdx="0">
    <p:extLst>
      <p:ext uri="{19B8F6BF-5375-455C-9EA6-DF929625EA0E}">
        <p15:presenceInfo xmlns:p15="http://schemas.microsoft.com/office/powerpoint/2012/main" userId="S-1-5-21-69497794-716713911-133121052-90105" providerId="AD"/>
      </p:ext>
    </p:extLst>
  </p:cmAuthor>
  <p:cmAuthor id="2" name="CARR, Mark" initials="CM" lastIdx="0" clrIdx="1">
    <p:extLst>
      <p:ext uri="{19B8F6BF-5375-455C-9EA6-DF929625EA0E}">
        <p15:presenceInfo xmlns:p15="http://schemas.microsoft.com/office/powerpoint/2012/main" userId="S-1-5-21-69497794-716713911-133121052-352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B4E3"/>
    <a:srgbClr val="1F497D"/>
    <a:srgbClr val="EEF2FA"/>
    <a:srgbClr val="DBE5F4"/>
    <a:srgbClr val="CBD4E5"/>
    <a:srgbClr val="006AB4"/>
    <a:srgbClr val="CBCCD4"/>
    <a:srgbClr val="022169"/>
    <a:srgbClr val="FECF13"/>
    <a:srgbClr val="009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83636" autoAdjust="0"/>
  </p:normalViewPr>
  <p:slideViewPr>
    <p:cSldViewPr showGuides="1">
      <p:cViewPr varScale="1">
        <p:scale>
          <a:sx n="98" d="100"/>
          <a:sy n="98" d="100"/>
        </p:scale>
        <p:origin x="1147" y="67"/>
      </p:cViewPr>
      <p:guideLst>
        <p:guide orient="horz" pos="756"/>
        <p:guide pos="19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7" d="100"/>
          <a:sy n="57" d="100"/>
        </p:scale>
        <p:origin x="3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F7608C-A994-412D-BDA0-D471E7F5303B}" type="doc">
      <dgm:prSet loTypeId="urn:microsoft.com/office/officeart/2005/8/layout/hierarchy3" loCatId="hierarchy" qsTypeId="urn:microsoft.com/office/officeart/2005/8/quickstyle/simple3" qsCatId="simple" csTypeId="urn:microsoft.com/office/officeart/2005/8/colors/accent1_2" csCatId="accent1" phldr="1"/>
      <dgm:spPr/>
      <dgm:t>
        <a:bodyPr/>
        <a:lstStyle/>
        <a:p>
          <a:endParaRPr lang="en-US"/>
        </a:p>
      </dgm:t>
    </dgm:pt>
    <dgm:pt modelId="{7AC1784A-A274-42A0-97E2-9927DEBDF8A0}">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Party</a:t>
          </a:r>
          <a:endParaRPr lang="en-US" sz="900" b="1" dirty="0">
            <a:solidFill>
              <a:schemeClr val="bg1"/>
            </a:solidFill>
          </a:endParaRPr>
        </a:p>
      </dgm:t>
    </dgm:pt>
    <dgm:pt modelId="{4978E845-0898-42A7-8848-2603681F658A}" type="parTrans" cxnId="{A6B1BA4C-8C74-4FCD-BBBC-0C4CA37E6C72}">
      <dgm:prSet/>
      <dgm:spPr/>
      <dgm:t>
        <a:bodyPr/>
        <a:lstStyle/>
        <a:p>
          <a:endParaRPr lang="en-US" sz="2400"/>
        </a:p>
      </dgm:t>
    </dgm:pt>
    <dgm:pt modelId="{F5BDD445-E60D-4B8B-9586-092F41CAA0FD}" type="sibTrans" cxnId="{A6B1BA4C-8C74-4FCD-BBBC-0C4CA37E6C72}">
      <dgm:prSet/>
      <dgm:spPr/>
      <dgm:t>
        <a:bodyPr/>
        <a:lstStyle/>
        <a:p>
          <a:endParaRPr lang="en-US" sz="2400"/>
        </a:p>
      </dgm:t>
    </dgm:pt>
    <dgm:pt modelId="{9E3A5277-D93D-4873-891D-B697685A8F0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Person</a:t>
          </a:r>
          <a:endParaRPr lang="en-US" sz="800" dirty="0"/>
        </a:p>
      </dgm:t>
    </dgm:pt>
    <dgm:pt modelId="{783C973F-2290-4861-B66D-45081346888E}" type="parTrans" cxnId="{58092636-5E00-4D61-B478-13C9C91E69AC}">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83890CF6-8696-44F7-BC09-4603ADBCF0ED}" type="sibTrans" cxnId="{58092636-5E00-4D61-B478-13C9C91E69AC}">
      <dgm:prSet/>
      <dgm:spPr/>
      <dgm:t>
        <a:bodyPr/>
        <a:lstStyle/>
        <a:p>
          <a:endParaRPr lang="en-US" sz="2400"/>
        </a:p>
      </dgm:t>
    </dgm:pt>
    <dgm:pt modelId="{AF0B2240-6711-4DAF-902D-A99DFF5E82BF}">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Action</a:t>
          </a:r>
          <a:endParaRPr lang="en-US" sz="900" b="1" dirty="0">
            <a:solidFill>
              <a:schemeClr val="bg1"/>
            </a:solidFill>
          </a:endParaRPr>
        </a:p>
      </dgm:t>
    </dgm:pt>
    <dgm:pt modelId="{2AE9D38C-5C3A-4005-8F90-7A9A1C19D55B}" type="parTrans" cxnId="{D8F3C309-7E89-4A3C-922D-5D9A57492192}">
      <dgm:prSet/>
      <dgm:spPr/>
      <dgm:t>
        <a:bodyPr/>
        <a:lstStyle/>
        <a:p>
          <a:endParaRPr lang="en-US" sz="2400"/>
        </a:p>
      </dgm:t>
    </dgm:pt>
    <dgm:pt modelId="{F125F61F-704B-418B-A14B-63A2F0EE5929}" type="sibTrans" cxnId="{D8F3C309-7E89-4A3C-922D-5D9A57492192}">
      <dgm:prSet/>
      <dgm:spPr/>
      <dgm:t>
        <a:bodyPr/>
        <a:lstStyle/>
        <a:p>
          <a:endParaRPr lang="en-US" sz="2400"/>
        </a:p>
      </dgm:t>
    </dgm:pt>
    <dgm:pt modelId="{E8FD0811-C6B7-4CB5-90E3-7C64E0B0AA6D}">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Product</a:t>
          </a:r>
          <a:endParaRPr lang="en-US" sz="900" b="1" dirty="0">
            <a:solidFill>
              <a:schemeClr val="bg1"/>
            </a:solidFill>
          </a:endParaRPr>
        </a:p>
      </dgm:t>
    </dgm:pt>
    <dgm:pt modelId="{94420BE9-1B5C-4F26-A13F-AD414C4E8255}" type="parTrans" cxnId="{3B902041-22E0-4327-B65E-A26BF673A752}">
      <dgm:prSet/>
      <dgm:spPr/>
      <dgm:t>
        <a:bodyPr/>
        <a:lstStyle/>
        <a:p>
          <a:endParaRPr lang="en-US" sz="2400"/>
        </a:p>
      </dgm:t>
    </dgm:pt>
    <dgm:pt modelId="{734EBC03-16C8-4B0A-AD84-A376DA176DC6}" type="sibTrans" cxnId="{3B902041-22E0-4327-B65E-A26BF673A752}">
      <dgm:prSet/>
      <dgm:spPr/>
      <dgm:t>
        <a:bodyPr/>
        <a:lstStyle/>
        <a:p>
          <a:endParaRPr lang="en-US" sz="2400"/>
        </a:p>
      </dgm:t>
    </dgm:pt>
    <dgm:pt modelId="{96BBD7E2-A37D-46FD-9188-09C11664DDD9}">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Event</a:t>
          </a:r>
          <a:endParaRPr lang="en-US" sz="900" b="1" dirty="0">
            <a:solidFill>
              <a:schemeClr val="bg1"/>
            </a:solidFill>
          </a:endParaRPr>
        </a:p>
      </dgm:t>
    </dgm:pt>
    <dgm:pt modelId="{CA90679A-713D-4EAF-B07D-0D8245111E11}" type="parTrans" cxnId="{1DBD7842-7174-4D07-A4E7-EFDD4D0EE88B}">
      <dgm:prSet/>
      <dgm:spPr/>
      <dgm:t>
        <a:bodyPr/>
        <a:lstStyle/>
        <a:p>
          <a:endParaRPr lang="en-US" sz="2400"/>
        </a:p>
      </dgm:t>
    </dgm:pt>
    <dgm:pt modelId="{2D6A1380-9E2D-46D2-88C0-5C7AB72E4794}" type="sibTrans" cxnId="{1DBD7842-7174-4D07-A4E7-EFDD4D0EE88B}">
      <dgm:prSet/>
      <dgm:spPr/>
      <dgm:t>
        <a:bodyPr/>
        <a:lstStyle/>
        <a:p>
          <a:endParaRPr lang="en-US" sz="2400"/>
        </a:p>
      </dgm:t>
    </dgm:pt>
    <dgm:pt modelId="{5BC64D0C-EAFC-4C93-8B07-B4341A68742B}">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Arrangement</a:t>
          </a:r>
          <a:endParaRPr lang="en-US" sz="900" b="1" dirty="0">
            <a:solidFill>
              <a:schemeClr val="bg1"/>
            </a:solidFill>
          </a:endParaRPr>
        </a:p>
      </dgm:t>
    </dgm:pt>
    <dgm:pt modelId="{0A25B168-C256-4246-9FC8-F9564B55E224}" type="parTrans" cxnId="{0452CCA3-FBF8-4ACD-96B1-EFCBCC23CF0D}">
      <dgm:prSet/>
      <dgm:spPr/>
      <dgm:t>
        <a:bodyPr/>
        <a:lstStyle/>
        <a:p>
          <a:endParaRPr lang="en-US" sz="2400"/>
        </a:p>
      </dgm:t>
    </dgm:pt>
    <dgm:pt modelId="{6CBB638C-492E-4F1B-8C42-DBB470642DAA}" type="sibTrans" cxnId="{0452CCA3-FBF8-4ACD-96B1-EFCBCC23CF0D}">
      <dgm:prSet/>
      <dgm:spPr/>
      <dgm:t>
        <a:bodyPr/>
        <a:lstStyle/>
        <a:p>
          <a:endParaRPr lang="en-US" sz="2400"/>
        </a:p>
      </dgm:t>
    </dgm:pt>
    <dgm:pt modelId="{0012DAB0-EE9F-449B-AA09-B6205801A927}">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Account</a:t>
          </a:r>
          <a:endParaRPr lang="en-US" sz="900" b="1" dirty="0">
            <a:solidFill>
              <a:schemeClr val="bg1"/>
            </a:solidFill>
          </a:endParaRPr>
        </a:p>
      </dgm:t>
    </dgm:pt>
    <dgm:pt modelId="{656D7D30-0BA1-446E-A5F0-57DA9F566E5F}" type="parTrans" cxnId="{259DF44A-B837-47D0-BA19-754EB8C8A8F6}">
      <dgm:prSet/>
      <dgm:spPr/>
      <dgm:t>
        <a:bodyPr/>
        <a:lstStyle/>
        <a:p>
          <a:endParaRPr lang="en-US" sz="2400"/>
        </a:p>
      </dgm:t>
    </dgm:pt>
    <dgm:pt modelId="{97093836-2BBE-46AC-936C-29A922C8985A}" type="sibTrans" cxnId="{259DF44A-B837-47D0-BA19-754EB8C8A8F6}">
      <dgm:prSet/>
      <dgm:spPr/>
      <dgm:t>
        <a:bodyPr/>
        <a:lstStyle/>
        <a:p>
          <a:endParaRPr lang="en-US" sz="2400"/>
        </a:p>
      </dgm:t>
    </dgm:pt>
    <dgm:pt modelId="{89A37A40-3862-4CA2-8DE4-A0CCA14B37CE}">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Organization</a:t>
          </a:r>
          <a:endParaRPr lang="en-US" sz="800" dirty="0"/>
        </a:p>
      </dgm:t>
    </dgm:pt>
    <dgm:pt modelId="{A3AFA5AF-65AC-4D2F-B065-4B9789AA086A}" type="parTrans" cxnId="{5B7073DC-EA0E-4497-8E9E-15AD7F578E0F}">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D4F61772-0446-4DB3-9FCC-C5A4CF2F4E4C}" type="sibTrans" cxnId="{5B7073DC-EA0E-4497-8E9E-15AD7F578E0F}">
      <dgm:prSet/>
      <dgm:spPr/>
      <dgm:t>
        <a:bodyPr/>
        <a:lstStyle/>
        <a:p>
          <a:endParaRPr lang="en-US" sz="2400"/>
        </a:p>
      </dgm:t>
    </dgm:pt>
    <dgm:pt modelId="{B327975F-A589-41F6-BBD6-3592AEBCFB12}">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err="1" smtClean="0"/>
            <a:t>IDInformation</a:t>
          </a:r>
          <a:endParaRPr lang="en-US" sz="800" dirty="0"/>
        </a:p>
      </dgm:t>
    </dgm:pt>
    <dgm:pt modelId="{73F93ADF-31DA-4C3E-80A2-A85B415B18B4}" type="parTrans" cxnId="{6463881C-78F8-4148-BE23-378983011C3C}">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2D615A27-6872-46FC-8713-BBF55AB9E3C3}" type="sibTrans" cxnId="{6463881C-78F8-4148-BE23-378983011C3C}">
      <dgm:prSet/>
      <dgm:spPr/>
      <dgm:t>
        <a:bodyPr/>
        <a:lstStyle/>
        <a:p>
          <a:endParaRPr lang="en-US" sz="2400"/>
        </a:p>
      </dgm:t>
    </dgm:pt>
    <dgm:pt modelId="{C534B4F1-5FE4-4597-BC0B-1F17C18C8AF1}">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Role</a:t>
          </a:r>
          <a:endParaRPr lang="en-US" sz="800" dirty="0"/>
        </a:p>
      </dgm:t>
    </dgm:pt>
    <dgm:pt modelId="{038D46C7-4E8D-43F0-88E8-1F2A7286299B}" type="parTrans" cxnId="{D5568039-F85A-4535-A541-BA7DCAF9E66F}">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77769609-EA41-4791-964B-7B23091E39F5}" type="sibTrans" cxnId="{D5568039-F85A-4535-A541-BA7DCAF9E66F}">
      <dgm:prSet/>
      <dgm:spPr/>
      <dgm:t>
        <a:bodyPr/>
        <a:lstStyle/>
        <a:p>
          <a:endParaRPr lang="en-US" sz="2400"/>
        </a:p>
      </dgm:t>
    </dgm:pt>
    <dgm:pt modelId="{A53A2533-7AD2-4C71-B871-6DFB94087230}">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Demographic</a:t>
          </a:r>
          <a:endParaRPr lang="en-US" sz="800" dirty="0"/>
        </a:p>
      </dgm:t>
    </dgm:pt>
    <dgm:pt modelId="{0C7F7F5C-8671-441F-ACDB-1A625BA2DF36}" type="parTrans" cxnId="{6D03942C-904D-46A8-82FA-6074B6A39553}">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E78382FD-60BD-4964-993F-15262ECF47F9}" type="sibTrans" cxnId="{6D03942C-904D-46A8-82FA-6074B6A39553}">
      <dgm:prSet/>
      <dgm:spPr/>
      <dgm:t>
        <a:bodyPr/>
        <a:lstStyle/>
        <a:p>
          <a:endParaRPr lang="en-US" sz="2400"/>
        </a:p>
      </dgm:t>
    </dgm:pt>
    <dgm:pt modelId="{203EDF68-2C2E-4A9D-9E48-10B01620311D}">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Preference</a:t>
          </a:r>
          <a:endParaRPr lang="en-US" sz="800" dirty="0"/>
        </a:p>
      </dgm:t>
    </dgm:pt>
    <dgm:pt modelId="{B00B43C9-2342-4B28-82D2-F7A317678DF1}" type="parTrans" cxnId="{19CD036E-9CA8-44B0-AEA5-1BD2485CCF74}">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AA1FBDB9-FD46-4BB0-88B1-2307DBC17B7F}" type="sibTrans" cxnId="{19CD036E-9CA8-44B0-AEA5-1BD2485CCF74}">
      <dgm:prSet/>
      <dgm:spPr/>
      <dgm:t>
        <a:bodyPr/>
        <a:lstStyle/>
        <a:p>
          <a:endParaRPr lang="en-US" sz="2400"/>
        </a:p>
      </dgm:t>
    </dgm:pt>
    <dgm:pt modelId="{FC49D0CE-796C-400C-B6FF-0594E93209CB}">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Association</a:t>
          </a:r>
          <a:endParaRPr lang="en-US" sz="800" dirty="0"/>
        </a:p>
      </dgm:t>
    </dgm:pt>
    <dgm:pt modelId="{FBCFC676-9397-47C2-BC77-88970AB7236A}" type="parTrans" cxnId="{162CF517-C279-4E22-81A0-34C463C02659}">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8DC9DBE8-5B92-4E6B-9C23-EDB7C12F3829}" type="sibTrans" cxnId="{162CF517-C279-4E22-81A0-34C463C02659}">
      <dgm:prSet/>
      <dgm:spPr/>
      <dgm:t>
        <a:bodyPr/>
        <a:lstStyle/>
        <a:p>
          <a:endParaRPr lang="en-US" sz="2400"/>
        </a:p>
      </dgm:t>
    </dgm:pt>
    <dgm:pt modelId="{FC750B86-7C31-44D0-8B74-2CB8AC1B1E6E}">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Contact</a:t>
          </a:r>
          <a:endParaRPr lang="en-US" sz="800" dirty="0"/>
        </a:p>
      </dgm:t>
    </dgm:pt>
    <dgm:pt modelId="{80A71CF9-05D4-4649-923C-CD49653D1F8B}" type="parTrans" cxnId="{3C245EC4-9819-4E8D-8551-99E922554795}">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38B360B3-39D7-4A3B-AF76-1A80C275BF4D}" type="sibTrans" cxnId="{3C245EC4-9819-4E8D-8551-99E922554795}">
      <dgm:prSet/>
      <dgm:spPr/>
      <dgm:t>
        <a:bodyPr/>
        <a:lstStyle/>
        <a:p>
          <a:endParaRPr lang="en-US" sz="2400"/>
        </a:p>
      </dgm:t>
    </dgm:pt>
    <dgm:pt modelId="{DC94DC7F-D969-4CD1-8836-5B576EBD7183}">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err="1" smtClean="0"/>
            <a:t>ClubAccount</a:t>
          </a:r>
          <a:endParaRPr lang="en-US" sz="800" dirty="0"/>
        </a:p>
      </dgm:t>
    </dgm:pt>
    <dgm:pt modelId="{00FE539A-8C24-4EAD-BC3E-230CA6FB5544}" type="parTrans" cxnId="{0BA18315-602D-4643-A9C7-4AF7E1699FA3}">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A40077FE-C435-42A7-8D8F-B4385A55CC92}" type="sibTrans" cxnId="{0BA18315-602D-4643-A9C7-4AF7E1699FA3}">
      <dgm:prSet/>
      <dgm:spPr/>
      <dgm:t>
        <a:bodyPr/>
        <a:lstStyle/>
        <a:p>
          <a:endParaRPr lang="en-US" sz="2400"/>
        </a:p>
      </dgm:t>
    </dgm:pt>
    <dgm:pt modelId="{FFA5D04F-A526-4323-8BF8-7D4D4951A7DA}">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Interaction</a:t>
          </a:r>
          <a:endParaRPr lang="en-US" sz="800" dirty="0"/>
        </a:p>
      </dgm:t>
    </dgm:pt>
    <dgm:pt modelId="{D75D0315-CB20-4F90-8978-BD5128EF9989}" type="parTrans" cxnId="{AB08A1D7-1BF2-4DA6-A3BF-246B4B0E2739}">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6E59C887-3122-41F1-B9F5-FE268618DD96}" type="sibTrans" cxnId="{AB08A1D7-1BF2-4DA6-A3BF-246B4B0E2739}">
      <dgm:prSet/>
      <dgm:spPr/>
      <dgm:t>
        <a:bodyPr/>
        <a:lstStyle/>
        <a:p>
          <a:endParaRPr lang="en-US" sz="2400"/>
        </a:p>
      </dgm:t>
    </dgm:pt>
    <dgm:pt modelId="{B5E45840-71B0-443A-B180-023CE1F2FA07}">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Method</a:t>
          </a:r>
          <a:endParaRPr lang="en-US" sz="800" dirty="0"/>
        </a:p>
      </dgm:t>
    </dgm:pt>
    <dgm:pt modelId="{5D4B2F7E-F720-4AD1-82F4-194ED36999D1}" type="parTrans" cxnId="{4995335D-48E3-48F4-9CF5-C249C3A0325B}">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2A850191-1F77-45AF-B48B-1D4A0DE47911}" type="sibTrans" cxnId="{4995335D-48E3-48F4-9CF5-C249C3A0325B}">
      <dgm:prSet/>
      <dgm:spPr/>
      <dgm:t>
        <a:bodyPr/>
        <a:lstStyle/>
        <a:p>
          <a:endParaRPr lang="en-US" sz="2400"/>
        </a:p>
      </dgm:t>
    </dgm:pt>
    <dgm:pt modelId="{E89FCBF0-29F4-432F-BAD1-1FEDBFAB7515}">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Channel</a:t>
          </a:r>
          <a:endParaRPr lang="en-US" sz="800" dirty="0"/>
        </a:p>
      </dgm:t>
    </dgm:pt>
    <dgm:pt modelId="{C1EE1333-3807-42C8-B0C9-73243AF6878F}" type="parTrans" cxnId="{BCA2CBCA-886B-4B4F-8A2D-4716E57C9A02}">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1F966BB3-B0D3-43DC-961C-488CF80C20C4}" type="sibTrans" cxnId="{BCA2CBCA-886B-4B4F-8A2D-4716E57C9A02}">
      <dgm:prSet/>
      <dgm:spPr/>
      <dgm:t>
        <a:bodyPr/>
        <a:lstStyle/>
        <a:p>
          <a:endParaRPr lang="en-US" sz="2400"/>
        </a:p>
      </dgm:t>
    </dgm:pt>
    <dgm:pt modelId="{04707690-DEA0-4DCB-B01D-C260390664D4}">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Lifecycle</a:t>
          </a:r>
          <a:endParaRPr lang="en-US" sz="800" dirty="0"/>
        </a:p>
      </dgm:t>
    </dgm:pt>
    <dgm:pt modelId="{CABF24E1-7EA7-45F8-9001-B6C1E8F5BF51}" type="parTrans" cxnId="{5D7D5E77-ABF7-4BEA-A5F0-FC58E9AFE950}">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21F635AB-C49F-4741-B86E-5DE3AC6A6968}" type="sibTrans" cxnId="{5D7D5E77-ABF7-4BEA-A5F0-FC58E9AFE950}">
      <dgm:prSet/>
      <dgm:spPr/>
      <dgm:t>
        <a:bodyPr/>
        <a:lstStyle/>
        <a:p>
          <a:endParaRPr lang="en-US" sz="2400"/>
        </a:p>
      </dgm:t>
    </dgm:pt>
    <dgm:pt modelId="{0A5FCA36-297C-4960-98D4-4F4052C8E07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Group</a:t>
          </a:r>
          <a:endParaRPr lang="en-US" sz="900" dirty="0"/>
        </a:p>
      </dgm:t>
    </dgm:pt>
    <dgm:pt modelId="{EEA58129-D029-4957-A895-61C7756C4355}" type="parTrans" cxnId="{56C1B785-6C0A-4713-9462-D21DF053E28B}">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CEE65DC2-C364-4A65-B4BA-33286912D73A}" type="sibTrans" cxnId="{56C1B785-6C0A-4713-9462-D21DF053E28B}">
      <dgm:prSet/>
      <dgm:spPr/>
      <dgm:t>
        <a:bodyPr/>
        <a:lstStyle/>
        <a:p>
          <a:endParaRPr lang="en-US"/>
        </a:p>
      </dgm:t>
    </dgm:pt>
    <dgm:pt modelId="{2D5B49D8-C004-4802-AB19-A4B2E3FA8927}">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Catalog</a:t>
          </a:r>
          <a:endParaRPr lang="en-US" sz="900" dirty="0"/>
        </a:p>
      </dgm:t>
    </dgm:pt>
    <dgm:pt modelId="{2804C474-99C3-42FF-B703-2157A8B95ED0}" type="parTrans" cxnId="{FB508A39-D617-4544-92DD-AC5FB9763E80}">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14C7C970-B353-49F9-AE84-91FB5D7F69C6}" type="sibTrans" cxnId="{FB508A39-D617-4544-92DD-AC5FB9763E80}">
      <dgm:prSet/>
      <dgm:spPr/>
      <dgm:t>
        <a:bodyPr/>
        <a:lstStyle/>
        <a:p>
          <a:endParaRPr lang="en-US"/>
        </a:p>
      </dgm:t>
    </dgm:pt>
    <dgm:pt modelId="{ECB20E85-B6D1-4A77-86B2-C9C4F9490A89}">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Offering</a:t>
          </a:r>
          <a:endParaRPr lang="en-US" sz="900" dirty="0"/>
        </a:p>
      </dgm:t>
    </dgm:pt>
    <dgm:pt modelId="{B41AB611-7D6F-4A9F-9E7C-829146E2A0CF}" type="parTrans" cxnId="{79FE0488-C347-4DC1-9E4A-F76C3AC7E097}">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64D224CF-523E-4484-AEB9-0A96C50BD2FB}" type="sibTrans" cxnId="{79FE0488-C347-4DC1-9E4A-F76C3AC7E097}">
      <dgm:prSet/>
      <dgm:spPr/>
      <dgm:t>
        <a:bodyPr/>
        <a:lstStyle/>
        <a:p>
          <a:endParaRPr lang="en-US"/>
        </a:p>
      </dgm:t>
    </dgm:pt>
    <dgm:pt modelId="{E012E247-57CC-4AF2-A144-22CC1D48CBF7}">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Entitlement</a:t>
          </a:r>
          <a:endParaRPr lang="en-US" sz="900" dirty="0"/>
        </a:p>
      </dgm:t>
    </dgm:pt>
    <dgm:pt modelId="{DBE083EE-7C08-4936-9FB7-CDE30E2B628C}" type="parTrans" cxnId="{9ECCD91C-D81B-463E-BAE2-60907BE49219}">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D0E2AEAA-19C3-4C0B-9458-8CC5FA35483E}" type="sibTrans" cxnId="{9ECCD91C-D81B-463E-BAE2-60907BE49219}">
      <dgm:prSet/>
      <dgm:spPr/>
      <dgm:t>
        <a:bodyPr/>
        <a:lstStyle/>
        <a:p>
          <a:endParaRPr lang="en-US"/>
        </a:p>
      </dgm:t>
    </dgm:pt>
    <dgm:pt modelId="{90A12B46-A5A3-4CE1-8CC1-B6C13A9870D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Asset</a:t>
          </a:r>
          <a:endParaRPr lang="en-US" sz="900" dirty="0"/>
        </a:p>
      </dgm:t>
    </dgm:pt>
    <dgm:pt modelId="{86204B95-0327-4655-8E35-C724150B2D1C}" type="parTrans" cxnId="{E428D1A9-4768-4635-9DED-C1415F9710D1}">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6FBB7518-D523-458F-A16E-3100720120CA}" type="sibTrans" cxnId="{E428D1A9-4768-4635-9DED-C1415F9710D1}">
      <dgm:prSet/>
      <dgm:spPr/>
      <dgm:t>
        <a:bodyPr/>
        <a:lstStyle/>
        <a:p>
          <a:endParaRPr lang="en-US"/>
        </a:p>
      </dgm:t>
    </dgm:pt>
    <dgm:pt modelId="{A715560B-D1D1-477A-9B0C-AFCE9FD24ED4}">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Usage</a:t>
          </a:r>
          <a:endParaRPr lang="en-US" sz="900" dirty="0"/>
        </a:p>
      </dgm:t>
    </dgm:pt>
    <dgm:pt modelId="{800987A2-5223-44E3-802F-82A9A89CCB79}" type="parTrans" cxnId="{D6A646D4-A489-4BC7-92BC-7F37A3F048F3}">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04093E74-4911-43D7-900E-EB789C4562C0}" type="sibTrans" cxnId="{D6A646D4-A489-4BC7-92BC-7F37A3F048F3}">
      <dgm:prSet/>
      <dgm:spPr/>
      <dgm:t>
        <a:bodyPr/>
        <a:lstStyle/>
        <a:p>
          <a:endParaRPr lang="en-US"/>
        </a:p>
      </dgm:t>
    </dgm:pt>
    <dgm:pt modelId="{951870FA-EDE7-4472-9AC8-136C64A23A94}">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Group</a:t>
          </a:r>
          <a:endParaRPr lang="en-US" sz="900" dirty="0"/>
        </a:p>
      </dgm:t>
    </dgm:pt>
    <dgm:pt modelId="{A33E31F9-F483-4369-9D29-22F9DC77A10A}" type="parTrans" cxnId="{37013EE6-1996-4289-8738-67AA98AD33C7}">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BC36B7C8-0DE6-44EB-A520-E1F33B5572AD}" type="sibTrans" cxnId="{37013EE6-1996-4289-8738-67AA98AD33C7}">
      <dgm:prSet/>
      <dgm:spPr/>
      <dgm:t>
        <a:bodyPr/>
        <a:lstStyle/>
        <a:p>
          <a:endParaRPr lang="en-US"/>
        </a:p>
      </dgm:t>
    </dgm:pt>
    <dgm:pt modelId="{161FFEB2-3351-4531-8B03-3D35EDDBF8D0}">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Type</a:t>
          </a:r>
          <a:endParaRPr lang="en-US" sz="900" dirty="0"/>
        </a:p>
      </dgm:t>
    </dgm:pt>
    <dgm:pt modelId="{95C59EA8-D4F1-4167-9655-CB41D84B368F}" type="parTrans" cxnId="{3810C082-042F-427E-9015-C00DD1C2F31F}">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1E43EFC6-FEBA-40A6-928F-B9664F5E7C4F}" type="sibTrans" cxnId="{3810C082-042F-427E-9015-C00DD1C2F31F}">
      <dgm:prSet/>
      <dgm:spPr/>
      <dgm:t>
        <a:bodyPr/>
        <a:lstStyle/>
        <a:p>
          <a:endParaRPr lang="en-US"/>
        </a:p>
      </dgm:t>
    </dgm:pt>
    <dgm:pt modelId="{E0E9FD8F-71EA-48B7-99A5-9F45F1C2B30D}">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Stats</a:t>
          </a:r>
          <a:endParaRPr lang="en-US" sz="900" dirty="0"/>
        </a:p>
      </dgm:t>
    </dgm:pt>
    <dgm:pt modelId="{E02C9584-0233-4B92-8974-758FEA9E424C}" type="parTrans" cxnId="{A6018F6C-BB07-4F70-92EF-894A05D7E1A1}">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50F1895-CBBE-480F-BA50-F32D45975917}" type="sibTrans" cxnId="{A6018F6C-BB07-4F70-92EF-894A05D7E1A1}">
      <dgm:prSet/>
      <dgm:spPr/>
      <dgm:t>
        <a:bodyPr/>
        <a:lstStyle/>
        <a:p>
          <a:endParaRPr lang="en-US"/>
        </a:p>
      </dgm:t>
    </dgm:pt>
    <dgm:pt modelId="{70481F6E-123B-473F-93E2-D7B5E873F4D2}">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Schedule</a:t>
          </a:r>
          <a:endParaRPr lang="en-US" sz="900" dirty="0"/>
        </a:p>
      </dgm:t>
    </dgm:pt>
    <dgm:pt modelId="{6ECF29BC-944D-47BF-BE62-5CFB0B636E73}" type="parTrans" cxnId="{47F293DA-6DC7-4E06-90BE-F53AD9FFFC34}">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2E4CD890-B73F-4860-9F0E-F1EBC0179585}" type="sibTrans" cxnId="{47F293DA-6DC7-4E06-90BE-F53AD9FFFC34}">
      <dgm:prSet/>
      <dgm:spPr/>
      <dgm:t>
        <a:bodyPr/>
        <a:lstStyle/>
        <a:p>
          <a:endParaRPr lang="en-US"/>
        </a:p>
      </dgm:t>
    </dgm:pt>
    <dgm:pt modelId="{4FA07930-50A2-4806-A611-21AB180FA931}">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Attendance</a:t>
          </a:r>
          <a:endParaRPr lang="en-US" sz="900" dirty="0"/>
        </a:p>
      </dgm:t>
    </dgm:pt>
    <dgm:pt modelId="{FBE4CEE1-D3D3-494F-8CD4-6575A5E286F2}" type="parTrans" cxnId="{C71BC41B-E4C3-464E-8000-4983BD3BCD4A}">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DD388315-0209-454E-B3F9-B0281F838622}" type="sibTrans" cxnId="{C71BC41B-E4C3-464E-8000-4983BD3BCD4A}">
      <dgm:prSet/>
      <dgm:spPr/>
      <dgm:t>
        <a:bodyPr/>
        <a:lstStyle/>
        <a:p>
          <a:endParaRPr lang="en-US"/>
        </a:p>
      </dgm:t>
    </dgm:pt>
    <dgm:pt modelId="{D32AB3EC-56D8-4216-AE41-EFD2F933C863}">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Instruction</a:t>
          </a:r>
          <a:endParaRPr lang="en-US" sz="900" dirty="0"/>
        </a:p>
      </dgm:t>
    </dgm:pt>
    <dgm:pt modelId="{C9AD9B04-A87B-4EB0-9E8B-8262F0A27933}" type="parTrans" cxnId="{E896E601-0061-4203-9BA3-CC3DD4ACDE8D}">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55B4063C-FBF6-4CBC-8F82-3BA73FC7FFAE}" type="sibTrans" cxnId="{E896E601-0061-4203-9BA3-CC3DD4ACDE8D}">
      <dgm:prSet/>
      <dgm:spPr/>
      <dgm:t>
        <a:bodyPr/>
        <a:lstStyle/>
        <a:p>
          <a:endParaRPr lang="en-US"/>
        </a:p>
      </dgm:t>
    </dgm:pt>
    <dgm:pt modelId="{97A578EE-4F27-421C-8EE3-DD218C4F7FE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Agreement</a:t>
          </a:r>
          <a:endParaRPr lang="en-US" sz="900" dirty="0"/>
        </a:p>
      </dgm:t>
    </dgm:pt>
    <dgm:pt modelId="{BBA598DB-F4BD-4B46-8457-EEDCFDC2F689}" type="parTrans" cxnId="{5AA11FA7-DD4F-457E-82EC-EB7D04C6305D}">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246DBE18-4594-4D2D-8BA4-3E2AAB74C5AD}" type="sibTrans" cxnId="{5AA11FA7-DD4F-457E-82EC-EB7D04C6305D}">
      <dgm:prSet/>
      <dgm:spPr/>
      <dgm:t>
        <a:bodyPr/>
        <a:lstStyle/>
        <a:p>
          <a:endParaRPr lang="en-US"/>
        </a:p>
      </dgm:t>
    </dgm:pt>
    <dgm:pt modelId="{5CE5C9CD-3D66-4241-9FC5-CC267D43D73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Fulfillment</a:t>
          </a:r>
          <a:endParaRPr lang="en-US" sz="900" dirty="0"/>
        </a:p>
      </dgm:t>
    </dgm:pt>
    <dgm:pt modelId="{B7A14128-B532-45F5-B705-A9900FE61AE1}" type="parTrans" cxnId="{01438F22-6016-4AEA-92F0-942948769E14}">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31C5DAB3-2865-4A8D-9B4D-812BDB961D94}" type="sibTrans" cxnId="{01438F22-6016-4AEA-92F0-942948769E14}">
      <dgm:prSet/>
      <dgm:spPr/>
      <dgm:t>
        <a:bodyPr/>
        <a:lstStyle/>
        <a:p>
          <a:endParaRPr lang="en-US"/>
        </a:p>
      </dgm:t>
    </dgm:pt>
    <dgm:pt modelId="{5B56A92D-465E-4269-8F38-F00BF68191C7}">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Transaction</a:t>
          </a:r>
          <a:endParaRPr lang="en-US" sz="900" dirty="0"/>
        </a:p>
      </dgm:t>
    </dgm:pt>
    <dgm:pt modelId="{D7C8CED3-5906-45E5-9871-FF4231AE8E4F}" type="parTrans" cxnId="{17A54EFD-4649-4F63-8DB7-705D06B817EE}">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1782AC8E-8612-4FDF-AAA3-1FAE51B6A3E3}" type="sibTrans" cxnId="{17A54EFD-4649-4F63-8DB7-705D06B817EE}">
      <dgm:prSet/>
      <dgm:spPr/>
      <dgm:t>
        <a:bodyPr/>
        <a:lstStyle/>
        <a:p>
          <a:endParaRPr lang="en-US"/>
        </a:p>
      </dgm:t>
    </dgm:pt>
    <dgm:pt modelId="{5F309331-330D-4D78-A7B1-BAC00C086019}">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Involvement</a:t>
          </a:r>
          <a:endParaRPr lang="en-US" sz="900" dirty="0"/>
        </a:p>
      </dgm:t>
    </dgm:pt>
    <dgm:pt modelId="{3C49DE89-135C-40FD-9177-CE7F3259F0E5}" type="parTrans" cxnId="{3ADB7C72-E9D6-4B61-A9EF-27CE914A0A00}">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99332BF5-4138-4807-9603-04B378F42A1C}" type="sibTrans" cxnId="{3ADB7C72-E9D6-4B61-A9EF-27CE914A0A00}">
      <dgm:prSet/>
      <dgm:spPr/>
      <dgm:t>
        <a:bodyPr/>
        <a:lstStyle/>
        <a:p>
          <a:endParaRPr lang="en-US"/>
        </a:p>
      </dgm:t>
    </dgm:pt>
    <dgm:pt modelId="{E59FC90B-F88E-4EE7-8AE5-74A1A30CCC26}">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Terms</a:t>
          </a:r>
          <a:endParaRPr lang="en-US" sz="900" dirty="0"/>
        </a:p>
      </dgm:t>
    </dgm:pt>
    <dgm:pt modelId="{BFE0B70C-0541-4983-80A8-6FF229196E0A}" type="parTrans" cxnId="{473F32AE-2B9E-4128-B815-289E95DF1B38}">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8DBF192-76E6-46B2-AEE7-9AD03DA6F348}" type="sibTrans" cxnId="{473F32AE-2B9E-4128-B815-289E95DF1B38}">
      <dgm:prSet/>
      <dgm:spPr/>
      <dgm:t>
        <a:bodyPr/>
        <a:lstStyle/>
        <a:p>
          <a:endParaRPr lang="en-US"/>
        </a:p>
      </dgm:t>
    </dgm:pt>
    <dgm:pt modelId="{D52C6ED4-7874-44D8-B121-8139317FD0FB}">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Mandate</a:t>
          </a:r>
          <a:endParaRPr lang="en-US" sz="900" dirty="0"/>
        </a:p>
      </dgm:t>
    </dgm:pt>
    <dgm:pt modelId="{4DBE69AD-1E5E-41C2-B09D-99844C4AAC11}" type="parTrans" cxnId="{BE0BF4AB-0C67-4301-8D3B-690F080B1E16}">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619F49D-0492-40A8-99E9-7C5887A3EF9B}" type="sibTrans" cxnId="{BE0BF4AB-0C67-4301-8D3B-690F080B1E16}">
      <dgm:prSet/>
      <dgm:spPr/>
      <dgm:t>
        <a:bodyPr/>
        <a:lstStyle/>
        <a:p>
          <a:endParaRPr lang="en-US"/>
        </a:p>
      </dgm:t>
    </dgm:pt>
    <dgm:pt modelId="{5C57DCFD-3114-41BB-9BC4-BFEC91CBC39D}">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Contract</a:t>
          </a:r>
          <a:endParaRPr lang="en-US" sz="900" dirty="0"/>
        </a:p>
      </dgm:t>
    </dgm:pt>
    <dgm:pt modelId="{71586A9E-408E-4B59-BDC5-C4D073337898}" type="parTrans" cxnId="{01277E46-B928-4463-8292-1B8A0C042946}">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4B8EED9A-F174-4356-ABE6-BE11B672F743}" type="sibTrans" cxnId="{01277E46-B928-4463-8292-1B8A0C042946}">
      <dgm:prSet/>
      <dgm:spPr/>
      <dgm:t>
        <a:bodyPr/>
        <a:lstStyle/>
        <a:p>
          <a:endParaRPr lang="en-US"/>
        </a:p>
      </dgm:t>
    </dgm:pt>
    <dgm:pt modelId="{C02F8ECB-DA22-4283-9F36-56E56FC9322B}">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Activity</a:t>
          </a:r>
          <a:endParaRPr lang="en-US" sz="900" dirty="0"/>
        </a:p>
      </dgm:t>
    </dgm:pt>
    <dgm:pt modelId="{30A9055A-8E00-49AA-A7CC-5A2FBB2D8B56}" type="parTrans" cxnId="{05067429-4035-4BB9-BDFC-F6041FC86661}">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7DEE8ED7-323B-4E71-A4F0-BC853104D668}" type="sibTrans" cxnId="{05067429-4035-4BB9-BDFC-F6041FC86661}">
      <dgm:prSet/>
      <dgm:spPr/>
      <dgm:t>
        <a:bodyPr/>
        <a:lstStyle/>
        <a:p>
          <a:endParaRPr lang="en-US"/>
        </a:p>
      </dgm:t>
    </dgm:pt>
    <dgm:pt modelId="{2EEAC920-24E7-47F4-B0D0-115B11C9B371}">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Billing</a:t>
          </a:r>
          <a:endParaRPr lang="en-US" sz="900" dirty="0"/>
        </a:p>
      </dgm:t>
    </dgm:pt>
    <dgm:pt modelId="{FCBB396C-D999-4060-A83F-48384F9D6C91}" type="parTrans" cxnId="{57060C8F-BB71-441A-894D-6DAE432F5680}">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59215E3E-7003-4A2A-8C1E-C350D3163043}" type="sibTrans" cxnId="{57060C8F-BB71-441A-894D-6DAE432F5680}">
      <dgm:prSet/>
      <dgm:spPr/>
      <dgm:t>
        <a:bodyPr/>
        <a:lstStyle/>
        <a:p>
          <a:endParaRPr lang="en-US"/>
        </a:p>
      </dgm:t>
    </dgm:pt>
    <dgm:pt modelId="{43D4EBFE-ADBE-4097-9AA8-D63A9883E241}">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Statement</a:t>
          </a:r>
          <a:endParaRPr lang="en-US" sz="900" dirty="0"/>
        </a:p>
      </dgm:t>
    </dgm:pt>
    <dgm:pt modelId="{F850E3F3-C882-4ABC-BCC4-2DBF50C4326E}" type="parTrans" cxnId="{8060496A-7496-4470-BD1D-00D541E546BC}">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C7B87460-2920-40CE-8658-938FF04D14DC}" type="sibTrans" cxnId="{8060496A-7496-4470-BD1D-00D541E546BC}">
      <dgm:prSet/>
      <dgm:spPr/>
      <dgm:t>
        <a:bodyPr/>
        <a:lstStyle/>
        <a:p>
          <a:endParaRPr lang="en-US"/>
        </a:p>
      </dgm:t>
    </dgm:pt>
    <dgm:pt modelId="{26F78B09-35AE-44D6-94CE-775EFACAC47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Fund</a:t>
          </a:r>
          <a:endParaRPr lang="en-US" sz="900" dirty="0"/>
        </a:p>
      </dgm:t>
    </dgm:pt>
    <dgm:pt modelId="{B36B348E-9602-42BF-81C6-321DD4BDCF2B}" type="parTrans" cxnId="{7F15D412-1BEA-40C0-AC55-DB4164A7463F}">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2BD016C-5626-4356-BA0B-5151BEF908D8}" type="sibTrans" cxnId="{7F15D412-1BEA-40C0-AC55-DB4164A7463F}">
      <dgm:prSet/>
      <dgm:spPr/>
      <dgm:t>
        <a:bodyPr/>
        <a:lstStyle/>
        <a:p>
          <a:endParaRPr lang="en-US"/>
        </a:p>
      </dgm:t>
    </dgm:pt>
    <dgm:pt modelId="{5ACF8546-2A44-457F-AF86-BF92FB594FF7}">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Fee</a:t>
          </a:r>
          <a:endParaRPr lang="en-US" sz="900" dirty="0"/>
        </a:p>
      </dgm:t>
    </dgm:pt>
    <dgm:pt modelId="{ACD9172C-2FCE-48CA-AA60-F87E814BD278}" type="parTrans" cxnId="{FFF52C80-60E5-489F-8CFE-D5848D8F7CC1}">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7012CB7-430C-4E82-987C-95E13F5435A0}" type="sibTrans" cxnId="{FFF52C80-60E5-489F-8CFE-D5848D8F7CC1}">
      <dgm:prSet/>
      <dgm:spPr/>
      <dgm:t>
        <a:bodyPr/>
        <a:lstStyle/>
        <a:p>
          <a:endParaRPr lang="en-US"/>
        </a:p>
      </dgm:t>
    </dgm:pt>
    <dgm:pt modelId="{4C468F74-FD69-427B-9DE7-73EA3A7521F6}">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Payment</a:t>
          </a:r>
          <a:endParaRPr lang="en-US" sz="900" dirty="0"/>
        </a:p>
      </dgm:t>
    </dgm:pt>
    <dgm:pt modelId="{19528E0F-8B2C-4AD8-B126-5B87E17AC317}" type="parTrans" cxnId="{7EBC9365-5FCE-4571-9812-43B96E5D3737}">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FA76AC41-86BC-4544-89DF-243D2A040EDC}" type="sibTrans" cxnId="{7EBC9365-5FCE-4571-9812-43B96E5D3737}">
      <dgm:prSet/>
      <dgm:spPr/>
      <dgm:t>
        <a:bodyPr/>
        <a:lstStyle/>
        <a:p>
          <a:endParaRPr lang="en-US"/>
        </a:p>
      </dgm:t>
    </dgm:pt>
    <dgm:pt modelId="{AC79F710-6FB9-4862-A21C-FF2D2D439169}">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Rule</a:t>
          </a:r>
          <a:endParaRPr lang="en-US" sz="900" dirty="0"/>
        </a:p>
      </dgm:t>
    </dgm:pt>
    <dgm:pt modelId="{69AF6749-8C72-48D2-9069-12DA2DC1FE85}" type="parTrans" cxnId="{0B0E205E-FC78-4609-9E00-9DE4108C03A2}">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F1353284-7609-4C87-BED7-1C60E477D5C4}" type="sibTrans" cxnId="{0B0E205E-FC78-4609-9E00-9DE4108C03A2}">
      <dgm:prSet/>
      <dgm:spPr/>
      <dgm:t>
        <a:bodyPr/>
        <a:lstStyle/>
        <a:p>
          <a:endParaRPr lang="en-US"/>
        </a:p>
      </dgm:t>
    </dgm:pt>
    <dgm:pt modelId="{075A4106-2032-493D-924E-0616CAE63EC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Tax</a:t>
          </a:r>
          <a:endParaRPr lang="en-US" sz="900" dirty="0"/>
        </a:p>
      </dgm:t>
    </dgm:pt>
    <dgm:pt modelId="{08228B0F-1BEE-4437-B3EC-7B9473800253}" type="parTrans" cxnId="{1057D410-524F-4019-803D-5CC294883E07}">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3AEC6B3B-B61C-4BBF-B81C-F53DF5C4C4EA}" type="sibTrans" cxnId="{1057D410-524F-4019-803D-5CC294883E07}">
      <dgm:prSet/>
      <dgm:spPr/>
      <dgm:t>
        <a:bodyPr/>
        <a:lstStyle/>
        <a:p>
          <a:endParaRPr lang="en-US"/>
        </a:p>
      </dgm:t>
    </dgm:pt>
    <dgm:pt modelId="{584CF0B1-DCF1-4687-B6DD-E339CD39D43D}">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Payout</a:t>
          </a:r>
          <a:endParaRPr lang="en-US" sz="900" dirty="0"/>
        </a:p>
      </dgm:t>
    </dgm:pt>
    <dgm:pt modelId="{AFFC4749-DA95-457A-98D9-2BA91251E7E5}" type="parTrans" cxnId="{08105E18-E702-4CC4-B264-372CEB187300}">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52B5C4B8-8715-41D3-8936-E7DCD3B6E546}" type="sibTrans" cxnId="{08105E18-E702-4CC4-B264-372CEB187300}">
      <dgm:prSet/>
      <dgm:spPr/>
      <dgm:t>
        <a:bodyPr/>
        <a:lstStyle/>
        <a:p>
          <a:endParaRPr lang="en-US"/>
        </a:p>
      </dgm:t>
    </dgm:pt>
    <dgm:pt modelId="{E182AF71-7039-4C06-8AA4-F2393E2FADB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Holding</a:t>
          </a:r>
          <a:endParaRPr lang="en-US" sz="900" dirty="0"/>
        </a:p>
      </dgm:t>
    </dgm:pt>
    <dgm:pt modelId="{639B825A-B5CB-4121-9311-B163B5490585}" type="parTrans" cxnId="{1180A19D-1493-4DFD-8C1D-DF3D40A0F67A}">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6998CF9-1F6B-417A-BB68-B7A38F44383A}" type="sibTrans" cxnId="{1180A19D-1493-4DFD-8C1D-DF3D40A0F67A}">
      <dgm:prSet/>
      <dgm:spPr/>
      <dgm:t>
        <a:bodyPr/>
        <a:lstStyle/>
        <a:p>
          <a:endParaRPr lang="en-US"/>
        </a:p>
      </dgm:t>
    </dgm:pt>
    <dgm:pt modelId="{96611D98-D7E0-4354-9C5B-FD0A236C9BEC}">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Settlement</a:t>
          </a:r>
          <a:endParaRPr lang="en-US" sz="900" dirty="0"/>
        </a:p>
      </dgm:t>
    </dgm:pt>
    <dgm:pt modelId="{3A6190C1-9A63-4D44-91C1-E8A0D19EE1B4}" type="parTrans" cxnId="{D2EEACDE-4EC4-4E87-B2C5-1C315252F8A1}">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4B5989AF-5690-4BD0-B093-3E0F023FE4E7}" type="sibTrans" cxnId="{D2EEACDE-4EC4-4E87-B2C5-1C315252F8A1}">
      <dgm:prSet/>
      <dgm:spPr/>
      <dgm:t>
        <a:bodyPr/>
        <a:lstStyle/>
        <a:p>
          <a:endParaRPr lang="en-US"/>
        </a:p>
      </dgm:t>
    </dgm:pt>
    <dgm:pt modelId="{E1B1FCFC-0363-4F90-AC4A-624F382E02FE}">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SubAccount</a:t>
          </a:r>
          <a:endParaRPr lang="en-US" sz="900" dirty="0"/>
        </a:p>
      </dgm:t>
    </dgm:pt>
    <dgm:pt modelId="{43B9A9C1-EA6D-4BC7-9650-233EFAB55DFC}" type="parTrans" cxnId="{FA7BA787-7DE8-459C-8510-8816F92076D3}">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559741D4-0880-44C7-A97A-7840275669A9}" type="sibTrans" cxnId="{FA7BA787-7DE8-459C-8510-8816F92076D3}">
      <dgm:prSet/>
      <dgm:spPr/>
      <dgm:t>
        <a:bodyPr/>
        <a:lstStyle/>
        <a:p>
          <a:endParaRPr lang="en-US"/>
        </a:p>
      </dgm:t>
    </dgm:pt>
    <dgm:pt modelId="{EA23AE04-BA13-45F6-BBBB-B1F6F6ACD6D8}">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Outcome</a:t>
          </a:r>
          <a:endParaRPr lang="en-US" sz="900" dirty="0"/>
        </a:p>
      </dgm:t>
    </dgm:pt>
    <dgm:pt modelId="{31C34C43-1483-413E-A799-1F901D5956A9}" type="parTrans" cxnId="{A91BF906-4A75-4080-92F3-B6B4F33FA831}">
      <dgm:prSet/>
      <dgm:spPr>
        <a:ln w="12700">
          <a:solidFill>
            <a:srgbClr val="00B050"/>
          </a:solidFill>
        </a:ln>
      </dgm:spPr>
      <dgm:t>
        <a:bodyPr/>
        <a:lstStyle/>
        <a:p>
          <a:endParaRPr lang="en-US"/>
        </a:p>
      </dgm:t>
    </dgm:pt>
    <dgm:pt modelId="{780C7381-16A5-4B64-A2E2-E03D5C1995E2}" type="sibTrans" cxnId="{A91BF906-4A75-4080-92F3-B6B4F33FA831}">
      <dgm:prSet/>
      <dgm:spPr/>
      <dgm:t>
        <a:bodyPr/>
        <a:lstStyle/>
        <a:p>
          <a:endParaRPr lang="en-US"/>
        </a:p>
      </dgm:t>
    </dgm:pt>
    <dgm:pt modelId="{A84F20BA-1449-4C31-B48E-239DB0FFE39D}">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Consent</a:t>
          </a:r>
          <a:endParaRPr lang="en-US" sz="900" dirty="0"/>
        </a:p>
      </dgm:t>
    </dgm:pt>
    <dgm:pt modelId="{D1863F34-4E26-4711-9F95-69ACBA86BCCA}" type="parTrans" cxnId="{94B5F14F-8860-47CA-9F7B-CDFB2BC83046}">
      <dgm:prSet/>
      <dgm:spPr>
        <a:ln w="12700">
          <a:solidFill>
            <a:srgbClr val="00B050"/>
          </a:solidFill>
        </a:ln>
      </dgm:spPr>
      <dgm:t>
        <a:bodyPr/>
        <a:lstStyle/>
        <a:p>
          <a:endParaRPr lang="en-US"/>
        </a:p>
      </dgm:t>
    </dgm:pt>
    <dgm:pt modelId="{A3309557-7F16-44B4-81E5-FF7670E50E6D}" type="sibTrans" cxnId="{94B5F14F-8860-47CA-9F7B-CDFB2BC83046}">
      <dgm:prSet/>
      <dgm:spPr/>
      <dgm:t>
        <a:bodyPr/>
        <a:lstStyle/>
        <a:p>
          <a:endParaRPr lang="en-US"/>
        </a:p>
      </dgm:t>
    </dgm:pt>
    <dgm:pt modelId="{DC081507-1C9B-4747-8C21-668C76EC8741}">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Pet</a:t>
          </a:r>
          <a:endParaRPr lang="en-US" sz="800" dirty="0"/>
        </a:p>
      </dgm:t>
    </dgm:pt>
    <dgm:pt modelId="{0278174C-7FF8-4F31-8407-4933FB5B0BDF}" type="parTrans" cxnId="{670BE16E-C241-4F7C-9994-43E041A214A4}">
      <dgm:prSet/>
      <dgm:spPr/>
      <dgm:t>
        <a:bodyPr/>
        <a:lstStyle/>
        <a:p>
          <a:endParaRPr lang="en-US"/>
        </a:p>
      </dgm:t>
    </dgm:pt>
    <dgm:pt modelId="{86986515-593C-40A4-AB30-F81C6D8348F4}" type="sibTrans" cxnId="{670BE16E-C241-4F7C-9994-43E041A214A4}">
      <dgm:prSet/>
      <dgm:spPr/>
      <dgm:t>
        <a:bodyPr/>
        <a:lstStyle/>
        <a:p>
          <a:endParaRPr lang="en-US"/>
        </a:p>
      </dgm:t>
    </dgm:pt>
    <dgm:pt modelId="{40775EA8-AD34-4ED7-9FEA-648E86007638}">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Metadata</a:t>
          </a:r>
          <a:endParaRPr lang="en-US" sz="900" dirty="0"/>
        </a:p>
      </dgm:t>
    </dgm:pt>
    <dgm:pt modelId="{FA4554E2-ED80-4969-8CB9-DBD578771E80}" type="parTrans" cxnId="{1109023A-94B7-4FC7-84DD-51BF5940F8A3}">
      <dgm:prSet/>
      <dgm:spPr/>
      <dgm:t>
        <a:bodyPr/>
        <a:lstStyle/>
        <a:p>
          <a:endParaRPr lang="en-US"/>
        </a:p>
      </dgm:t>
    </dgm:pt>
    <dgm:pt modelId="{CE7A7F65-7048-4473-BC8C-BAF7F10434E4}" type="sibTrans" cxnId="{1109023A-94B7-4FC7-84DD-51BF5940F8A3}">
      <dgm:prSet/>
      <dgm:spPr/>
      <dgm:t>
        <a:bodyPr/>
        <a:lstStyle/>
        <a:p>
          <a:endParaRPr lang="en-US"/>
        </a:p>
      </dgm:t>
    </dgm:pt>
    <dgm:pt modelId="{4EBABCDB-4DBD-4717-AEEA-9448D120FA13}">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Content</a:t>
          </a:r>
          <a:endParaRPr lang="en-US" sz="900" dirty="0"/>
        </a:p>
      </dgm:t>
    </dgm:pt>
    <dgm:pt modelId="{FD03B66B-8B13-4F0D-B5E7-9E240CF55D24}" type="parTrans" cxnId="{8C2F6475-8B06-4F35-8A9E-AD5160F0476C}">
      <dgm:prSet/>
      <dgm:spPr/>
      <dgm:t>
        <a:bodyPr/>
        <a:lstStyle/>
        <a:p>
          <a:endParaRPr lang="en-US"/>
        </a:p>
      </dgm:t>
    </dgm:pt>
    <dgm:pt modelId="{318C879E-4B53-44A8-9A8C-8EB7E209CD93}" type="sibTrans" cxnId="{8C2F6475-8B06-4F35-8A9E-AD5160F0476C}">
      <dgm:prSet/>
      <dgm:spPr/>
      <dgm:t>
        <a:bodyPr/>
        <a:lstStyle/>
        <a:p>
          <a:endParaRPr lang="en-US"/>
        </a:p>
      </dgm:t>
    </dgm:pt>
    <dgm:pt modelId="{9D4E9D80-7876-4868-B196-103DF3C8E7FF}" type="pres">
      <dgm:prSet presAssocID="{5DF7608C-A994-412D-BDA0-D471E7F5303B}" presName="diagram" presStyleCnt="0">
        <dgm:presLayoutVars>
          <dgm:chPref val="1"/>
          <dgm:dir/>
          <dgm:animOne val="branch"/>
          <dgm:animLvl val="lvl"/>
          <dgm:resizeHandles/>
        </dgm:presLayoutVars>
      </dgm:prSet>
      <dgm:spPr/>
      <dgm:t>
        <a:bodyPr/>
        <a:lstStyle/>
        <a:p>
          <a:endParaRPr lang="en-US"/>
        </a:p>
      </dgm:t>
    </dgm:pt>
    <dgm:pt modelId="{1A8047F9-E453-4057-AF7D-0E5B6A157093}" type="pres">
      <dgm:prSet presAssocID="{7AC1784A-A274-42A0-97E2-9927DEBDF8A0}" presName="root" presStyleCnt="0"/>
      <dgm:spPr/>
    </dgm:pt>
    <dgm:pt modelId="{90DBD8B2-4F9B-47E6-B3C1-2E2C923DBCA1}" type="pres">
      <dgm:prSet presAssocID="{7AC1784A-A274-42A0-97E2-9927DEBDF8A0}" presName="rootComposite" presStyleCnt="0"/>
      <dgm:spPr/>
    </dgm:pt>
    <dgm:pt modelId="{3381C329-7959-4C8F-9773-129AF0ED4D59}" type="pres">
      <dgm:prSet presAssocID="{7AC1784A-A274-42A0-97E2-9927DEBDF8A0}" presName="rootText" presStyleLbl="node1" presStyleIdx="0" presStyleCnt="6" custScaleX="526793" custScaleY="226931"/>
      <dgm:spPr/>
      <dgm:t>
        <a:bodyPr/>
        <a:lstStyle/>
        <a:p>
          <a:endParaRPr lang="en-US"/>
        </a:p>
      </dgm:t>
    </dgm:pt>
    <dgm:pt modelId="{E1478BBE-3BF7-4EBD-B995-4833E7BA200F}" type="pres">
      <dgm:prSet presAssocID="{7AC1784A-A274-42A0-97E2-9927DEBDF8A0}" presName="rootConnector" presStyleLbl="node1" presStyleIdx="0" presStyleCnt="6"/>
      <dgm:spPr/>
      <dgm:t>
        <a:bodyPr/>
        <a:lstStyle/>
        <a:p>
          <a:endParaRPr lang="en-US"/>
        </a:p>
      </dgm:t>
    </dgm:pt>
    <dgm:pt modelId="{B7D14A35-D45A-497A-A8F3-161D64A8971C}" type="pres">
      <dgm:prSet presAssocID="{7AC1784A-A274-42A0-97E2-9927DEBDF8A0}" presName="childShape" presStyleCnt="0"/>
      <dgm:spPr/>
    </dgm:pt>
    <dgm:pt modelId="{65F735E3-B306-4AFA-9D1F-6B0B64C9CC5B}" type="pres">
      <dgm:prSet presAssocID="{783C973F-2290-4861-B66D-45081346888E}" presName="Name13" presStyleLbl="parChTrans1D2" presStyleIdx="0" presStyleCnt="49" custSzX="120944" custSzY="134536"/>
      <dgm:spPr/>
      <dgm:t>
        <a:bodyPr/>
        <a:lstStyle/>
        <a:p>
          <a:endParaRPr lang="en-US"/>
        </a:p>
      </dgm:t>
    </dgm:pt>
    <dgm:pt modelId="{8E873A06-2F2A-4E72-93BF-DD721D4FACAE}" type="pres">
      <dgm:prSet presAssocID="{9E3A5277-D93D-4873-891D-B697685A8F0F}" presName="childText" presStyleLbl="bgAcc1" presStyleIdx="0" presStyleCnt="49" custScaleX="526793" custScaleY="226931">
        <dgm:presLayoutVars>
          <dgm:bulletEnabled val="1"/>
        </dgm:presLayoutVars>
      </dgm:prSet>
      <dgm:spPr/>
      <dgm:t>
        <a:bodyPr/>
        <a:lstStyle/>
        <a:p>
          <a:endParaRPr lang="en-US"/>
        </a:p>
      </dgm:t>
    </dgm:pt>
    <dgm:pt modelId="{E4FC1F84-5B83-4304-A807-3C95D3D92631}" type="pres">
      <dgm:prSet presAssocID="{A3AFA5AF-65AC-4D2F-B065-4B9789AA086A}" presName="Name13" presStyleLbl="parChTrans1D2" presStyleIdx="1" presStyleCnt="49" custSzX="120944" custSzY="380289"/>
      <dgm:spPr/>
      <dgm:t>
        <a:bodyPr/>
        <a:lstStyle/>
        <a:p>
          <a:endParaRPr lang="en-US"/>
        </a:p>
      </dgm:t>
    </dgm:pt>
    <dgm:pt modelId="{D87F647B-5637-4D04-B52C-26622FFF145B}" type="pres">
      <dgm:prSet presAssocID="{89A37A40-3862-4CA2-8DE4-A0CCA14B37CE}" presName="childText" presStyleLbl="bgAcc1" presStyleIdx="1" presStyleCnt="49" custScaleX="526793" custScaleY="226931">
        <dgm:presLayoutVars>
          <dgm:bulletEnabled val="1"/>
        </dgm:presLayoutVars>
      </dgm:prSet>
      <dgm:spPr/>
      <dgm:t>
        <a:bodyPr/>
        <a:lstStyle/>
        <a:p>
          <a:endParaRPr lang="en-US"/>
        </a:p>
      </dgm:t>
    </dgm:pt>
    <dgm:pt modelId="{17DA155C-CB97-424F-A6C5-2D09B0179D38}" type="pres">
      <dgm:prSet presAssocID="{0278174C-7FF8-4F31-8407-4933FB5B0BDF}" presName="Name13" presStyleLbl="parChTrans1D2" presStyleIdx="2" presStyleCnt="49"/>
      <dgm:spPr/>
      <dgm:t>
        <a:bodyPr/>
        <a:lstStyle/>
        <a:p>
          <a:endParaRPr lang="en-US"/>
        </a:p>
      </dgm:t>
    </dgm:pt>
    <dgm:pt modelId="{B7A8272B-9134-4316-99CA-11AA7A9FB864}" type="pres">
      <dgm:prSet presAssocID="{DC081507-1C9B-4747-8C21-668C76EC8741}" presName="childText" presStyleLbl="bgAcc1" presStyleIdx="2" presStyleCnt="49" custScaleX="527569" custScaleY="226808">
        <dgm:presLayoutVars>
          <dgm:bulletEnabled val="1"/>
        </dgm:presLayoutVars>
      </dgm:prSet>
      <dgm:spPr/>
      <dgm:t>
        <a:bodyPr/>
        <a:lstStyle/>
        <a:p>
          <a:endParaRPr lang="en-US"/>
        </a:p>
      </dgm:t>
    </dgm:pt>
    <dgm:pt modelId="{521879C8-CB1B-4432-8B88-59276B227400}" type="pres">
      <dgm:prSet presAssocID="{00FE539A-8C24-4EAD-BC3E-230CA6FB5544}" presName="Name13" presStyleLbl="parChTrans1D2" presStyleIdx="3" presStyleCnt="49" custSzX="120944" custSzY="626042"/>
      <dgm:spPr/>
      <dgm:t>
        <a:bodyPr/>
        <a:lstStyle/>
        <a:p>
          <a:endParaRPr lang="en-US"/>
        </a:p>
      </dgm:t>
    </dgm:pt>
    <dgm:pt modelId="{CF31BC3E-63A2-4540-B6A0-FD0853BBAAED}" type="pres">
      <dgm:prSet presAssocID="{DC94DC7F-D969-4CD1-8836-5B576EBD7183}" presName="childText" presStyleLbl="bgAcc1" presStyleIdx="3" presStyleCnt="49" custScaleX="526793" custScaleY="226931">
        <dgm:presLayoutVars>
          <dgm:bulletEnabled val="1"/>
        </dgm:presLayoutVars>
      </dgm:prSet>
      <dgm:spPr/>
      <dgm:t>
        <a:bodyPr/>
        <a:lstStyle/>
        <a:p>
          <a:endParaRPr lang="en-US"/>
        </a:p>
      </dgm:t>
    </dgm:pt>
    <dgm:pt modelId="{94280366-6EE8-416C-A486-2693FEDC75BF}" type="pres">
      <dgm:prSet presAssocID="{73F93ADF-31DA-4C3E-80A2-A85B415B18B4}" presName="Name13" presStyleLbl="parChTrans1D2" presStyleIdx="4" presStyleCnt="49" custSzX="120944" custSzY="871795"/>
      <dgm:spPr/>
      <dgm:t>
        <a:bodyPr/>
        <a:lstStyle/>
        <a:p>
          <a:endParaRPr lang="en-US"/>
        </a:p>
      </dgm:t>
    </dgm:pt>
    <dgm:pt modelId="{D0713941-EB71-460F-A0F9-A539428FF4AC}" type="pres">
      <dgm:prSet presAssocID="{B327975F-A589-41F6-BBD6-3592AEBCFB12}" presName="childText" presStyleLbl="bgAcc1" presStyleIdx="4" presStyleCnt="49" custScaleX="526793" custScaleY="226931">
        <dgm:presLayoutVars>
          <dgm:bulletEnabled val="1"/>
        </dgm:presLayoutVars>
      </dgm:prSet>
      <dgm:spPr/>
      <dgm:t>
        <a:bodyPr/>
        <a:lstStyle/>
        <a:p>
          <a:endParaRPr lang="en-US"/>
        </a:p>
      </dgm:t>
    </dgm:pt>
    <dgm:pt modelId="{5B5F83AA-FEA5-4AE4-93FB-0993337605A7}" type="pres">
      <dgm:prSet presAssocID="{038D46C7-4E8D-43F0-88E8-1F2A7286299B}" presName="Name13" presStyleLbl="parChTrans1D2" presStyleIdx="5" presStyleCnt="49" custSzX="120944" custSzY="1117548"/>
      <dgm:spPr/>
      <dgm:t>
        <a:bodyPr/>
        <a:lstStyle/>
        <a:p>
          <a:endParaRPr lang="en-US"/>
        </a:p>
      </dgm:t>
    </dgm:pt>
    <dgm:pt modelId="{C57979F0-F307-49D8-8B68-C5F9410F4CC5}" type="pres">
      <dgm:prSet presAssocID="{C534B4F1-5FE4-4597-BC0B-1F17C18C8AF1}" presName="childText" presStyleLbl="bgAcc1" presStyleIdx="5" presStyleCnt="49" custScaleX="526793" custScaleY="226931">
        <dgm:presLayoutVars>
          <dgm:bulletEnabled val="1"/>
        </dgm:presLayoutVars>
      </dgm:prSet>
      <dgm:spPr/>
      <dgm:t>
        <a:bodyPr/>
        <a:lstStyle/>
        <a:p>
          <a:endParaRPr lang="en-US"/>
        </a:p>
      </dgm:t>
    </dgm:pt>
    <dgm:pt modelId="{9454CA0E-6855-4740-9191-BA42A8451DC5}" type="pres">
      <dgm:prSet presAssocID="{0C7F7F5C-8671-441F-ACDB-1A625BA2DF36}" presName="Name13" presStyleLbl="parChTrans1D2" presStyleIdx="6" presStyleCnt="49" custSzX="120944" custSzY="1363301"/>
      <dgm:spPr/>
      <dgm:t>
        <a:bodyPr/>
        <a:lstStyle/>
        <a:p>
          <a:endParaRPr lang="en-US"/>
        </a:p>
      </dgm:t>
    </dgm:pt>
    <dgm:pt modelId="{A089123D-5A58-467B-915D-B7E38632AC65}" type="pres">
      <dgm:prSet presAssocID="{A53A2533-7AD2-4C71-B871-6DFB94087230}" presName="childText" presStyleLbl="bgAcc1" presStyleIdx="6" presStyleCnt="49" custScaleX="526793" custScaleY="226931">
        <dgm:presLayoutVars>
          <dgm:bulletEnabled val="1"/>
        </dgm:presLayoutVars>
      </dgm:prSet>
      <dgm:spPr/>
      <dgm:t>
        <a:bodyPr/>
        <a:lstStyle/>
        <a:p>
          <a:endParaRPr lang="en-US"/>
        </a:p>
      </dgm:t>
    </dgm:pt>
    <dgm:pt modelId="{C4704C6A-AB8A-4F9B-A942-68FE342DBF37}" type="pres">
      <dgm:prSet presAssocID="{B00B43C9-2342-4B28-82D2-F7A317678DF1}" presName="Name13" presStyleLbl="parChTrans1D2" presStyleIdx="7" presStyleCnt="49" custSzX="120944" custSzY="1609054"/>
      <dgm:spPr/>
      <dgm:t>
        <a:bodyPr/>
        <a:lstStyle/>
        <a:p>
          <a:endParaRPr lang="en-US"/>
        </a:p>
      </dgm:t>
    </dgm:pt>
    <dgm:pt modelId="{10FA8B47-90E4-486D-A81C-4D84356E73FE}" type="pres">
      <dgm:prSet presAssocID="{203EDF68-2C2E-4A9D-9E48-10B01620311D}" presName="childText" presStyleLbl="bgAcc1" presStyleIdx="7" presStyleCnt="49" custScaleX="526793" custScaleY="226931">
        <dgm:presLayoutVars>
          <dgm:bulletEnabled val="1"/>
        </dgm:presLayoutVars>
      </dgm:prSet>
      <dgm:spPr/>
      <dgm:t>
        <a:bodyPr/>
        <a:lstStyle/>
        <a:p>
          <a:endParaRPr lang="en-US"/>
        </a:p>
      </dgm:t>
    </dgm:pt>
    <dgm:pt modelId="{E6107E48-42FA-4330-9ED0-3ED768DF1A6C}" type="pres">
      <dgm:prSet presAssocID="{FBCFC676-9397-47C2-BC77-88970AB7236A}" presName="Name13" presStyleLbl="parChTrans1D2" presStyleIdx="8" presStyleCnt="49" custSzX="120944" custSzY="1854807"/>
      <dgm:spPr/>
      <dgm:t>
        <a:bodyPr/>
        <a:lstStyle/>
        <a:p>
          <a:endParaRPr lang="en-US"/>
        </a:p>
      </dgm:t>
    </dgm:pt>
    <dgm:pt modelId="{B24BE441-A1F7-4659-ADA1-041966D0712B}" type="pres">
      <dgm:prSet presAssocID="{FC49D0CE-796C-400C-B6FF-0594E93209CB}" presName="childText" presStyleLbl="bgAcc1" presStyleIdx="8" presStyleCnt="49" custScaleX="526793" custScaleY="226931">
        <dgm:presLayoutVars>
          <dgm:bulletEnabled val="1"/>
        </dgm:presLayoutVars>
      </dgm:prSet>
      <dgm:spPr/>
      <dgm:t>
        <a:bodyPr/>
        <a:lstStyle/>
        <a:p>
          <a:endParaRPr lang="en-US"/>
        </a:p>
      </dgm:t>
    </dgm:pt>
    <dgm:pt modelId="{7BF7781F-69CD-4BE9-9F30-AD9CD50B67D9}" type="pres">
      <dgm:prSet presAssocID="{80A71CF9-05D4-4649-923C-CD49653D1F8B}" presName="Name13" presStyleLbl="parChTrans1D2" presStyleIdx="9" presStyleCnt="49" custSzX="120944" custSzY="2100560"/>
      <dgm:spPr/>
      <dgm:t>
        <a:bodyPr/>
        <a:lstStyle/>
        <a:p>
          <a:endParaRPr lang="en-US"/>
        </a:p>
      </dgm:t>
    </dgm:pt>
    <dgm:pt modelId="{11C1CE74-9163-48F3-AA41-62000581B24C}" type="pres">
      <dgm:prSet presAssocID="{FC750B86-7C31-44D0-8B74-2CB8AC1B1E6E}" presName="childText" presStyleLbl="bgAcc1" presStyleIdx="9" presStyleCnt="49" custScaleX="526793" custScaleY="226931">
        <dgm:presLayoutVars>
          <dgm:bulletEnabled val="1"/>
        </dgm:presLayoutVars>
      </dgm:prSet>
      <dgm:spPr/>
      <dgm:t>
        <a:bodyPr/>
        <a:lstStyle/>
        <a:p>
          <a:endParaRPr lang="en-US"/>
        </a:p>
      </dgm:t>
    </dgm:pt>
    <dgm:pt modelId="{EF7E3787-3313-489A-A533-A91AC9B0A49B}" type="pres">
      <dgm:prSet presAssocID="{AF0B2240-6711-4DAF-902D-A99DFF5E82BF}" presName="root" presStyleCnt="0"/>
      <dgm:spPr/>
    </dgm:pt>
    <dgm:pt modelId="{4B1A3C9D-B1E9-49F8-9D3C-BF7F83D1A6A5}" type="pres">
      <dgm:prSet presAssocID="{AF0B2240-6711-4DAF-902D-A99DFF5E82BF}" presName="rootComposite" presStyleCnt="0"/>
      <dgm:spPr/>
    </dgm:pt>
    <dgm:pt modelId="{136C27C0-5AA7-4D7B-96D2-C7AB6137F423}" type="pres">
      <dgm:prSet presAssocID="{AF0B2240-6711-4DAF-902D-A99DFF5E82BF}" presName="rootText" presStyleLbl="node1" presStyleIdx="1" presStyleCnt="6" custScaleX="526793" custScaleY="226931"/>
      <dgm:spPr/>
      <dgm:t>
        <a:bodyPr/>
        <a:lstStyle/>
        <a:p>
          <a:endParaRPr lang="en-US"/>
        </a:p>
      </dgm:t>
    </dgm:pt>
    <dgm:pt modelId="{DF9E50B4-EEB2-4E2B-B779-C65AB23C7133}" type="pres">
      <dgm:prSet presAssocID="{AF0B2240-6711-4DAF-902D-A99DFF5E82BF}" presName="rootConnector" presStyleLbl="node1" presStyleIdx="1" presStyleCnt="6"/>
      <dgm:spPr/>
      <dgm:t>
        <a:bodyPr/>
        <a:lstStyle/>
        <a:p>
          <a:endParaRPr lang="en-US"/>
        </a:p>
      </dgm:t>
    </dgm:pt>
    <dgm:pt modelId="{BF49747F-EF75-45FB-9622-E2BC1BA9DC3C}" type="pres">
      <dgm:prSet presAssocID="{AF0B2240-6711-4DAF-902D-A99DFF5E82BF}" presName="childShape" presStyleCnt="0"/>
      <dgm:spPr/>
    </dgm:pt>
    <dgm:pt modelId="{9B57BE4B-D575-42B5-B8DA-90A9D2AC7A1F}" type="pres">
      <dgm:prSet presAssocID="{D75D0315-CB20-4F90-8978-BD5128EF9989}" presName="Name13" presStyleLbl="parChTrans1D2" presStyleIdx="10" presStyleCnt="49" custSzX="120944" custSzY="134536"/>
      <dgm:spPr/>
      <dgm:t>
        <a:bodyPr/>
        <a:lstStyle/>
        <a:p>
          <a:endParaRPr lang="en-US"/>
        </a:p>
      </dgm:t>
    </dgm:pt>
    <dgm:pt modelId="{7623E935-792D-41CB-A87D-7C1EA4AD51FF}" type="pres">
      <dgm:prSet presAssocID="{FFA5D04F-A526-4323-8BF8-7D4D4951A7DA}" presName="childText" presStyleLbl="bgAcc1" presStyleIdx="10" presStyleCnt="49" custScaleX="526793" custScaleY="226931">
        <dgm:presLayoutVars>
          <dgm:bulletEnabled val="1"/>
        </dgm:presLayoutVars>
      </dgm:prSet>
      <dgm:spPr/>
      <dgm:t>
        <a:bodyPr/>
        <a:lstStyle/>
        <a:p>
          <a:endParaRPr lang="en-US"/>
        </a:p>
      </dgm:t>
    </dgm:pt>
    <dgm:pt modelId="{FF831161-2035-41B6-9356-C6AB47EFAD77}" type="pres">
      <dgm:prSet presAssocID="{5D4B2F7E-F720-4AD1-82F4-194ED36999D1}" presName="Name13" presStyleLbl="parChTrans1D2" presStyleIdx="11" presStyleCnt="49" custSzX="120944" custSzY="380289"/>
      <dgm:spPr/>
      <dgm:t>
        <a:bodyPr/>
        <a:lstStyle/>
        <a:p>
          <a:endParaRPr lang="en-US"/>
        </a:p>
      </dgm:t>
    </dgm:pt>
    <dgm:pt modelId="{8966AA9F-955D-4EFF-A2C2-AFC154D1C22B}" type="pres">
      <dgm:prSet presAssocID="{B5E45840-71B0-443A-B180-023CE1F2FA07}" presName="childText" presStyleLbl="bgAcc1" presStyleIdx="11" presStyleCnt="49" custScaleX="526793" custScaleY="226931">
        <dgm:presLayoutVars>
          <dgm:bulletEnabled val="1"/>
        </dgm:presLayoutVars>
      </dgm:prSet>
      <dgm:spPr/>
      <dgm:t>
        <a:bodyPr/>
        <a:lstStyle/>
        <a:p>
          <a:endParaRPr lang="en-US"/>
        </a:p>
      </dgm:t>
    </dgm:pt>
    <dgm:pt modelId="{160251EC-1488-4CED-A48C-437ED37D3F5F}" type="pres">
      <dgm:prSet presAssocID="{C1EE1333-3807-42C8-B0C9-73243AF6878F}" presName="Name13" presStyleLbl="parChTrans1D2" presStyleIdx="12" presStyleCnt="49" custSzX="120944" custSzY="626042"/>
      <dgm:spPr/>
      <dgm:t>
        <a:bodyPr/>
        <a:lstStyle/>
        <a:p>
          <a:endParaRPr lang="en-US"/>
        </a:p>
      </dgm:t>
    </dgm:pt>
    <dgm:pt modelId="{92C441C6-48B2-4052-819E-CDAB6D8DC8FD}" type="pres">
      <dgm:prSet presAssocID="{E89FCBF0-29F4-432F-BAD1-1FEDBFAB7515}" presName="childText" presStyleLbl="bgAcc1" presStyleIdx="12" presStyleCnt="49" custScaleX="526793" custScaleY="226931">
        <dgm:presLayoutVars>
          <dgm:bulletEnabled val="1"/>
        </dgm:presLayoutVars>
      </dgm:prSet>
      <dgm:spPr/>
      <dgm:t>
        <a:bodyPr/>
        <a:lstStyle/>
        <a:p>
          <a:endParaRPr lang="en-US"/>
        </a:p>
      </dgm:t>
    </dgm:pt>
    <dgm:pt modelId="{2F329445-7F8C-4137-A623-DC0B2E8EDAB5}" type="pres">
      <dgm:prSet presAssocID="{CABF24E1-7EA7-45F8-9001-B6C1E8F5BF51}" presName="Name13" presStyleLbl="parChTrans1D2" presStyleIdx="13" presStyleCnt="49" custSzX="120944" custSzY="871795"/>
      <dgm:spPr/>
      <dgm:t>
        <a:bodyPr/>
        <a:lstStyle/>
        <a:p>
          <a:endParaRPr lang="en-US"/>
        </a:p>
      </dgm:t>
    </dgm:pt>
    <dgm:pt modelId="{0413413A-D158-4A0F-9D0A-63B8EC86FD4E}" type="pres">
      <dgm:prSet presAssocID="{04707690-DEA0-4DCB-B01D-C260390664D4}" presName="childText" presStyleLbl="bgAcc1" presStyleIdx="13" presStyleCnt="49" custScaleX="526793" custScaleY="226931">
        <dgm:presLayoutVars>
          <dgm:bulletEnabled val="1"/>
        </dgm:presLayoutVars>
      </dgm:prSet>
      <dgm:spPr/>
      <dgm:t>
        <a:bodyPr/>
        <a:lstStyle/>
        <a:p>
          <a:endParaRPr lang="en-US"/>
        </a:p>
      </dgm:t>
    </dgm:pt>
    <dgm:pt modelId="{F0EAAADA-A685-4C20-AE49-7CB777E9B5A1}" type="pres">
      <dgm:prSet presAssocID="{E8FD0811-C6B7-4CB5-90E3-7C64E0B0AA6D}" presName="root" presStyleCnt="0"/>
      <dgm:spPr/>
    </dgm:pt>
    <dgm:pt modelId="{0F2004C9-4D3B-48FB-9D81-DD17FD1F907A}" type="pres">
      <dgm:prSet presAssocID="{E8FD0811-C6B7-4CB5-90E3-7C64E0B0AA6D}" presName="rootComposite" presStyleCnt="0"/>
      <dgm:spPr/>
    </dgm:pt>
    <dgm:pt modelId="{A80096B6-D674-420C-8858-311404EFF798}" type="pres">
      <dgm:prSet presAssocID="{E8FD0811-C6B7-4CB5-90E3-7C64E0B0AA6D}" presName="rootText" presStyleLbl="node1" presStyleIdx="2" presStyleCnt="6" custScaleX="526793" custScaleY="226931"/>
      <dgm:spPr/>
      <dgm:t>
        <a:bodyPr/>
        <a:lstStyle/>
        <a:p>
          <a:endParaRPr lang="en-US"/>
        </a:p>
      </dgm:t>
    </dgm:pt>
    <dgm:pt modelId="{A818341E-BB8F-4ABF-8A02-57ACA3CA4C00}" type="pres">
      <dgm:prSet presAssocID="{E8FD0811-C6B7-4CB5-90E3-7C64E0B0AA6D}" presName="rootConnector" presStyleLbl="node1" presStyleIdx="2" presStyleCnt="6"/>
      <dgm:spPr/>
      <dgm:t>
        <a:bodyPr/>
        <a:lstStyle/>
        <a:p>
          <a:endParaRPr lang="en-US"/>
        </a:p>
      </dgm:t>
    </dgm:pt>
    <dgm:pt modelId="{7029BE8B-2656-4F30-A5E3-D33145CE18A9}" type="pres">
      <dgm:prSet presAssocID="{E8FD0811-C6B7-4CB5-90E3-7C64E0B0AA6D}" presName="childShape" presStyleCnt="0"/>
      <dgm:spPr/>
    </dgm:pt>
    <dgm:pt modelId="{4CB24E56-8913-440D-ACB0-4BDD583336F3}" type="pres">
      <dgm:prSet presAssocID="{EEA58129-D029-4957-A895-61C7756C4355}" presName="Name13" presStyleLbl="parChTrans1D2" presStyleIdx="14" presStyleCnt="49" custSzX="120944" custSzY="380289"/>
      <dgm:spPr/>
      <dgm:t>
        <a:bodyPr/>
        <a:lstStyle/>
        <a:p>
          <a:endParaRPr lang="en-US"/>
        </a:p>
      </dgm:t>
    </dgm:pt>
    <dgm:pt modelId="{933710EC-07AB-4E8D-9E0E-8CBCCF2B3F9D}" type="pres">
      <dgm:prSet presAssocID="{0A5FCA36-297C-4960-98D4-4F4052C8E07F}" presName="childText" presStyleLbl="bgAcc1" presStyleIdx="14" presStyleCnt="49" custScaleX="526793" custScaleY="226931">
        <dgm:presLayoutVars>
          <dgm:bulletEnabled val="1"/>
        </dgm:presLayoutVars>
      </dgm:prSet>
      <dgm:spPr/>
      <dgm:t>
        <a:bodyPr/>
        <a:lstStyle/>
        <a:p>
          <a:endParaRPr lang="en-US"/>
        </a:p>
      </dgm:t>
    </dgm:pt>
    <dgm:pt modelId="{9517AA5A-EFE1-446B-8F0A-5EFA9059E4AE}" type="pres">
      <dgm:prSet presAssocID="{2804C474-99C3-42FF-B703-2157A8B95ED0}" presName="Name13" presStyleLbl="parChTrans1D2" presStyleIdx="15" presStyleCnt="49" custSzX="120944" custSzY="626042"/>
      <dgm:spPr/>
      <dgm:t>
        <a:bodyPr/>
        <a:lstStyle/>
        <a:p>
          <a:endParaRPr lang="en-US"/>
        </a:p>
      </dgm:t>
    </dgm:pt>
    <dgm:pt modelId="{BD2E67C2-EE7F-431A-BD3D-5948A31E28C7}" type="pres">
      <dgm:prSet presAssocID="{2D5B49D8-C004-4802-AB19-A4B2E3FA8927}" presName="childText" presStyleLbl="bgAcc1" presStyleIdx="15" presStyleCnt="49" custScaleX="526793" custScaleY="226931">
        <dgm:presLayoutVars>
          <dgm:bulletEnabled val="1"/>
        </dgm:presLayoutVars>
      </dgm:prSet>
      <dgm:spPr/>
      <dgm:t>
        <a:bodyPr/>
        <a:lstStyle/>
        <a:p>
          <a:endParaRPr lang="en-US"/>
        </a:p>
      </dgm:t>
    </dgm:pt>
    <dgm:pt modelId="{C8BA3B56-6DDD-4D07-B5F2-C21B6543735F}" type="pres">
      <dgm:prSet presAssocID="{B41AB611-7D6F-4A9F-9E7C-829146E2A0CF}" presName="Name13" presStyleLbl="parChTrans1D2" presStyleIdx="16" presStyleCnt="49" custSzX="120944" custSzY="871795"/>
      <dgm:spPr/>
      <dgm:t>
        <a:bodyPr/>
        <a:lstStyle/>
        <a:p>
          <a:endParaRPr lang="en-US"/>
        </a:p>
      </dgm:t>
    </dgm:pt>
    <dgm:pt modelId="{0C2432B1-4C0C-4F8B-892F-55B79BE81AF9}" type="pres">
      <dgm:prSet presAssocID="{ECB20E85-B6D1-4A77-86B2-C9C4F9490A89}" presName="childText" presStyleLbl="bgAcc1" presStyleIdx="16" presStyleCnt="49" custScaleX="526793" custScaleY="226931">
        <dgm:presLayoutVars>
          <dgm:bulletEnabled val="1"/>
        </dgm:presLayoutVars>
      </dgm:prSet>
      <dgm:spPr/>
      <dgm:t>
        <a:bodyPr/>
        <a:lstStyle/>
        <a:p>
          <a:endParaRPr lang="en-US"/>
        </a:p>
      </dgm:t>
    </dgm:pt>
    <dgm:pt modelId="{1A83A998-F473-4569-B180-6FF5A4727086}" type="pres">
      <dgm:prSet presAssocID="{DBE083EE-7C08-4936-9FB7-CDE30E2B628C}" presName="Name13" presStyleLbl="parChTrans1D2" presStyleIdx="17" presStyleCnt="49" custSzX="120944" custSzY="1117548"/>
      <dgm:spPr/>
      <dgm:t>
        <a:bodyPr/>
        <a:lstStyle/>
        <a:p>
          <a:endParaRPr lang="en-US"/>
        </a:p>
      </dgm:t>
    </dgm:pt>
    <dgm:pt modelId="{9FABA33E-0133-44E6-AD69-001C0F95BAFB}" type="pres">
      <dgm:prSet presAssocID="{E012E247-57CC-4AF2-A144-22CC1D48CBF7}" presName="childText" presStyleLbl="bgAcc1" presStyleIdx="17" presStyleCnt="49" custScaleX="526793" custScaleY="226931">
        <dgm:presLayoutVars>
          <dgm:bulletEnabled val="1"/>
        </dgm:presLayoutVars>
      </dgm:prSet>
      <dgm:spPr/>
      <dgm:t>
        <a:bodyPr/>
        <a:lstStyle/>
        <a:p>
          <a:endParaRPr lang="en-US"/>
        </a:p>
      </dgm:t>
    </dgm:pt>
    <dgm:pt modelId="{2FE3917D-909C-4800-B569-F8E987737188}" type="pres">
      <dgm:prSet presAssocID="{86204B95-0327-4655-8E35-C724150B2D1C}" presName="Name13" presStyleLbl="parChTrans1D2" presStyleIdx="18" presStyleCnt="49" custSzX="120944" custSzY="1363301"/>
      <dgm:spPr/>
      <dgm:t>
        <a:bodyPr/>
        <a:lstStyle/>
        <a:p>
          <a:endParaRPr lang="en-US"/>
        </a:p>
      </dgm:t>
    </dgm:pt>
    <dgm:pt modelId="{DC70DE05-E0EF-4DD9-8F3A-FDC1607E4107}" type="pres">
      <dgm:prSet presAssocID="{90A12B46-A5A3-4CE1-8CC1-B6C13A9870DF}" presName="childText" presStyleLbl="bgAcc1" presStyleIdx="18" presStyleCnt="49" custScaleX="526793" custScaleY="226931">
        <dgm:presLayoutVars>
          <dgm:bulletEnabled val="1"/>
        </dgm:presLayoutVars>
      </dgm:prSet>
      <dgm:spPr/>
      <dgm:t>
        <a:bodyPr/>
        <a:lstStyle/>
        <a:p>
          <a:endParaRPr lang="en-US"/>
        </a:p>
      </dgm:t>
    </dgm:pt>
    <dgm:pt modelId="{EC29F9B0-FCC5-423F-8AC1-CE009993DD29}" type="pres">
      <dgm:prSet presAssocID="{800987A2-5223-44E3-802F-82A9A89CCB79}" presName="Name13" presStyleLbl="parChTrans1D2" presStyleIdx="19" presStyleCnt="49" custSzX="120944" custSzY="1609054"/>
      <dgm:spPr/>
      <dgm:t>
        <a:bodyPr/>
        <a:lstStyle/>
        <a:p>
          <a:endParaRPr lang="en-US"/>
        </a:p>
      </dgm:t>
    </dgm:pt>
    <dgm:pt modelId="{6E8C51D8-91B3-4406-A76D-91D29C3A3034}" type="pres">
      <dgm:prSet presAssocID="{A715560B-D1D1-477A-9B0C-AFCE9FD24ED4}" presName="childText" presStyleLbl="bgAcc1" presStyleIdx="19" presStyleCnt="49" custScaleX="526793" custScaleY="226931">
        <dgm:presLayoutVars>
          <dgm:bulletEnabled val="1"/>
        </dgm:presLayoutVars>
      </dgm:prSet>
      <dgm:spPr/>
      <dgm:t>
        <a:bodyPr/>
        <a:lstStyle/>
        <a:p>
          <a:endParaRPr lang="en-US"/>
        </a:p>
      </dgm:t>
    </dgm:pt>
    <dgm:pt modelId="{9680224B-0F37-482B-9C1B-DBBBA6BFE49A}" type="pres">
      <dgm:prSet presAssocID="{96BBD7E2-A37D-46FD-9188-09C11664DDD9}" presName="root" presStyleCnt="0"/>
      <dgm:spPr/>
    </dgm:pt>
    <dgm:pt modelId="{FC735758-0E1C-47C9-BCA8-C69F6E77588C}" type="pres">
      <dgm:prSet presAssocID="{96BBD7E2-A37D-46FD-9188-09C11664DDD9}" presName="rootComposite" presStyleCnt="0"/>
      <dgm:spPr/>
    </dgm:pt>
    <dgm:pt modelId="{BC243786-4DE5-4F09-9133-B44013DBA51D}" type="pres">
      <dgm:prSet presAssocID="{96BBD7E2-A37D-46FD-9188-09C11664DDD9}" presName="rootText" presStyleLbl="node1" presStyleIdx="3" presStyleCnt="6" custScaleX="526793" custScaleY="226931"/>
      <dgm:spPr/>
      <dgm:t>
        <a:bodyPr/>
        <a:lstStyle/>
        <a:p>
          <a:endParaRPr lang="en-US"/>
        </a:p>
      </dgm:t>
    </dgm:pt>
    <dgm:pt modelId="{A6FD8FAC-C033-4DE2-B569-4AB31877673B}" type="pres">
      <dgm:prSet presAssocID="{96BBD7E2-A37D-46FD-9188-09C11664DDD9}" presName="rootConnector" presStyleLbl="node1" presStyleIdx="3" presStyleCnt="6"/>
      <dgm:spPr/>
      <dgm:t>
        <a:bodyPr/>
        <a:lstStyle/>
        <a:p>
          <a:endParaRPr lang="en-US"/>
        </a:p>
      </dgm:t>
    </dgm:pt>
    <dgm:pt modelId="{00365FB1-FA6B-47D0-AA7D-DD6F0B720195}" type="pres">
      <dgm:prSet presAssocID="{96BBD7E2-A37D-46FD-9188-09C11664DDD9}" presName="childShape" presStyleCnt="0"/>
      <dgm:spPr/>
    </dgm:pt>
    <dgm:pt modelId="{382A6682-5606-4D89-A6BE-37468DA126E9}" type="pres">
      <dgm:prSet presAssocID="{A33E31F9-F483-4369-9D29-22F9DC77A10A}" presName="Name13" presStyleLbl="parChTrans1D2" presStyleIdx="20" presStyleCnt="49" custSzX="120944" custSzY="134536"/>
      <dgm:spPr/>
      <dgm:t>
        <a:bodyPr/>
        <a:lstStyle/>
        <a:p>
          <a:endParaRPr lang="en-US"/>
        </a:p>
      </dgm:t>
    </dgm:pt>
    <dgm:pt modelId="{2EB53631-1B28-43D0-829F-6337B532BC1D}" type="pres">
      <dgm:prSet presAssocID="{951870FA-EDE7-4472-9AC8-136C64A23A94}" presName="childText" presStyleLbl="bgAcc1" presStyleIdx="20" presStyleCnt="49" custScaleX="526793" custScaleY="226931">
        <dgm:presLayoutVars>
          <dgm:bulletEnabled val="1"/>
        </dgm:presLayoutVars>
      </dgm:prSet>
      <dgm:spPr/>
      <dgm:t>
        <a:bodyPr/>
        <a:lstStyle/>
        <a:p>
          <a:endParaRPr lang="en-US"/>
        </a:p>
      </dgm:t>
    </dgm:pt>
    <dgm:pt modelId="{09B39F75-DAB1-485E-94E0-4A0132814ADF}" type="pres">
      <dgm:prSet presAssocID="{95C59EA8-D4F1-4167-9655-CB41D84B368F}" presName="Name13" presStyleLbl="parChTrans1D2" presStyleIdx="21" presStyleCnt="49" custSzX="120944" custSzY="380289"/>
      <dgm:spPr/>
      <dgm:t>
        <a:bodyPr/>
        <a:lstStyle/>
        <a:p>
          <a:endParaRPr lang="en-US"/>
        </a:p>
      </dgm:t>
    </dgm:pt>
    <dgm:pt modelId="{2AFF5E87-13B8-436B-8FFA-0CAD66AAA313}" type="pres">
      <dgm:prSet presAssocID="{161FFEB2-3351-4531-8B03-3D35EDDBF8D0}" presName="childText" presStyleLbl="bgAcc1" presStyleIdx="21" presStyleCnt="49" custScaleX="526793" custScaleY="226931">
        <dgm:presLayoutVars>
          <dgm:bulletEnabled val="1"/>
        </dgm:presLayoutVars>
      </dgm:prSet>
      <dgm:spPr/>
      <dgm:t>
        <a:bodyPr/>
        <a:lstStyle/>
        <a:p>
          <a:endParaRPr lang="en-US"/>
        </a:p>
      </dgm:t>
    </dgm:pt>
    <dgm:pt modelId="{B5B8BDC1-A39C-48E7-A72C-B94185085C7E}" type="pres">
      <dgm:prSet presAssocID="{E02C9584-0233-4B92-8974-758FEA9E424C}" presName="Name13" presStyleLbl="parChTrans1D2" presStyleIdx="22" presStyleCnt="49" custSzX="120944" custSzY="626042"/>
      <dgm:spPr/>
      <dgm:t>
        <a:bodyPr/>
        <a:lstStyle/>
        <a:p>
          <a:endParaRPr lang="en-US"/>
        </a:p>
      </dgm:t>
    </dgm:pt>
    <dgm:pt modelId="{651B1FA8-8FC9-4EC3-B9AD-54512BDCCA94}" type="pres">
      <dgm:prSet presAssocID="{E0E9FD8F-71EA-48B7-99A5-9F45F1C2B30D}" presName="childText" presStyleLbl="bgAcc1" presStyleIdx="22" presStyleCnt="49" custScaleX="526793" custScaleY="226931">
        <dgm:presLayoutVars>
          <dgm:bulletEnabled val="1"/>
        </dgm:presLayoutVars>
      </dgm:prSet>
      <dgm:spPr/>
      <dgm:t>
        <a:bodyPr/>
        <a:lstStyle/>
        <a:p>
          <a:endParaRPr lang="en-US"/>
        </a:p>
      </dgm:t>
    </dgm:pt>
    <dgm:pt modelId="{9ACCC37A-6ECC-4EEA-AE96-C527FD386DE6}" type="pres">
      <dgm:prSet presAssocID="{6ECF29BC-944D-47BF-BE62-5CFB0B636E73}" presName="Name13" presStyleLbl="parChTrans1D2" presStyleIdx="23" presStyleCnt="49" custSzX="120944" custSzY="871795"/>
      <dgm:spPr/>
      <dgm:t>
        <a:bodyPr/>
        <a:lstStyle/>
        <a:p>
          <a:endParaRPr lang="en-US"/>
        </a:p>
      </dgm:t>
    </dgm:pt>
    <dgm:pt modelId="{58C4AAAC-5255-4EA5-9160-EF343047FD38}" type="pres">
      <dgm:prSet presAssocID="{70481F6E-123B-473F-93E2-D7B5E873F4D2}" presName="childText" presStyleLbl="bgAcc1" presStyleIdx="23" presStyleCnt="49" custScaleX="526793" custScaleY="226931">
        <dgm:presLayoutVars>
          <dgm:bulletEnabled val="1"/>
        </dgm:presLayoutVars>
      </dgm:prSet>
      <dgm:spPr/>
      <dgm:t>
        <a:bodyPr/>
        <a:lstStyle/>
        <a:p>
          <a:endParaRPr lang="en-US"/>
        </a:p>
      </dgm:t>
    </dgm:pt>
    <dgm:pt modelId="{F92DC5C3-0E77-4440-AB0F-C903BC377932}" type="pres">
      <dgm:prSet presAssocID="{FBE4CEE1-D3D3-494F-8CD4-6575A5E286F2}" presName="Name13" presStyleLbl="parChTrans1D2" presStyleIdx="24" presStyleCnt="49" custSzX="120944" custSzY="1117548"/>
      <dgm:spPr/>
      <dgm:t>
        <a:bodyPr/>
        <a:lstStyle/>
        <a:p>
          <a:endParaRPr lang="en-US"/>
        </a:p>
      </dgm:t>
    </dgm:pt>
    <dgm:pt modelId="{3DBCBF89-7F5E-493C-9600-56975BF991B5}" type="pres">
      <dgm:prSet presAssocID="{4FA07930-50A2-4806-A611-21AB180FA931}" presName="childText" presStyleLbl="bgAcc1" presStyleIdx="24" presStyleCnt="49" custScaleX="526793" custScaleY="226931">
        <dgm:presLayoutVars>
          <dgm:bulletEnabled val="1"/>
        </dgm:presLayoutVars>
      </dgm:prSet>
      <dgm:spPr/>
      <dgm:t>
        <a:bodyPr/>
        <a:lstStyle/>
        <a:p>
          <a:endParaRPr lang="en-US"/>
        </a:p>
      </dgm:t>
    </dgm:pt>
    <dgm:pt modelId="{E0361592-A7A3-47F0-9931-667C6F563475}" type="pres">
      <dgm:prSet presAssocID="{31C34C43-1483-413E-A799-1F901D5956A9}" presName="Name13" presStyleLbl="parChTrans1D2" presStyleIdx="25" presStyleCnt="49"/>
      <dgm:spPr/>
      <dgm:t>
        <a:bodyPr/>
        <a:lstStyle/>
        <a:p>
          <a:endParaRPr lang="en-US"/>
        </a:p>
      </dgm:t>
    </dgm:pt>
    <dgm:pt modelId="{1FE19770-2BE5-4D4B-8A85-4FBE870EE0D3}" type="pres">
      <dgm:prSet presAssocID="{EA23AE04-BA13-45F6-BBBB-B1F6F6ACD6D8}" presName="childText" presStyleLbl="bgAcc1" presStyleIdx="25" presStyleCnt="49" custScaleX="527761" custScaleY="226807">
        <dgm:presLayoutVars>
          <dgm:bulletEnabled val="1"/>
        </dgm:presLayoutVars>
      </dgm:prSet>
      <dgm:spPr/>
      <dgm:t>
        <a:bodyPr/>
        <a:lstStyle/>
        <a:p>
          <a:endParaRPr lang="en-US"/>
        </a:p>
      </dgm:t>
    </dgm:pt>
    <dgm:pt modelId="{3BB09801-B475-499C-8397-5CAA9BE12F19}" type="pres">
      <dgm:prSet presAssocID="{FA4554E2-ED80-4969-8CB9-DBD578771E80}" presName="Name13" presStyleLbl="parChTrans1D2" presStyleIdx="26" presStyleCnt="49"/>
      <dgm:spPr/>
      <dgm:t>
        <a:bodyPr/>
        <a:lstStyle/>
        <a:p>
          <a:endParaRPr lang="en-US"/>
        </a:p>
      </dgm:t>
    </dgm:pt>
    <dgm:pt modelId="{04F1B86E-0C7C-4825-A67B-DA2581E8CB58}" type="pres">
      <dgm:prSet presAssocID="{40775EA8-AD34-4ED7-9FEA-648E86007638}" presName="childText" presStyleLbl="bgAcc1" presStyleIdx="26" presStyleCnt="49" custScaleX="527763" custScaleY="226808">
        <dgm:presLayoutVars>
          <dgm:bulletEnabled val="1"/>
        </dgm:presLayoutVars>
      </dgm:prSet>
      <dgm:spPr/>
      <dgm:t>
        <a:bodyPr/>
        <a:lstStyle/>
        <a:p>
          <a:endParaRPr lang="en-US"/>
        </a:p>
      </dgm:t>
    </dgm:pt>
    <dgm:pt modelId="{CDB45281-EE98-49BD-90F4-9B054F769813}" type="pres">
      <dgm:prSet presAssocID="{FD03B66B-8B13-4F0D-B5E7-9E240CF55D24}" presName="Name13" presStyleLbl="parChTrans1D2" presStyleIdx="27" presStyleCnt="49"/>
      <dgm:spPr/>
      <dgm:t>
        <a:bodyPr/>
        <a:lstStyle/>
        <a:p>
          <a:endParaRPr lang="en-US"/>
        </a:p>
      </dgm:t>
    </dgm:pt>
    <dgm:pt modelId="{0B728BA9-F2A0-452F-9F5C-D8A409034B82}" type="pres">
      <dgm:prSet presAssocID="{4EBABCDB-4DBD-4717-AEEA-9448D120FA13}" presName="childText" presStyleLbl="bgAcc1" presStyleIdx="27" presStyleCnt="49" custScaleX="527763" custScaleY="226808">
        <dgm:presLayoutVars>
          <dgm:bulletEnabled val="1"/>
        </dgm:presLayoutVars>
      </dgm:prSet>
      <dgm:spPr/>
      <dgm:t>
        <a:bodyPr/>
        <a:lstStyle/>
        <a:p>
          <a:endParaRPr lang="en-US"/>
        </a:p>
      </dgm:t>
    </dgm:pt>
    <dgm:pt modelId="{44630C81-56A1-4189-A69E-07B596FA0275}" type="pres">
      <dgm:prSet presAssocID="{5BC64D0C-EAFC-4C93-8B07-B4341A68742B}" presName="root" presStyleCnt="0"/>
      <dgm:spPr/>
    </dgm:pt>
    <dgm:pt modelId="{B4B2848D-D5D0-4C62-BD27-6DAC0707E30E}" type="pres">
      <dgm:prSet presAssocID="{5BC64D0C-EAFC-4C93-8B07-B4341A68742B}" presName="rootComposite" presStyleCnt="0"/>
      <dgm:spPr/>
    </dgm:pt>
    <dgm:pt modelId="{8490852E-5A18-47C7-B219-910FE7810CCA}" type="pres">
      <dgm:prSet presAssocID="{5BC64D0C-EAFC-4C93-8B07-B4341A68742B}" presName="rootText" presStyleLbl="node1" presStyleIdx="4" presStyleCnt="6" custScaleX="526793" custScaleY="226931"/>
      <dgm:spPr/>
      <dgm:t>
        <a:bodyPr/>
        <a:lstStyle/>
        <a:p>
          <a:endParaRPr lang="en-US"/>
        </a:p>
      </dgm:t>
    </dgm:pt>
    <dgm:pt modelId="{253BB14F-C26E-4194-972A-5212C51E38C2}" type="pres">
      <dgm:prSet presAssocID="{5BC64D0C-EAFC-4C93-8B07-B4341A68742B}" presName="rootConnector" presStyleLbl="node1" presStyleIdx="4" presStyleCnt="6"/>
      <dgm:spPr/>
      <dgm:t>
        <a:bodyPr/>
        <a:lstStyle/>
        <a:p>
          <a:endParaRPr lang="en-US"/>
        </a:p>
      </dgm:t>
    </dgm:pt>
    <dgm:pt modelId="{7DF3A3B0-AAE2-4CB9-854E-FEF19F119C75}" type="pres">
      <dgm:prSet presAssocID="{5BC64D0C-EAFC-4C93-8B07-B4341A68742B}" presName="childShape" presStyleCnt="0"/>
      <dgm:spPr/>
    </dgm:pt>
    <dgm:pt modelId="{520814A1-31BC-4328-A188-47498B7C2D37}" type="pres">
      <dgm:prSet presAssocID="{C9AD9B04-A87B-4EB0-9E8B-8262F0A27933}" presName="Name13" presStyleLbl="parChTrans1D2" presStyleIdx="28" presStyleCnt="49" custSzX="120944" custSzY="134536"/>
      <dgm:spPr/>
      <dgm:t>
        <a:bodyPr/>
        <a:lstStyle/>
        <a:p>
          <a:endParaRPr lang="en-US"/>
        </a:p>
      </dgm:t>
    </dgm:pt>
    <dgm:pt modelId="{D340D1F7-7D1C-4F22-ACD8-5E9CAA3436CC}" type="pres">
      <dgm:prSet presAssocID="{D32AB3EC-56D8-4216-AE41-EFD2F933C863}" presName="childText" presStyleLbl="bgAcc1" presStyleIdx="28" presStyleCnt="49" custScaleX="526793" custScaleY="226931">
        <dgm:presLayoutVars>
          <dgm:bulletEnabled val="1"/>
        </dgm:presLayoutVars>
      </dgm:prSet>
      <dgm:spPr/>
      <dgm:t>
        <a:bodyPr/>
        <a:lstStyle/>
        <a:p>
          <a:endParaRPr lang="en-US"/>
        </a:p>
      </dgm:t>
    </dgm:pt>
    <dgm:pt modelId="{49953A85-32E9-46BA-A97C-912B804ECBD8}" type="pres">
      <dgm:prSet presAssocID="{BBA598DB-F4BD-4B46-8457-EEDCFDC2F689}" presName="Name13" presStyleLbl="parChTrans1D2" presStyleIdx="29" presStyleCnt="49" custSzX="120944" custSzY="380289"/>
      <dgm:spPr/>
      <dgm:t>
        <a:bodyPr/>
        <a:lstStyle/>
        <a:p>
          <a:endParaRPr lang="en-US"/>
        </a:p>
      </dgm:t>
    </dgm:pt>
    <dgm:pt modelId="{49C2FF41-0C30-40BC-A64E-C4EEA01FC567}" type="pres">
      <dgm:prSet presAssocID="{97A578EE-4F27-421C-8EE3-DD218C4F7FEF}" presName="childText" presStyleLbl="bgAcc1" presStyleIdx="29" presStyleCnt="49" custScaleX="526793" custScaleY="226931">
        <dgm:presLayoutVars>
          <dgm:bulletEnabled val="1"/>
        </dgm:presLayoutVars>
      </dgm:prSet>
      <dgm:spPr/>
      <dgm:t>
        <a:bodyPr/>
        <a:lstStyle/>
        <a:p>
          <a:endParaRPr lang="en-US"/>
        </a:p>
      </dgm:t>
    </dgm:pt>
    <dgm:pt modelId="{C06DB4DF-F7BA-4EC1-BB92-8C2EC2998D3B}" type="pres">
      <dgm:prSet presAssocID="{B7A14128-B532-45F5-B705-A9900FE61AE1}" presName="Name13" presStyleLbl="parChTrans1D2" presStyleIdx="30" presStyleCnt="49" custSzX="120944" custSzY="626042"/>
      <dgm:spPr/>
      <dgm:t>
        <a:bodyPr/>
        <a:lstStyle/>
        <a:p>
          <a:endParaRPr lang="en-US"/>
        </a:p>
      </dgm:t>
    </dgm:pt>
    <dgm:pt modelId="{E8E4C3BF-A7C7-442B-9043-2B30C05EA327}" type="pres">
      <dgm:prSet presAssocID="{5CE5C9CD-3D66-4241-9FC5-CC267D43D73F}" presName="childText" presStyleLbl="bgAcc1" presStyleIdx="30" presStyleCnt="49" custScaleX="526793" custScaleY="226931">
        <dgm:presLayoutVars>
          <dgm:bulletEnabled val="1"/>
        </dgm:presLayoutVars>
      </dgm:prSet>
      <dgm:spPr/>
      <dgm:t>
        <a:bodyPr/>
        <a:lstStyle/>
        <a:p>
          <a:endParaRPr lang="en-US"/>
        </a:p>
      </dgm:t>
    </dgm:pt>
    <dgm:pt modelId="{B2ABFD71-5F37-4248-9471-09E9FFB553C5}" type="pres">
      <dgm:prSet presAssocID="{D7C8CED3-5906-45E5-9871-FF4231AE8E4F}" presName="Name13" presStyleLbl="parChTrans1D2" presStyleIdx="31" presStyleCnt="49" custSzX="120944" custSzY="871795"/>
      <dgm:spPr/>
      <dgm:t>
        <a:bodyPr/>
        <a:lstStyle/>
        <a:p>
          <a:endParaRPr lang="en-US"/>
        </a:p>
      </dgm:t>
    </dgm:pt>
    <dgm:pt modelId="{94841914-AC42-4CAE-9264-B909A7D7EB64}" type="pres">
      <dgm:prSet presAssocID="{5B56A92D-465E-4269-8F38-F00BF68191C7}" presName="childText" presStyleLbl="bgAcc1" presStyleIdx="31" presStyleCnt="49" custScaleX="526793" custScaleY="226931">
        <dgm:presLayoutVars>
          <dgm:bulletEnabled val="1"/>
        </dgm:presLayoutVars>
      </dgm:prSet>
      <dgm:spPr/>
      <dgm:t>
        <a:bodyPr/>
        <a:lstStyle/>
        <a:p>
          <a:endParaRPr lang="en-US"/>
        </a:p>
      </dgm:t>
    </dgm:pt>
    <dgm:pt modelId="{67C2F50D-03F5-4ABD-A07B-9E94C60E2AD1}" type="pres">
      <dgm:prSet presAssocID="{3C49DE89-135C-40FD-9177-CE7F3259F0E5}" presName="Name13" presStyleLbl="parChTrans1D2" presStyleIdx="32" presStyleCnt="49" custSzX="120944" custSzY="1117548"/>
      <dgm:spPr/>
      <dgm:t>
        <a:bodyPr/>
        <a:lstStyle/>
        <a:p>
          <a:endParaRPr lang="en-US"/>
        </a:p>
      </dgm:t>
    </dgm:pt>
    <dgm:pt modelId="{0E0B5F73-B42B-4FED-BCB4-4CF53AD4EA0A}" type="pres">
      <dgm:prSet presAssocID="{5F309331-330D-4D78-A7B1-BAC00C086019}" presName="childText" presStyleLbl="bgAcc1" presStyleIdx="32" presStyleCnt="49" custScaleX="526793" custScaleY="226931">
        <dgm:presLayoutVars>
          <dgm:bulletEnabled val="1"/>
        </dgm:presLayoutVars>
      </dgm:prSet>
      <dgm:spPr/>
      <dgm:t>
        <a:bodyPr/>
        <a:lstStyle/>
        <a:p>
          <a:endParaRPr lang="en-US"/>
        </a:p>
      </dgm:t>
    </dgm:pt>
    <dgm:pt modelId="{A9D3A279-6138-40EA-8929-F49E6C6A368F}" type="pres">
      <dgm:prSet presAssocID="{BFE0B70C-0541-4983-80A8-6FF229196E0A}" presName="Name13" presStyleLbl="parChTrans1D2" presStyleIdx="33" presStyleCnt="49" custSzX="120944" custSzY="1363301"/>
      <dgm:spPr/>
      <dgm:t>
        <a:bodyPr/>
        <a:lstStyle/>
        <a:p>
          <a:endParaRPr lang="en-US"/>
        </a:p>
      </dgm:t>
    </dgm:pt>
    <dgm:pt modelId="{96FD4FCE-9B7E-42B2-87D9-EC8CDF59A859}" type="pres">
      <dgm:prSet presAssocID="{E59FC90B-F88E-4EE7-8AE5-74A1A30CCC26}" presName="childText" presStyleLbl="bgAcc1" presStyleIdx="33" presStyleCnt="49" custScaleX="526793" custScaleY="226931">
        <dgm:presLayoutVars>
          <dgm:bulletEnabled val="1"/>
        </dgm:presLayoutVars>
      </dgm:prSet>
      <dgm:spPr/>
      <dgm:t>
        <a:bodyPr/>
        <a:lstStyle/>
        <a:p>
          <a:endParaRPr lang="en-US"/>
        </a:p>
      </dgm:t>
    </dgm:pt>
    <dgm:pt modelId="{3F6E22E3-D2D6-4D89-8B9E-2BC1B42A515D}" type="pres">
      <dgm:prSet presAssocID="{4DBE69AD-1E5E-41C2-B09D-99844C4AAC11}" presName="Name13" presStyleLbl="parChTrans1D2" presStyleIdx="34" presStyleCnt="49" custSzX="120944" custSzY="1609054"/>
      <dgm:spPr/>
      <dgm:t>
        <a:bodyPr/>
        <a:lstStyle/>
        <a:p>
          <a:endParaRPr lang="en-US"/>
        </a:p>
      </dgm:t>
    </dgm:pt>
    <dgm:pt modelId="{1AE5F3D5-FB57-4A74-8CB9-DB11122452C4}" type="pres">
      <dgm:prSet presAssocID="{D52C6ED4-7874-44D8-B121-8139317FD0FB}" presName="childText" presStyleLbl="bgAcc1" presStyleIdx="34" presStyleCnt="49" custScaleX="526793" custScaleY="226931">
        <dgm:presLayoutVars>
          <dgm:bulletEnabled val="1"/>
        </dgm:presLayoutVars>
      </dgm:prSet>
      <dgm:spPr/>
      <dgm:t>
        <a:bodyPr/>
        <a:lstStyle/>
        <a:p>
          <a:endParaRPr lang="en-US"/>
        </a:p>
      </dgm:t>
    </dgm:pt>
    <dgm:pt modelId="{C1F0977A-EA40-4CE4-9F63-C865DA8F8702}" type="pres">
      <dgm:prSet presAssocID="{71586A9E-408E-4B59-BDC5-C4D073337898}" presName="Name13" presStyleLbl="parChTrans1D2" presStyleIdx="35" presStyleCnt="49" custSzX="120944" custSzY="1854807"/>
      <dgm:spPr/>
      <dgm:t>
        <a:bodyPr/>
        <a:lstStyle/>
        <a:p>
          <a:endParaRPr lang="en-US"/>
        </a:p>
      </dgm:t>
    </dgm:pt>
    <dgm:pt modelId="{627ED4BC-60EC-4DEA-8509-6A5B4342D611}" type="pres">
      <dgm:prSet presAssocID="{5C57DCFD-3114-41BB-9BC4-BFEC91CBC39D}" presName="childText" presStyleLbl="bgAcc1" presStyleIdx="35" presStyleCnt="49" custScaleX="526793" custScaleY="226931">
        <dgm:presLayoutVars>
          <dgm:bulletEnabled val="1"/>
        </dgm:presLayoutVars>
      </dgm:prSet>
      <dgm:spPr/>
      <dgm:t>
        <a:bodyPr/>
        <a:lstStyle/>
        <a:p>
          <a:endParaRPr lang="en-US"/>
        </a:p>
      </dgm:t>
    </dgm:pt>
    <dgm:pt modelId="{51A9B064-60CC-4E86-A44D-D3D72E0B226B}" type="pres">
      <dgm:prSet presAssocID="{D1863F34-4E26-4711-9F95-69ACBA86BCCA}" presName="Name13" presStyleLbl="parChTrans1D2" presStyleIdx="36" presStyleCnt="49"/>
      <dgm:spPr/>
      <dgm:t>
        <a:bodyPr/>
        <a:lstStyle/>
        <a:p>
          <a:endParaRPr lang="en-US"/>
        </a:p>
      </dgm:t>
    </dgm:pt>
    <dgm:pt modelId="{4103C6DC-EE80-4969-BE66-BF83E93FDDDE}" type="pres">
      <dgm:prSet presAssocID="{A84F20BA-1449-4C31-B48E-239DB0FFE39D}" presName="childText" presStyleLbl="bgAcc1" presStyleIdx="36" presStyleCnt="49" custScaleX="527763" custScaleY="226808">
        <dgm:presLayoutVars>
          <dgm:bulletEnabled val="1"/>
        </dgm:presLayoutVars>
      </dgm:prSet>
      <dgm:spPr/>
      <dgm:t>
        <a:bodyPr/>
        <a:lstStyle/>
        <a:p>
          <a:endParaRPr lang="en-US"/>
        </a:p>
      </dgm:t>
    </dgm:pt>
    <dgm:pt modelId="{BEB1EF48-D257-4ECD-8EAF-AD2AB81C5EE5}" type="pres">
      <dgm:prSet presAssocID="{0012DAB0-EE9F-449B-AA09-B6205801A927}" presName="root" presStyleCnt="0"/>
      <dgm:spPr/>
    </dgm:pt>
    <dgm:pt modelId="{8544F40D-EB5E-487D-949F-7EC957F578BC}" type="pres">
      <dgm:prSet presAssocID="{0012DAB0-EE9F-449B-AA09-B6205801A927}" presName="rootComposite" presStyleCnt="0"/>
      <dgm:spPr/>
    </dgm:pt>
    <dgm:pt modelId="{26B57CA7-C15F-4D85-B416-16AF4BC610E6}" type="pres">
      <dgm:prSet presAssocID="{0012DAB0-EE9F-449B-AA09-B6205801A927}" presName="rootText" presStyleLbl="node1" presStyleIdx="5" presStyleCnt="6" custScaleX="526793" custScaleY="226931"/>
      <dgm:spPr/>
      <dgm:t>
        <a:bodyPr/>
        <a:lstStyle/>
        <a:p>
          <a:endParaRPr lang="en-US"/>
        </a:p>
      </dgm:t>
    </dgm:pt>
    <dgm:pt modelId="{579AB100-345F-4408-95FE-FBF203650DBE}" type="pres">
      <dgm:prSet presAssocID="{0012DAB0-EE9F-449B-AA09-B6205801A927}" presName="rootConnector" presStyleLbl="node1" presStyleIdx="5" presStyleCnt="6"/>
      <dgm:spPr/>
      <dgm:t>
        <a:bodyPr/>
        <a:lstStyle/>
        <a:p>
          <a:endParaRPr lang="en-US"/>
        </a:p>
      </dgm:t>
    </dgm:pt>
    <dgm:pt modelId="{61A623E6-C7C9-4417-BA9D-426069491113}" type="pres">
      <dgm:prSet presAssocID="{0012DAB0-EE9F-449B-AA09-B6205801A927}" presName="childShape" presStyleCnt="0"/>
      <dgm:spPr/>
    </dgm:pt>
    <dgm:pt modelId="{53ACCCF0-338F-4A2A-B032-EC4AEF1CA2BD}" type="pres">
      <dgm:prSet presAssocID="{30A9055A-8E00-49AA-A7CC-5A2FBB2D8B56}" presName="Name13" presStyleLbl="parChTrans1D2" presStyleIdx="37" presStyleCnt="49" custSzX="120944" custSzY="134536"/>
      <dgm:spPr/>
      <dgm:t>
        <a:bodyPr/>
        <a:lstStyle/>
        <a:p>
          <a:endParaRPr lang="en-US"/>
        </a:p>
      </dgm:t>
    </dgm:pt>
    <dgm:pt modelId="{C398F027-A896-4640-A03C-47400F595FE7}" type="pres">
      <dgm:prSet presAssocID="{C02F8ECB-DA22-4283-9F36-56E56FC9322B}" presName="childText" presStyleLbl="bgAcc1" presStyleIdx="37" presStyleCnt="49" custScaleX="526793" custScaleY="226931">
        <dgm:presLayoutVars>
          <dgm:bulletEnabled val="1"/>
        </dgm:presLayoutVars>
      </dgm:prSet>
      <dgm:spPr/>
      <dgm:t>
        <a:bodyPr/>
        <a:lstStyle/>
        <a:p>
          <a:endParaRPr lang="en-US"/>
        </a:p>
      </dgm:t>
    </dgm:pt>
    <dgm:pt modelId="{95387D3B-9D91-4145-8368-268E7D37C8FF}" type="pres">
      <dgm:prSet presAssocID="{08228B0F-1BEE-4437-B3EC-7B9473800253}" presName="Name13" presStyleLbl="parChTrans1D2" presStyleIdx="38" presStyleCnt="49" custSzX="120944" custSzY="380289"/>
      <dgm:spPr/>
      <dgm:t>
        <a:bodyPr/>
        <a:lstStyle/>
        <a:p>
          <a:endParaRPr lang="en-US"/>
        </a:p>
      </dgm:t>
    </dgm:pt>
    <dgm:pt modelId="{BD1D7F63-6958-4F01-AD06-28EA7E98E14A}" type="pres">
      <dgm:prSet presAssocID="{075A4106-2032-493D-924E-0616CAE63ECF}" presName="childText" presStyleLbl="bgAcc1" presStyleIdx="38" presStyleCnt="49" custScaleX="526793" custScaleY="226931">
        <dgm:presLayoutVars>
          <dgm:bulletEnabled val="1"/>
        </dgm:presLayoutVars>
      </dgm:prSet>
      <dgm:spPr/>
      <dgm:t>
        <a:bodyPr/>
        <a:lstStyle/>
        <a:p>
          <a:endParaRPr lang="en-US"/>
        </a:p>
      </dgm:t>
    </dgm:pt>
    <dgm:pt modelId="{13F4BDBB-6C44-4B63-9322-8CC992CD488E}" type="pres">
      <dgm:prSet presAssocID="{FCBB396C-D999-4060-A83F-48384F9D6C91}" presName="Name13" presStyleLbl="parChTrans1D2" presStyleIdx="39" presStyleCnt="49" custSzX="120944" custSzY="626042"/>
      <dgm:spPr/>
      <dgm:t>
        <a:bodyPr/>
        <a:lstStyle/>
        <a:p>
          <a:endParaRPr lang="en-US"/>
        </a:p>
      </dgm:t>
    </dgm:pt>
    <dgm:pt modelId="{68A9A015-755A-44D5-A3F4-9D5EE39C2C03}" type="pres">
      <dgm:prSet presAssocID="{2EEAC920-24E7-47F4-B0D0-115B11C9B371}" presName="childText" presStyleLbl="bgAcc1" presStyleIdx="39" presStyleCnt="49" custScaleX="526793" custScaleY="226931">
        <dgm:presLayoutVars>
          <dgm:bulletEnabled val="1"/>
        </dgm:presLayoutVars>
      </dgm:prSet>
      <dgm:spPr/>
      <dgm:t>
        <a:bodyPr/>
        <a:lstStyle/>
        <a:p>
          <a:endParaRPr lang="en-US"/>
        </a:p>
      </dgm:t>
    </dgm:pt>
    <dgm:pt modelId="{BB94D78C-F6C7-46D9-A57E-96D3E2CCDDC4}" type="pres">
      <dgm:prSet presAssocID="{F850E3F3-C882-4ABC-BCC4-2DBF50C4326E}" presName="Name13" presStyleLbl="parChTrans1D2" presStyleIdx="40" presStyleCnt="49" custSzX="120944" custSzY="871795"/>
      <dgm:spPr/>
      <dgm:t>
        <a:bodyPr/>
        <a:lstStyle/>
        <a:p>
          <a:endParaRPr lang="en-US"/>
        </a:p>
      </dgm:t>
    </dgm:pt>
    <dgm:pt modelId="{8502799B-33FF-40D8-A6A3-8F141C3C95C4}" type="pres">
      <dgm:prSet presAssocID="{43D4EBFE-ADBE-4097-9AA8-D63A9883E241}" presName="childText" presStyleLbl="bgAcc1" presStyleIdx="40" presStyleCnt="49" custScaleX="526793" custScaleY="226931">
        <dgm:presLayoutVars>
          <dgm:bulletEnabled val="1"/>
        </dgm:presLayoutVars>
      </dgm:prSet>
      <dgm:spPr/>
      <dgm:t>
        <a:bodyPr/>
        <a:lstStyle/>
        <a:p>
          <a:endParaRPr lang="en-US"/>
        </a:p>
      </dgm:t>
    </dgm:pt>
    <dgm:pt modelId="{1C8429EF-A096-4552-B297-0F64232E9D52}" type="pres">
      <dgm:prSet presAssocID="{B36B348E-9602-42BF-81C6-321DD4BDCF2B}" presName="Name13" presStyleLbl="parChTrans1D2" presStyleIdx="41" presStyleCnt="49" custSzX="120944" custSzY="1117548"/>
      <dgm:spPr/>
      <dgm:t>
        <a:bodyPr/>
        <a:lstStyle/>
        <a:p>
          <a:endParaRPr lang="en-US"/>
        </a:p>
      </dgm:t>
    </dgm:pt>
    <dgm:pt modelId="{26965CDA-028B-4436-B007-1DFB9644517B}" type="pres">
      <dgm:prSet presAssocID="{26F78B09-35AE-44D6-94CE-775EFACAC47F}" presName="childText" presStyleLbl="bgAcc1" presStyleIdx="41" presStyleCnt="49" custScaleX="526793" custScaleY="226931">
        <dgm:presLayoutVars>
          <dgm:bulletEnabled val="1"/>
        </dgm:presLayoutVars>
      </dgm:prSet>
      <dgm:spPr/>
      <dgm:t>
        <a:bodyPr/>
        <a:lstStyle/>
        <a:p>
          <a:endParaRPr lang="en-US"/>
        </a:p>
      </dgm:t>
    </dgm:pt>
    <dgm:pt modelId="{911FF29A-3523-45BA-BDB9-EAA4648A3132}" type="pres">
      <dgm:prSet presAssocID="{ACD9172C-2FCE-48CA-AA60-F87E814BD278}" presName="Name13" presStyleLbl="parChTrans1D2" presStyleIdx="42" presStyleCnt="49" custSzX="120944" custSzY="1363301"/>
      <dgm:spPr/>
      <dgm:t>
        <a:bodyPr/>
        <a:lstStyle/>
        <a:p>
          <a:endParaRPr lang="en-US"/>
        </a:p>
      </dgm:t>
    </dgm:pt>
    <dgm:pt modelId="{654B08D6-8BB6-4454-8882-95E63D7A01F1}" type="pres">
      <dgm:prSet presAssocID="{5ACF8546-2A44-457F-AF86-BF92FB594FF7}" presName="childText" presStyleLbl="bgAcc1" presStyleIdx="42" presStyleCnt="49" custScaleX="526793" custScaleY="226931">
        <dgm:presLayoutVars>
          <dgm:bulletEnabled val="1"/>
        </dgm:presLayoutVars>
      </dgm:prSet>
      <dgm:spPr/>
      <dgm:t>
        <a:bodyPr/>
        <a:lstStyle/>
        <a:p>
          <a:endParaRPr lang="en-US"/>
        </a:p>
      </dgm:t>
    </dgm:pt>
    <dgm:pt modelId="{E213B6FF-6449-4EEA-A437-F8D0BABD135D}" type="pres">
      <dgm:prSet presAssocID="{19528E0F-8B2C-4AD8-B126-5B87E17AC317}" presName="Name13" presStyleLbl="parChTrans1D2" presStyleIdx="43" presStyleCnt="49" custSzX="120944" custSzY="1609054"/>
      <dgm:spPr/>
      <dgm:t>
        <a:bodyPr/>
        <a:lstStyle/>
        <a:p>
          <a:endParaRPr lang="en-US"/>
        </a:p>
      </dgm:t>
    </dgm:pt>
    <dgm:pt modelId="{27417B4B-7E9E-4F19-8ADF-9947C2472A5C}" type="pres">
      <dgm:prSet presAssocID="{4C468F74-FD69-427B-9DE7-73EA3A7521F6}" presName="childText" presStyleLbl="bgAcc1" presStyleIdx="43" presStyleCnt="49" custScaleX="526793" custScaleY="226931">
        <dgm:presLayoutVars>
          <dgm:bulletEnabled val="1"/>
        </dgm:presLayoutVars>
      </dgm:prSet>
      <dgm:spPr/>
      <dgm:t>
        <a:bodyPr/>
        <a:lstStyle/>
        <a:p>
          <a:endParaRPr lang="en-US"/>
        </a:p>
      </dgm:t>
    </dgm:pt>
    <dgm:pt modelId="{F271F84E-2DF4-4C96-B958-B6AE74364B4E}" type="pres">
      <dgm:prSet presAssocID="{69AF6749-8C72-48D2-9069-12DA2DC1FE85}" presName="Name13" presStyleLbl="parChTrans1D2" presStyleIdx="44" presStyleCnt="49" custSzX="120944" custSzY="1854807"/>
      <dgm:spPr/>
      <dgm:t>
        <a:bodyPr/>
        <a:lstStyle/>
        <a:p>
          <a:endParaRPr lang="en-US"/>
        </a:p>
      </dgm:t>
    </dgm:pt>
    <dgm:pt modelId="{C62ECCF5-E6DD-43F4-AE54-1D0019E6B824}" type="pres">
      <dgm:prSet presAssocID="{AC79F710-6FB9-4862-A21C-FF2D2D439169}" presName="childText" presStyleLbl="bgAcc1" presStyleIdx="44" presStyleCnt="49" custScaleX="526793" custScaleY="226931">
        <dgm:presLayoutVars>
          <dgm:bulletEnabled val="1"/>
        </dgm:presLayoutVars>
      </dgm:prSet>
      <dgm:spPr/>
      <dgm:t>
        <a:bodyPr/>
        <a:lstStyle/>
        <a:p>
          <a:endParaRPr lang="en-US"/>
        </a:p>
      </dgm:t>
    </dgm:pt>
    <dgm:pt modelId="{123E66B9-C09D-46BA-94F6-D1811FC48D43}" type="pres">
      <dgm:prSet presAssocID="{AFFC4749-DA95-457A-98D9-2BA91251E7E5}" presName="Name13" presStyleLbl="parChTrans1D2" presStyleIdx="45" presStyleCnt="49" custSzX="120944" custSzY="2100560"/>
      <dgm:spPr/>
      <dgm:t>
        <a:bodyPr/>
        <a:lstStyle/>
        <a:p>
          <a:endParaRPr lang="en-US"/>
        </a:p>
      </dgm:t>
    </dgm:pt>
    <dgm:pt modelId="{F94171C2-B0EC-4319-9A83-ED25AECE1342}" type="pres">
      <dgm:prSet presAssocID="{584CF0B1-DCF1-4687-B6DD-E339CD39D43D}" presName="childText" presStyleLbl="bgAcc1" presStyleIdx="45" presStyleCnt="49" custScaleX="526793" custScaleY="226931">
        <dgm:presLayoutVars>
          <dgm:bulletEnabled val="1"/>
        </dgm:presLayoutVars>
      </dgm:prSet>
      <dgm:spPr/>
      <dgm:t>
        <a:bodyPr/>
        <a:lstStyle/>
        <a:p>
          <a:endParaRPr lang="en-US"/>
        </a:p>
      </dgm:t>
    </dgm:pt>
    <dgm:pt modelId="{52A3599D-212B-4BAC-B01A-B24A8AF63FD5}" type="pres">
      <dgm:prSet presAssocID="{639B825A-B5CB-4121-9311-B163B5490585}" presName="Name13" presStyleLbl="parChTrans1D2" presStyleIdx="46" presStyleCnt="49" custSzX="120944" custSzY="2346313"/>
      <dgm:spPr/>
      <dgm:t>
        <a:bodyPr/>
        <a:lstStyle/>
        <a:p>
          <a:endParaRPr lang="en-US"/>
        </a:p>
      </dgm:t>
    </dgm:pt>
    <dgm:pt modelId="{F718EA89-D1D6-4FDE-9667-97FBBED0311A}" type="pres">
      <dgm:prSet presAssocID="{E182AF71-7039-4C06-8AA4-F2393E2FADBF}" presName="childText" presStyleLbl="bgAcc1" presStyleIdx="46" presStyleCnt="49" custScaleX="526793" custScaleY="226931">
        <dgm:presLayoutVars>
          <dgm:bulletEnabled val="1"/>
        </dgm:presLayoutVars>
      </dgm:prSet>
      <dgm:spPr/>
      <dgm:t>
        <a:bodyPr/>
        <a:lstStyle/>
        <a:p>
          <a:endParaRPr lang="en-US"/>
        </a:p>
      </dgm:t>
    </dgm:pt>
    <dgm:pt modelId="{F7D89A52-58B1-4AEC-BF4A-784DB7044E1C}" type="pres">
      <dgm:prSet presAssocID="{3A6190C1-9A63-4D44-91C1-E8A0D19EE1B4}" presName="Name13" presStyleLbl="parChTrans1D2" presStyleIdx="47" presStyleCnt="49" custSzX="120944" custSzY="2592066"/>
      <dgm:spPr/>
      <dgm:t>
        <a:bodyPr/>
        <a:lstStyle/>
        <a:p>
          <a:endParaRPr lang="en-US"/>
        </a:p>
      </dgm:t>
    </dgm:pt>
    <dgm:pt modelId="{0E33CF8D-4C03-4510-9106-21D98A3D3E8D}" type="pres">
      <dgm:prSet presAssocID="{96611D98-D7E0-4354-9C5B-FD0A236C9BEC}" presName="childText" presStyleLbl="bgAcc1" presStyleIdx="47" presStyleCnt="49" custScaleX="526793" custScaleY="226931">
        <dgm:presLayoutVars>
          <dgm:bulletEnabled val="1"/>
        </dgm:presLayoutVars>
      </dgm:prSet>
      <dgm:spPr/>
      <dgm:t>
        <a:bodyPr/>
        <a:lstStyle/>
        <a:p>
          <a:endParaRPr lang="en-US"/>
        </a:p>
      </dgm:t>
    </dgm:pt>
    <dgm:pt modelId="{FB5A0153-250C-45C7-8FA3-FA914288D34D}" type="pres">
      <dgm:prSet presAssocID="{43B9A9C1-EA6D-4BC7-9650-233EFAB55DFC}" presName="Name13" presStyleLbl="parChTrans1D2" presStyleIdx="48" presStyleCnt="49" custSzX="120944" custSzY="2837819"/>
      <dgm:spPr/>
      <dgm:t>
        <a:bodyPr/>
        <a:lstStyle/>
        <a:p>
          <a:endParaRPr lang="en-US"/>
        </a:p>
      </dgm:t>
    </dgm:pt>
    <dgm:pt modelId="{3B2651E2-74CB-41CB-A72A-12758FBE716E}" type="pres">
      <dgm:prSet presAssocID="{E1B1FCFC-0363-4F90-AC4A-624F382E02FE}" presName="childText" presStyleLbl="bgAcc1" presStyleIdx="48" presStyleCnt="49" custScaleX="526793" custScaleY="226931">
        <dgm:presLayoutVars>
          <dgm:bulletEnabled val="1"/>
        </dgm:presLayoutVars>
      </dgm:prSet>
      <dgm:spPr/>
      <dgm:t>
        <a:bodyPr/>
        <a:lstStyle/>
        <a:p>
          <a:endParaRPr lang="en-US"/>
        </a:p>
      </dgm:t>
    </dgm:pt>
  </dgm:ptLst>
  <dgm:cxnLst>
    <dgm:cxn modelId="{1109023A-94B7-4FC7-84DD-51BF5940F8A3}" srcId="{96BBD7E2-A37D-46FD-9188-09C11664DDD9}" destId="{40775EA8-AD34-4ED7-9FEA-648E86007638}" srcOrd="6" destOrd="0" parTransId="{FA4554E2-ED80-4969-8CB9-DBD578771E80}" sibTransId="{CE7A7F65-7048-4473-BC8C-BAF7F10434E4}"/>
    <dgm:cxn modelId="{1618CB9B-6D68-49A0-8AB7-A74C152BEE71}" type="presOf" srcId="{B36B348E-9602-42BF-81C6-321DD4BDCF2B}" destId="{1C8429EF-A096-4552-B297-0F64232E9D52}" srcOrd="0" destOrd="0" presId="urn:microsoft.com/office/officeart/2005/8/layout/hierarchy3"/>
    <dgm:cxn modelId="{259DF44A-B837-47D0-BA19-754EB8C8A8F6}" srcId="{5DF7608C-A994-412D-BDA0-D471E7F5303B}" destId="{0012DAB0-EE9F-449B-AA09-B6205801A927}" srcOrd="5" destOrd="0" parTransId="{656D7D30-0BA1-446E-A5F0-57DA9F566E5F}" sibTransId="{97093836-2BBE-46AC-936C-29A922C8985A}"/>
    <dgm:cxn modelId="{B4E4EBEC-E33D-4828-B7ED-8363E724D8F6}" type="presOf" srcId="{EA23AE04-BA13-45F6-BBBB-B1F6F6ACD6D8}" destId="{1FE19770-2BE5-4D4B-8A85-4FBE870EE0D3}" srcOrd="0" destOrd="0" presId="urn:microsoft.com/office/officeart/2005/8/layout/hierarchy3"/>
    <dgm:cxn modelId="{7EDA013D-8260-48E7-AC8B-437E4F4BED4A}" type="presOf" srcId="{203EDF68-2C2E-4A9D-9E48-10B01620311D}" destId="{10FA8B47-90E4-486D-A81C-4D84356E73FE}" srcOrd="0" destOrd="0" presId="urn:microsoft.com/office/officeart/2005/8/layout/hierarchy3"/>
    <dgm:cxn modelId="{6D03942C-904D-46A8-82FA-6074B6A39553}" srcId="{7AC1784A-A274-42A0-97E2-9927DEBDF8A0}" destId="{A53A2533-7AD2-4C71-B871-6DFB94087230}" srcOrd="6" destOrd="0" parTransId="{0C7F7F5C-8671-441F-ACDB-1A625BA2DF36}" sibTransId="{E78382FD-60BD-4964-993F-15262ECF47F9}"/>
    <dgm:cxn modelId="{62465642-C424-4035-B298-6D11A8E5F41D}" type="presOf" srcId="{5F309331-330D-4D78-A7B1-BAC00C086019}" destId="{0E0B5F73-B42B-4FED-BCB4-4CF53AD4EA0A}" srcOrd="0" destOrd="0" presId="urn:microsoft.com/office/officeart/2005/8/layout/hierarchy3"/>
    <dgm:cxn modelId="{3C245EC4-9819-4E8D-8551-99E922554795}" srcId="{7AC1784A-A274-42A0-97E2-9927DEBDF8A0}" destId="{FC750B86-7C31-44D0-8B74-2CB8AC1B1E6E}" srcOrd="9" destOrd="0" parTransId="{80A71CF9-05D4-4649-923C-CD49653D1F8B}" sibTransId="{38B360B3-39D7-4A3B-AF76-1A80C275BF4D}"/>
    <dgm:cxn modelId="{CFBBD130-9F86-4D57-A1F3-9337B0DF5AFC}" type="presOf" srcId="{71586A9E-408E-4B59-BDC5-C4D073337898}" destId="{C1F0977A-EA40-4CE4-9F63-C865DA8F8702}" srcOrd="0" destOrd="0" presId="urn:microsoft.com/office/officeart/2005/8/layout/hierarchy3"/>
    <dgm:cxn modelId="{9E0C0085-7628-428A-A669-BCE123EAE529}" type="presOf" srcId="{26F78B09-35AE-44D6-94CE-775EFACAC47F}" destId="{26965CDA-028B-4436-B007-1DFB9644517B}" srcOrd="0" destOrd="0" presId="urn:microsoft.com/office/officeart/2005/8/layout/hierarchy3"/>
    <dgm:cxn modelId="{C9BB00BE-9DEE-41BD-8B95-285D506FB394}" type="presOf" srcId="{A84F20BA-1449-4C31-B48E-239DB0FFE39D}" destId="{4103C6DC-EE80-4969-BE66-BF83E93FDDDE}" srcOrd="0" destOrd="0" presId="urn:microsoft.com/office/officeart/2005/8/layout/hierarchy3"/>
    <dgm:cxn modelId="{8D20FFDD-974F-438E-AB71-47A37ABF38EA}" type="presOf" srcId="{E02C9584-0233-4B92-8974-758FEA9E424C}" destId="{B5B8BDC1-A39C-48E7-A72C-B94185085C7E}" srcOrd="0" destOrd="0" presId="urn:microsoft.com/office/officeart/2005/8/layout/hierarchy3"/>
    <dgm:cxn modelId="{0C94AE96-7577-40DD-B36A-EB8B52B47AD8}" type="presOf" srcId="{AC79F710-6FB9-4862-A21C-FF2D2D439169}" destId="{C62ECCF5-E6DD-43F4-AE54-1D0019E6B824}" srcOrd="0" destOrd="0" presId="urn:microsoft.com/office/officeart/2005/8/layout/hierarchy3"/>
    <dgm:cxn modelId="{1D2A2C35-B396-467C-8B38-1838C7D4F664}" type="presOf" srcId="{96BBD7E2-A37D-46FD-9188-09C11664DDD9}" destId="{BC243786-4DE5-4F09-9133-B44013DBA51D}" srcOrd="0" destOrd="0" presId="urn:microsoft.com/office/officeart/2005/8/layout/hierarchy3"/>
    <dgm:cxn modelId="{A91BF906-4A75-4080-92F3-B6B4F33FA831}" srcId="{96BBD7E2-A37D-46FD-9188-09C11664DDD9}" destId="{EA23AE04-BA13-45F6-BBBB-B1F6F6ACD6D8}" srcOrd="5" destOrd="0" parTransId="{31C34C43-1483-413E-A799-1F901D5956A9}" sibTransId="{780C7381-16A5-4B64-A2E2-E03D5C1995E2}"/>
    <dgm:cxn modelId="{E266C1B9-022A-421D-B8CB-179D27736EAB}" type="presOf" srcId="{97A578EE-4F27-421C-8EE3-DD218C4F7FEF}" destId="{49C2FF41-0C30-40BC-A64E-C4EEA01FC567}" srcOrd="0" destOrd="0" presId="urn:microsoft.com/office/officeart/2005/8/layout/hierarchy3"/>
    <dgm:cxn modelId="{97F936E5-3A0F-4BC0-BD31-6CE5C5DD5391}" type="presOf" srcId="{0012DAB0-EE9F-449B-AA09-B6205801A927}" destId="{579AB100-345F-4408-95FE-FBF203650DBE}" srcOrd="1" destOrd="0" presId="urn:microsoft.com/office/officeart/2005/8/layout/hierarchy3"/>
    <dgm:cxn modelId="{0381F222-3F2F-4CE2-B3AB-8D285E350F32}" type="presOf" srcId="{B5E45840-71B0-443A-B180-023CE1F2FA07}" destId="{8966AA9F-955D-4EFF-A2C2-AFC154D1C22B}" srcOrd="0" destOrd="0" presId="urn:microsoft.com/office/officeart/2005/8/layout/hierarchy3"/>
    <dgm:cxn modelId="{32968D61-DE4A-47A3-A054-A793F3659CC8}" type="presOf" srcId="{800987A2-5223-44E3-802F-82A9A89CCB79}" destId="{EC29F9B0-FCC5-423F-8AC1-CE009993DD29}" srcOrd="0" destOrd="0" presId="urn:microsoft.com/office/officeart/2005/8/layout/hierarchy3"/>
    <dgm:cxn modelId="{79FE0488-C347-4DC1-9E4A-F76C3AC7E097}" srcId="{E8FD0811-C6B7-4CB5-90E3-7C64E0B0AA6D}" destId="{ECB20E85-B6D1-4A77-86B2-C9C4F9490A89}" srcOrd="2" destOrd="0" parTransId="{B41AB611-7D6F-4A9F-9E7C-829146E2A0CF}" sibTransId="{64D224CF-523E-4484-AEB9-0A96C50BD2FB}"/>
    <dgm:cxn modelId="{19BD93DA-0C64-43D1-9833-C960E357635E}" type="presOf" srcId="{43D4EBFE-ADBE-4097-9AA8-D63A9883E241}" destId="{8502799B-33FF-40D8-A6A3-8F141C3C95C4}" srcOrd="0" destOrd="0" presId="urn:microsoft.com/office/officeart/2005/8/layout/hierarchy3"/>
    <dgm:cxn modelId="{1599D1DD-1BC5-4273-A81A-EDC056B83391}" type="presOf" srcId="{5ACF8546-2A44-457F-AF86-BF92FB594FF7}" destId="{654B08D6-8BB6-4454-8882-95E63D7A01F1}" srcOrd="0" destOrd="0" presId="urn:microsoft.com/office/officeart/2005/8/layout/hierarchy3"/>
    <dgm:cxn modelId="{D8F3C309-7E89-4A3C-922D-5D9A57492192}" srcId="{5DF7608C-A994-412D-BDA0-D471E7F5303B}" destId="{AF0B2240-6711-4DAF-902D-A99DFF5E82BF}" srcOrd="1" destOrd="0" parTransId="{2AE9D38C-5C3A-4005-8F90-7A9A1C19D55B}" sibTransId="{F125F61F-704B-418B-A14B-63A2F0EE5929}"/>
    <dgm:cxn modelId="{007CA166-3988-43E2-9CC8-B44C8653C25A}" type="presOf" srcId="{BBA598DB-F4BD-4B46-8457-EEDCFDC2F689}" destId="{49953A85-32E9-46BA-A97C-912B804ECBD8}" srcOrd="0" destOrd="0" presId="urn:microsoft.com/office/officeart/2005/8/layout/hierarchy3"/>
    <dgm:cxn modelId="{BCA2CBCA-886B-4B4F-8A2D-4716E57C9A02}" srcId="{AF0B2240-6711-4DAF-902D-A99DFF5E82BF}" destId="{E89FCBF0-29F4-432F-BAD1-1FEDBFAB7515}" srcOrd="2" destOrd="0" parTransId="{C1EE1333-3807-42C8-B0C9-73243AF6878F}" sibTransId="{1F966BB3-B0D3-43DC-961C-488CF80C20C4}"/>
    <dgm:cxn modelId="{D6A646D4-A489-4BC7-92BC-7F37A3F048F3}" srcId="{E8FD0811-C6B7-4CB5-90E3-7C64E0B0AA6D}" destId="{A715560B-D1D1-477A-9B0C-AFCE9FD24ED4}" srcOrd="5" destOrd="0" parTransId="{800987A2-5223-44E3-802F-82A9A89CCB79}" sibTransId="{04093E74-4911-43D7-900E-EB789C4562C0}"/>
    <dgm:cxn modelId="{FECBDFE1-CAA3-44E3-8B6B-BBE3AC4982FD}" type="presOf" srcId="{70481F6E-123B-473F-93E2-D7B5E873F4D2}" destId="{58C4AAAC-5255-4EA5-9160-EF343047FD38}" srcOrd="0" destOrd="0" presId="urn:microsoft.com/office/officeart/2005/8/layout/hierarchy3"/>
    <dgm:cxn modelId="{23849B19-64F2-4AA6-905E-7F7ED5239483}" type="presOf" srcId="{EEA58129-D029-4957-A895-61C7756C4355}" destId="{4CB24E56-8913-440D-ACB0-4BDD583336F3}" srcOrd="0" destOrd="0" presId="urn:microsoft.com/office/officeart/2005/8/layout/hierarchy3"/>
    <dgm:cxn modelId="{B3937FA1-5C4C-40F8-860C-E0216DC585A3}" type="presOf" srcId="{30A9055A-8E00-49AA-A7CC-5A2FBB2D8B56}" destId="{53ACCCF0-338F-4A2A-B032-EC4AEF1CA2BD}" srcOrd="0" destOrd="0" presId="urn:microsoft.com/office/officeart/2005/8/layout/hierarchy3"/>
    <dgm:cxn modelId="{7CC0A33A-418A-4F06-9351-6F9C888ABEF6}" type="presOf" srcId="{5BC64D0C-EAFC-4C93-8B07-B4341A68742B}" destId="{8490852E-5A18-47C7-B219-910FE7810CCA}" srcOrd="0" destOrd="0" presId="urn:microsoft.com/office/officeart/2005/8/layout/hierarchy3"/>
    <dgm:cxn modelId="{BA7D622B-A085-40E7-94D6-F2C77E891DA0}" type="presOf" srcId="{AFFC4749-DA95-457A-98D9-2BA91251E7E5}" destId="{123E66B9-C09D-46BA-94F6-D1811FC48D43}" srcOrd="0" destOrd="0" presId="urn:microsoft.com/office/officeart/2005/8/layout/hierarchy3"/>
    <dgm:cxn modelId="{D54348FE-786A-44B7-A1F5-35B7C820FBE3}" type="presOf" srcId="{4DBE69AD-1E5E-41C2-B09D-99844C4AAC11}" destId="{3F6E22E3-D2D6-4D89-8B9E-2BC1B42A515D}" srcOrd="0" destOrd="0" presId="urn:microsoft.com/office/officeart/2005/8/layout/hierarchy3"/>
    <dgm:cxn modelId="{86EB6E95-D708-41F5-B794-8E45C80E7411}" type="presOf" srcId="{0C7F7F5C-8671-441F-ACDB-1A625BA2DF36}" destId="{9454CA0E-6855-4740-9191-BA42A8451DC5}" srcOrd="0" destOrd="0" presId="urn:microsoft.com/office/officeart/2005/8/layout/hierarchy3"/>
    <dgm:cxn modelId="{C5132556-B280-4EAD-94B3-E3C5765D13B7}" type="presOf" srcId="{89A37A40-3862-4CA2-8DE4-A0CCA14B37CE}" destId="{D87F647B-5637-4D04-B52C-26622FFF145B}" srcOrd="0" destOrd="0" presId="urn:microsoft.com/office/officeart/2005/8/layout/hierarchy3"/>
    <dgm:cxn modelId="{3810C082-042F-427E-9015-C00DD1C2F31F}" srcId="{96BBD7E2-A37D-46FD-9188-09C11664DDD9}" destId="{161FFEB2-3351-4531-8B03-3D35EDDBF8D0}" srcOrd="1" destOrd="0" parTransId="{95C59EA8-D4F1-4167-9655-CB41D84B368F}" sibTransId="{1E43EFC6-FEBA-40A6-928F-B9664F5E7C4F}"/>
    <dgm:cxn modelId="{3B902041-22E0-4327-B65E-A26BF673A752}" srcId="{5DF7608C-A994-412D-BDA0-D471E7F5303B}" destId="{E8FD0811-C6B7-4CB5-90E3-7C64E0B0AA6D}" srcOrd="2" destOrd="0" parTransId="{94420BE9-1B5C-4F26-A13F-AD414C4E8255}" sibTransId="{734EBC03-16C8-4B0A-AD84-A376DA176DC6}"/>
    <dgm:cxn modelId="{1DBD7842-7174-4D07-A4E7-EFDD4D0EE88B}" srcId="{5DF7608C-A994-412D-BDA0-D471E7F5303B}" destId="{96BBD7E2-A37D-46FD-9188-09C11664DDD9}" srcOrd="3" destOrd="0" parTransId="{CA90679A-713D-4EAF-B07D-0D8245111E11}" sibTransId="{2D6A1380-9E2D-46D2-88C0-5C7AB72E4794}"/>
    <dgm:cxn modelId="{BF17C2E1-B86F-43C5-B91E-AD0EDF931343}" type="presOf" srcId="{04707690-DEA0-4DCB-B01D-C260390664D4}" destId="{0413413A-D158-4A0F-9D0A-63B8EC86FD4E}" srcOrd="0" destOrd="0" presId="urn:microsoft.com/office/officeart/2005/8/layout/hierarchy3"/>
    <dgm:cxn modelId="{DFC73C79-7CCA-4694-933F-C05407E3BC63}" type="presOf" srcId="{FFA5D04F-A526-4323-8BF8-7D4D4951A7DA}" destId="{7623E935-792D-41CB-A87D-7C1EA4AD51FF}" srcOrd="0" destOrd="0" presId="urn:microsoft.com/office/officeart/2005/8/layout/hierarchy3"/>
    <dgm:cxn modelId="{CCAC32E8-E563-4093-8C05-58865B9CE1A1}" type="presOf" srcId="{D52C6ED4-7874-44D8-B121-8139317FD0FB}" destId="{1AE5F3D5-FB57-4A74-8CB9-DB11122452C4}" srcOrd="0" destOrd="0" presId="urn:microsoft.com/office/officeart/2005/8/layout/hierarchy3"/>
    <dgm:cxn modelId="{D5568039-F85A-4535-A541-BA7DCAF9E66F}" srcId="{7AC1784A-A274-42A0-97E2-9927DEBDF8A0}" destId="{C534B4F1-5FE4-4597-BC0B-1F17C18C8AF1}" srcOrd="5" destOrd="0" parTransId="{038D46C7-4E8D-43F0-88E8-1F2A7286299B}" sibTransId="{77769609-EA41-4791-964B-7B23091E39F5}"/>
    <dgm:cxn modelId="{17A54EFD-4649-4F63-8DB7-705D06B817EE}" srcId="{5BC64D0C-EAFC-4C93-8B07-B4341A68742B}" destId="{5B56A92D-465E-4269-8F38-F00BF68191C7}" srcOrd="3" destOrd="0" parTransId="{D7C8CED3-5906-45E5-9871-FF4231AE8E4F}" sibTransId="{1782AC8E-8612-4FDF-AAA3-1FAE51B6A3E3}"/>
    <dgm:cxn modelId="{C271E56E-503F-4D16-9C9F-375B8D3F7B6F}" type="presOf" srcId="{0278174C-7FF8-4F31-8407-4933FB5B0BDF}" destId="{17DA155C-CB97-424F-A6C5-2D09B0179D38}" srcOrd="0" destOrd="0" presId="urn:microsoft.com/office/officeart/2005/8/layout/hierarchy3"/>
    <dgm:cxn modelId="{1F982607-05DE-480F-83AD-B94E2A53DC3C}" type="presOf" srcId="{E8FD0811-C6B7-4CB5-90E3-7C64E0B0AA6D}" destId="{A80096B6-D674-420C-8858-311404EFF798}" srcOrd="0" destOrd="0" presId="urn:microsoft.com/office/officeart/2005/8/layout/hierarchy3"/>
    <dgm:cxn modelId="{F82D3AD4-3AE1-4934-AE8E-529CB3F0AE35}" type="presOf" srcId="{FA4554E2-ED80-4969-8CB9-DBD578771E80}" destId="{3BB09801-B475-499C-8397-5CAA9BE12F19}" srcOrd="0" destOrd="0" presId="urn:microsoft.com/office/officeart/2005/8/layout/hierarchy3"/>
    <dgm:cxn modelId="{CA3D0B5F-F330-46B5-8173-44B7E37E3CD5}" type="presOf" srcId="{A53A2533-7AD2-4C71-B871-6DFB94087230}" destId="{A089123D-5A58-467B-915D-B7E38632AC65}" srcOrd="0" destOrd="0" presId="urn:microsoft.com/office/officeart/2005/8/layout/hierarchy3"/>
    <dgm:cxn modelId="{AB08A1D7-1BF2-4DA6-A3BF-246B4B0E2739}" srcId="{AF0B2240-6711-4DAF-902D-A99DFF5E82BF}" destId="{FFA5D04F-A526-4323-8BF8-7D4D4951A7DA}" srcOrd="0" destOrd="0" parTransId="{D75D0315-CB20-4F90-8978-BD5128EF9989}" sibTransId="{6E59C887-3122-41F1-B9F5-FE268618DD96}"/>
    <dgm:cxn modelId="{6463881C-78F8-4148-BE23-378983011C3C}" srcId="{7AC1784A-A274-42A0-97E2-9927DEBDF8A0}" destId="{B327975F-A589-41F6-BBD6-3592AEBCFB12}" srcOrd="4" destOrd="0" parTransId="{73F93ADF-31DA-4C3E-80A2-A85B415B18B4}" sibTransId="{2D615A27-6872-46FC-8713-BBF55AB9E3C3}"/>
    <dgm:cxn modelId="{8C2F6475-8B06-4F35-8A9E-AD5160F0476C}" srcId="{96BBD7E2-A37D-46FD-9188-09C11664DDD9}" destId="{4EBABCDB-4DBD-4717-AEEA-9448D120FA13}" srcOrd="7" destOrd="0" parTransId="{FD03B66B-8B13-4F0D-B5E7-9E240CF55D24}" sibTransId="{318C879E-4B53-44A8-9A8C-8EB7E209CD93}"/>
    <dgm:cxn modelId="{ACF6C1E6-333B-4949-AFD4-89B645239C6D}" type="presOf" srcId="{19528E0F-8B2C-4AD8-B126-5B87E17AC317}" destId="{E213B6FF-6449-4EEA-A437-F8D0BABD135D}" srcOrd="0" destOrd="0" presId="urn:microsoft.com/office/officeart/2005/8/layout/hierarchy3"/>
    <dgm:cxn modelId="{80D0BFFA-2435-49A7-9DF0-6688F9969BC3}" type="presOf" srcId="{40775EA8-AD34-4ED7-9FEA-648E86007638}" destId="{04F1B86E-0C7C-4825-A67B-DA2581E8CB58}" srcOrd="0" destOrd="0" presId="urn:microsoft.com/office/officeart/2005/8/layout/hierarchy3"/>
    <dgm:cxn modelId="{11D0A943-FB8E-442D-8E28-07ABE4AC742A}" type="presOf" srcId="{ECB20E85-B6D1-4A77-86B2-C9C4F9490A89}" destId="{0C2432B1-4C0C-4F8B-892F-55B79BE81AF9}" srcOrd="0" destOrd="0" presId="urn:microsoft.com/office/officeart/2005/8/layout/hierarchy3"/>
    <dgm:cxn modelId="{35499889-1E66-4AB8-97D2-B098C88A8EC8}" type="presOf" srcId="{075A4106-2032-493D-924E-0616CAE63ECF}" destId="{BD1D7F63-6958-4F01-AD06-28EA7E98E14A}" srcOrd="0" destOrd="0" presId="urn:microsoft.com/office/officeart/2005/8/layout/hierarchy3"/>
    <dgm:cxn modelId="{01277E46-B928-4463-8292-1B8A0C042946}" srcId="{5BC64D0C-EAFC-4C93-8B07-B4341A68742B}" destId="{5C57DCFD-3114-41BB-9BC4-BFEC91CBC39D}" srcOrd="7" destOrd="0" parTransId="{71586A9E-408E-4B59-BDC5-C4D073337898}" sibTransId="{4B8EED9A-F174-4356-ABE6-BE11B672F743}"/>
    <dgm:cxn modelId="{0461183B-B382-46C7-B08F-8AD0664FCFE2}" type="presOf" srcId="{0A5FCA36-297C-4960-98D4-4F4052C8E07F}" destId="{933710EC-07AB-4E8D-9E0E-8CBCCF2B3F9D}" srcOrd="0" destOrd="0" presId="urn:microsoft.com/office/officeart/2005/8/layout/hierarchy3"/>
    <dgm:cxn modelId="{BEA86E74-ACC6-46C9-AC8B-7FA0E3F54CFE}" type="presOf" srcId="{FBE4CEE1-D3D3-494F-8CD4-6575A5E286F2}" destId="{F92DC5C3-0E77-4440-AB0F-C903BC377932}" srcOrd="0" destOrd="0" presId="urn:microsoft.com/office/officeart/2005/8/layout/hierarchy3"/>
    <dgm:cxn modelId="{F0D82BEA-C978-466D-9B2E-82B91C89500C}" type="presOf" srcId="{C534B4F1-5FE4-4597-BC0B-1F17C18C8AF1}" destId="{C57979F0-F307-49D8-8B68-C5F9410F4CC5}" srcOrd="0" destOrd="0" presId="urn:microsoft.com/office/officeart/2005/8/layout/hierarchy3"/>
    <dgm:cxn modelId="{C4FBA805-44E5-4A3B-B9E0-C9DDCD8069B3}" type="presOf" srcId="{B41AB611-7D6F-4A9F-9E7C-829146E2A0CF}" destId="{C8BA3B56-6DDD-4D07-B5F2-C21B6543735F}" srcOrd="0" destOrd="0" presId="urn:microsoft.com/office/officeart/2005/8/layout/hierarchy3"/>
    <dgm:cxn modelId="{5C1556C4-AE71-4E7A-A224-5B0867BD527B}" type="presOf" srcId="{B00B43C9-2342-4B28-82D2-F7A317678DF1}" destId="{C4704C6A-AB8A-4F9B-A942-68FE342DBF37}" srcOrd="0" destOrd="0" presId="urn:microsoft.com/office/officeart/2005/8/layout/hierarchy3"/>
    <dgm:cxn modelId="{80183F01-15A0-4BC8-BC73-9071DC12AB91}" type="presOf" srcId="{FD03B66B-8B13-4F0D-B5E7-9E240CF55D24}" destId="{CDB45281-EE98-49BD-90F4-9B054F769813}" srcOrd="0" destOrd="0" presId="urn:microsoft.com/office/officeart/2005/8/layout/hierarchy3"/>
    <dgm:cxn modelId="{8A9A09A9-4188-4A3D-B26F-365EA5E763A4}" type="presOf" srcId="{639B825A-B5CB-4121-9311-B163B5490585}" destId="{52A3599D-212B-4BAC-B01A-B24A8AF63FD5}" srcOrd="0" destOrd="0" presId="urn:microsoft.com/office/officeart/2005/8/layout/hierarchy3"/>
    <dgm:cxn modelId="{4A397A28-39BF-4732-8A93-0427CBB44FCB}" type="presOf" srcId="{A3AFA5AF-65AC-4D2F-B065-4B9789AA086A}" destId="{E4FC1F84-5B83-4304-A807-3C95D3D92631}" srcOrd="0" destOrd="0" presId="urn:microsoft.com/office/officeart/2005/8/layout/hierarchy3"/>
    <dgm:cxn modelId="{08105E18-E702-4CC4-B264-372CEB187300}" srcId="{0012DAB0-EE9F-449B-AA09-B6205801A927}" destId="{584CF0B1-DCF1-4687-B6DD-E339CD39D43D}" srcOrd="8" destOrd="0" parTransId="{AFFC4749-DA95-457A-98D9-2BA91251E7E5}" sibTransId="{52B5C4B8-8715-41D3-8936-E7DCD3B6E546}"/>
    <dgm:cxn modelId="{F80A781D-A218-4773-860D-78C35D8B6FDF}" type="presOf" srcId="{DC94DC7F-D969-4CD1-8836-5B576EBD7183}" destId="{CF31BC3E-63A2-4540-B6A0-FD0853BBAAED}" srcOrd="0" destOrd="0" presId="urn:microsoft.com/office/officeart/2005/8/layout/hierarchy3"/>
    <dgm:cxn modelId="{99014F5B-1146-4DFD-BF10-BA22F11D78FE}" type="presOf" srcId="{5C57DCFD-3114-41BB-9BC4-BFEC91CBC39D}" destId="{627ED4BC-60EC-4DEA-8509-6A5B4342D611}" srcOrd="0" destOrd="0" presId="urn:microsoft.com/office/officeart/2005/8/layout/hierarchy3"/>
    <dgm:cxn modelId="{769C5547-1803-4ED0-B8E8-7BAC2B8C729F}" type="presOf" srcId="{73F93ADF-31DA-4C3E-80A2-A85B415B18B4}" destId="{94280366-6EE8-416C-A486-2693FEDC75BF}" srcOrd="0" destOrd="0" presId="urn:microsoft.com/office/officeart/2005/8/layout/hierarchy3"/>
    <dgm:cxn modelId="{CBD794A8-A6E7-4912-9E84-65FD3E36631D}" type="presOf" srcId="{CABF24E1-7EA7-45F8-9001-B6C1E8F5BF51}" destId="{2F329445-7F8C-4137-A623-DC0B2E8EDAB5}" srcOrd="0" destOrd="0" presId="urn:microsoft.com/office/officeart/2005/8/layout/hierarchy3"/>
    <dgm:cxn modelId="{4AA03A05-9709-4D32-A74A-C19EAFEA3C21}" type="presOf" srcId="{90A12B46-A5A3-4CE1-8CC1-B6C13A9870DF}" destId="{DC70DE05-E0EF-4DD9-8F3A-FDC1607E4107}" srcOrd="0" destOrd="0" presId="urn:microsoft.com/office/officeart/2005/8/layout/hierarchy3"/>
    <dgm:cxn modelId="{8A728A2B-B242-43D0-9109-B53A751F9BCB}" type="presOf" srcId="{E1B1FCFC-0363-4F90-AC4A-624F382E02FE}" destId="{3B2651E2-74CB-41CB-A72A-12758FBE716E}" srcOrd="0" destOrd="0" presId="urn:microsoft.com/office/officeart/2005/8/layout/hierarchy3"/>
    <dgm:cxn modelId="{FB508A39-D617-4544-92DD-AC5FB9763E80}" srcId="{E8FD0811-C6B7-4CB5-90E3-7C64E0B0AA6D}" destId="{2D5B49D8-C004-4802-AB19-A4B2E3FA8927}" srcOrd="1" destOrd="0" parTransId="{2804C474-99C3-42FF-B703-2157A8B95ED0}" sibTransId="{14C7C970-B353-49F9-AE84-91FB5D7F69C6}"/>
    <dgm:cxn modelId="{6990C843-195C-49EB-B5EB-9D140DFDC156}" type="presOf" srcId="{D7C8CED3-5906-45E5-9871-FF4231AE8E4F}" destId="{B2ABFD71-5F37-4248-9471-09E9FFB553C5}" srcOrd="0" destOrd="0" presId="urn:microsoft.com/office/officeart/2005/8/layout/hierarchy3"/>
    <dgm:cxn modelId="{9FF2A8B6-44B6-4FEA-9A4C-B6E8A8B9977E}" type="presOf" srcId="{038D46C7-4E8D-43F0-88E8-1F2A7286299B}" destId="{5B5F83AA-FEA5-4AE4-93FB-0993337605A7}" srcOrd="0" destOrd="0" presId="urn:microsoft.com/office/officeart/2005/8/layout/hierarchy3"/>
    <dgm:cxn modelId="{3ADB7C72-E9D6-4B61-A9EF-27CE914A0A00}" srcId="{5BC64D0C-EAFC-4C93-8B07-B4341A68742B}" destId="{5F309331-330D-4D78-A7B1-BAC00C086019}" srcOrd="4" destOrd="0" parTransId="{3C49DE89-135C-40FD-9177-CE7F3259F0E5}" sibTransId="{99332BF5-4138-4807-9603-04B378F42A1C}"/>
    <dgm:cxn modelId="{01438F22-6016-4AEA-92F0-942948769E14}" srcId="{5BC64D0C-EAFC-4C93-8B07-B4341A68742B}" destId="{5CE5C9CD-3D66-4241-9FC5-CC267D43D73F}" srcOrd="2" destOrd="0" parTransId="{B7A14128-B532-45F5-B705-A9900FE61AE1}" sibTransId="{31C5DAB3-2865-4A8D-9B4D-812BDB961D94}"/>
    <dgm:cxn modelId="{6968A0FA-9D3A-463E-85ED-2A64BD679640}" type="presOf" srcId="{43B9A9C1-EA6D-4BC7-9650-233EFAB55DFC}" destId="{FB5A0153-250C-45C7-8FA3-FA914288D34D}" srcOrd="0" destOrd="0" presId="urn:microsoft.com/office/officeart/2005/8/layout/hierarchy3"/>
    <dgm:cxn modelId="{8CC1F0E8-DECE-475A-AAB3-65DEE5CF7CFF}" type="presOf" srcId="{ACD9172C-2FCE-48CA-AA60-F87E814BD278}" destId="{911FF29A-3523-45BA-BDB9-EAA4648A3132}" srcOrd="0" destOrd="0" presId="urn:microsoft.com/office/officeart/2005/8/layout/hierarchy3"/>
    <dgm:cxn modelId="{96BD3AE9-1891-4E33-964B-9341C6F6E4A9}" type="presOf" srcId="{2D5B49D8-C004-4802-AB19-A4B2E3FA8927}" destId="{BD2E67C2-EE7F-431A-BD3D-5948A31E28C7}" srcOrd="0" destOrd="0" presId="urn:microsoft.com/office/officeart/2005/8/layout/hierarchy3"/>
    <dgm:cxn modelId="{37013EE6-1996-4289-8738-67AA98AD33C7}" srcId="{96BBD7E2-A37D-46FD-9188-09C11664DDD9}" destId="{951870FA-EDE7-4472-9AC8-136C64A23A94}" srcOrd="0" destOrd="0" parTransId="{A33E31F9-F483-4369-9D29-22F9DC77A10A}" sibTransId="{BC36B7C8-0DE6-44EB-A520-E1F33B5572AD}"/>
    <dgm:cxn modelId="{BE0BF4AB-0C67-4301-8D3B-690F080B1E16}" srcId="{5BC64D0C-EAFC-4C93-8B07-B4341A68742B}" destId="{D52C6ED4-7874-44D8-B121-8139317FD0FB}" srcOrd="6" destOrd="0" parTransId="{4DBE69AD-1E5E-41C2-B09D-99844C4AAC11}" sibTransId="{8619F49D-0492-40A8-99E9-7C5887A3EF9B}"/>
    <dgm:cxn modelId="{19CD036E-9CA8-44B0-AEA5-1BD2485CCF74}" srcId="{7AC1784A-A274-42A0-97E2-9927DEBDF8A0}" destId="{203EDF68-2C2E-4A9D-9E48-10B01620311D}" srcOrd="7" destOrd="0" parTransId="{B00B43C9-2342-4B28-82D2-F7A317678DF1}" sibTransId="{AA1FBDB9-FD46-4BB0-88B1-2307DBC17B7F}"/>
    <dgm:cxn modelId="{88E68D6A-416F-423B-81FB-6A594C262CCA}" type="presOf" srcId="{FBCFC676-9397-47C2-BC77-88970AB7236A}" destId="{E6107E48-42FA-4330-9ED0-3ED768DF1A6C}" srcOrd="0" destOrd="0" presId="urn:microsoft.com/office/officeart/2005/8/layout/hierarchy3"/>
    <dgm:cxn modelId="{7EBC9365-5FCE-4571-9812-43B96E5D3737}" srcId="{0012DAB0-EE9F-449B-AA09-B6205801A927}" destId="{4C468F74-FD69-427B-9DE7-73EA3A7521F6}" srcOrd="6" destOrd="0" parTransId="{19528E0F-8B2C-4AD8-B126-5B87E17AC317}" sibTransId="{FA76AC41-86BC-4544-89DF-243D2A040EDC}"/>
    <dgm:cxn modelId="{F8D0878A-AEC5-4DA8-B9BF-02211B8CD13B}" type="presOf" srcId="{5D4B2F7E-F720-4AD1-82F4-194ED36999D1}" destId="{FF831161-2035-41B6-9356-C6AB47EFAD77}" srcOrd="0" destOrd="0" presId="urn:microsoft.com/office/officeart/2005/8/layout/hierarchy3"/>
    <dgm:cxn modelId="{3243288A-D092-4EC5-A039-04E3666C047E}" type="presOf" srcId="{5B56A92D-465E-4269-8F38-F00BF68191C7}" destId="{94841914-AC42-4CAE-9264-B909A7D7EB64}" srcOrd="0" destOrd="0" presId="urn:microsoft.com/office/officeart/2005/8/layout/hierarchy3"/>
    <dgm:cxn modelId="{FF11DC95-D412-47C1-A4C8-439B908DD91A}" type="presOf" srcId="{2EEAC920-24E7-47F4-B0D0-115B11C9B371}" destId="{68A9A015-755A-44D5-A3F4-9D5EE39C2C03}" srcOrd="0" destOrd="0" presId="urn:microsoft.com/office/officeart/2005/8/layout/hierarchy3"/>
    <dgm:cxn modelId="{A8096A68-0F6C-4760-88A5-25BBCF5BD7FE}" type="presOf" srcId="{951870FA-EDE7-4472-9AC8-136C64A23A94}" destId="{2EB53631-1B28-43D0-829F-6337B532BC1D}" srcOrd="0" destOrd="0" presId="urn:microsoft.com/office/officeart/2005/8/layout/hierarchy3"/>
    <dgm:cxn modelId="{08EF5C31-64C2-41EF-8C5B-A0E6B654D4B1}" type="presOf" srcId="{FC49D0CE-796C-400C-B6FF-0594E93209CB}" destId="{B24BE441-A1F7-4659-ADA1-041966D0712B}" srcOrd="0" destOrd="0" presId="urn:microsoft.com/office/officeart/2005/8/layout/hierarchy3"/>
    <dgm:cxn modelId="{5BCD9EC6-1F3C-489A-8565-B80FA302C224}" type="presOf" srcId="{FC750B86-7C31-44D0-8B74-2CB8AC1B1E6E}" destId="{11C1CE74-9163-48F3-AA41-62000581B24C}" srcOrd="0" destOrd="0" presId="urn:microsoft.com/office/officeart/2005/8/layout/hierarchy3"/>
    <dgm:cxn modelId="{31095E66-6B3F-4008-8E95-55F61E9CC125}" type="presOf" srcId="{BFE0B70C-0541-4983-80A8-6FF229196E0A}" destId="{A9D3A279-6138-40EA-8929-F49E6C6A368F}" srcOrd="0" destOrd="0" presId="urn:microsoft.com/office/officeart/2005/8/layout/hierarchy3"/>
    <dgm:cxn modelId="{0B0E205E-FC78-4609-9E00-9DE4108C03A2}" srcId="{0012DAB0-EE9F-449B-AA09-B6205801A927}" destId="{AC79F710-6FB9-4862-A21C-FF2D2D439169}" srcOrd="7" destOrd="0" parTransId="{69AF6749-8C72-48D2-9069-12DA2DC1FE85}" sibTransId="{F1353284-7609-4C87-BED7-1C60E477D5C4}"/>
    <dgm:cxn modelId="{5AA11FA7-DD4F-457E-82EC-EB7D04C6305D}" srcId="{5BC64D0C-EAFC-4C93-8B07-B4341A68742B}" destId="{97A578EE-4F27-421C-8EE3-DD218C4F7FEF}" srcOrd="1" destOrd="0" parTransId="{BBA598DB-F4BD-4B46-8457-EEDCFDC2F689}" sibTransId="{246DBE18-4594-4D2D-8BA4-3E2AAB74C5AD}"/>
    <dgm:cxn modelId="{B00D2188-8B47-45F0-8260-790371832209}" type="presOf" srcId="{2804C474-99C3-42FF-B703-2157A8B95ED0}" destId="{9517AA5A-EFE1-446B-8F0A-5EFA9059E4AE}" srcOrd="0" destOrd="0" presId="urn:microsoft.com/office/officeart/2005/8/layout/hierarchy3"/>
    <dgm:cxn modelId="{E87585A5-C059-4B92-B7FC-9C9A20CD2A2D}" type="presOf" srcId="{A33E31F9-F483-4369-9D29-22F9DC77A10A}" destId="{382A6682-5606-4D89-A6BE-37468DA126E9}" srcOrd="0" destOrd="0" presId="urn:microsoft.com/office/officeart/2005/8/layout/hierarchy3"/>
    <dgm:cxn modelId="{62186380-CFD0-4A6E-9061-65AD6227BE6F}" type="presOf" srcId="{7AC1784A-A274-42A0-97E2-9927DEBDF8A0}" destId="{E1478BBE-3BF7-4EBD-B995-4833E7BA200F}" srcOrd="1" destOrd="0" presId="urn:microsoft.com/office/officeart/2005/8/layout/hierarchy3"/>
    <dgm:cxn modelId="{D2EEACDE-4EC4-4E87-B2C5-1C315252F8A1}" srcId="{0012DAB0-EE9F-449B-AA09-B6205801A927}" destId="{96611D98-D7E0-4354-9C5B-FD0A236C9BEC}" srcOrd="10" destOrd="0" parTransId="{3A6190C1-9A63-4D44-91C1-E8A0D19EE1B4}" sibTransId="{4B5989AF-5690-4BD0-B093-3E0F023FE4E7}"/>
    <dgm:cxn modelId="{4995335D-48E3-48F4-9CF5-C249C3A0325B}" srcId="{AF0B2240-6711-4DAF-902D-A99DFF5E82BF}" destId="{B5E45840-71B0-443A-B180-023CE1F2FA07}" srcOrd="1" destOrd="0" parTransId="{5D4B2F7E-F720-4AD1-82F4-194ED36999D1}" sibTransId="{2A850191-1F77-45AF-B48B-1D4A0DE47911}"/>
    <dgm:cxn modelId="{94B5F14F-8860-47CA-9F7B-CDFB2BC83046}" srcId="{5BC64D0C-EAFC-4C93-8B07-B4341A68742B}" destId="{A84F20BA-1449-4C31-B48E-239DB0FFE39D}" srcOrd="8" destOrd="0" parTransId="{D1863F34-4E26-4711-9F95-69ACBA86BCCA}" sibTransId="{A3309557-7F16-44B4-81E5-FF7670E50E6D}"/>
    <dgm:cxn modelId="{05067429-4035-4BB9-BDFC-F6041FC86661}" srcId="{0012DAB0-EE9F-449B-AA09-B6205801A927}" destId="{C02F8ECB-DA22-4283-9F36-56E56FC9322B}" srcOrd="0" destOrd="0" parTransId="{30A9055A-8E00-49AA-A7CC-5A2FBB2D8B56}" sibTransId="{7DEE8ED7-323B-4E71-A4F0-BC853104D668}"/>
    <dgm:cxn modelId="{B392E6E9-F661-4B1B-B476-C53C2336350C}" type="presOf" srcId="{0012DAB0-EE9F-449B-AA09-B6205801A927}" destId="{26B57CA7-C15F-4D85-B416-16AF4BC610E6}" srcOrd="0" destOrd="0" presId="urn:microsoft.com/office/officeart/2005/8/layout/hierarchy3"/>
    <dgm:cxn modelId="{F72E0B36-39A8-4E5F-BC91-35C17B748305}" type="presOf" srcId="{5BC64D0C-EAFC-4C93-8B07-B4341A68742B}" destId="{253BB14F-C26E-4194-972A-5212C51E38C2}" srcOrd="1" destOrd="0" presId="urn:microsoft.com/office/officeart/2005/8/layout/hierarchy3"/>
    <dgm:cxn modelId="{1057D410-524F-4019-803D-5CC294883E07}" srcId="{0012DAB0-EE9F-449B-AA09-B6205801A927}" destId="{075A4106-2032-493D-924E-0616CAE63ECF}" srcOrd="1" destOrd="0" parTransId="{08228B0F-1BEE-4437-B3EC-7B9473800253}" sibTransId="{3AEC6B3B-B61C-4BBF-B81C-F53DF5C4C4EA}"/>
    <dgm:cxn modelId="{22D13727-D3A5-40C6-A4CF-76F92052DA18}" type="presOf" srcId="{D32AB3EC-56D8-4216-AE41-EFD2F933C863}" destId="{D340D1F7-7D1C-4F22-ACD8-5E9CAA3436CC}" srcOrd="0" destOrd="0" presId="urn:microsoft.com/office/officeart/2005/8/layout/hierarchy3"/>
    <dgm:cxn modelId="{14FF24B1-855A-44C9-8E8F-ACA2793252B0}" type="presOf" srcId="{C9AD9B04-A87B-4EB0-9E8B-8262F0A27933}" destId="{520814A1-31BC-4328-A188-47498B7C2D37}" srcOrd="0" destOrd="0" presId="urn:microsoft.com/office/officeart/2005/8/layout/hierarchy3"/>
    <dgm:cxn modelId="{D9C9D9C4-0A48-4D17-94F4-D7334CA37148}" type="presOf" srcId="{95C59EA8-D4F1-4167-9655-CB41D84B368F}" destId="{09B39F75-DAB1-485E-94E0-4A0132814ADF}" srcOrd="0" destOrd="0" presId="urn:microsoft.com/office/officeart/2005/8/layout/hierarchy3"/>
    <dgm:cxn modelId="{E896E601-0061-4203-9BA3-CC3DD4ACDE8D}" srcId="{5BC64D0C-EAFC-4C93-8B07-B4341A68742B}" destId="{D32AB3EC-56D8-4216-AE41-EFD2F933C863}" srcOrd="0" destOrd="0" parTransId="{C9AD9B04-A87B-4EB0-9E8B-8262F0A27933}" sibTransId="{55B4063C-FBF6-4CBC-8F82-3BA73FC7FFAE}"/>
    <dgm:cxn modelId="{47F293DA-6DC7-4E06-90BE-F53AD9FFFC34}" srcId="{96BBD7E2-A37D-46FD-9188-09C11664DDD9}" destId="{70481F6E-123B-473F-93E2-D7B5E873F4D2}" srcOrd="3" destOrd="0" parTransId="{6ECF29BC-944D-47BF-BE62-5CFB0B636E73}" sibTransId="{2E4CD890-B73F-4860-9F0E-F1EBC0179585}"/>
    <dgm:cxn modelId="{2C4E621E-C6D0-4FF9-88F1-93C0E1241D25}" type="presOf" srcId="{AF0B2240-6711-4DAF-902D-A99DFF5E82BF}" destId="{DF9E50B4-EEB2-4E2B-B779-C65AB23C7133}" srcOrd="1" destOrd="0" presId="urn:microsoft.com/office/officeart/2005/8/layout/hierarchy3"/>
    <dgm:cxn modelId="{16B325C8-80BD-4E88-B097-65766D3E0C47}" type="presOf" srcId="{6ECF29BC-944D-47BF-BE62-5CFB0B636E73}" destId="{9ACCC37A-6ECC-4EEA-AE96-C527FD386DE6}" srcOrd="0" destOrd="0" presId="urn:microsoft.com/office/officeart/2005/8/layout/hierarchy3"/>
    <dgm:cxn modelId="{C71BC41B-E4C3-464E-8000-4983BD3BCD4A}" srcId="{96BBD7E2-A37D-46FD-9188-09C11664DDD9}" destId="{4FA07930-50A2-4806-A611-21AB180FA931}" srcOrd="4" destOrd="0" parTransId="{FBE4CEE1-D3D3-494F-8CD4-6575A5E286F2}" sibTransId="{DD388315-0209-454E-B3F9-B0281F838622}"/>
    <dgm:cxn modelId="{114265A3-413B-44DF-8871-E498691E37E7}" type="presOf" srcId="{86204B95-0327-4655-8E35-C724150B2D1C}" destId="{2FE3917D-909C-4800-B569-F8E987737188}" srcOrd="0" destOrd="0" presId="urn:microsoft.com/office/officeart/2005/8/layout/hierarchy3"/>
    <dgm:cxn modelId="{7D8F9B0B-9511-480E-B902-F1E669EE1E08}" type="presOf" srcId="{E89FCBF0-29F4-432F-BAD1-1FEDBFAB7515}" destId="{92C441C6-48B2-4052-819E-CDAB6D8DC8FD}" srcOrd="0" destOrd="0" presId="urn:microsoft.com/office/officeart/2005/8/layout/hierarchy3"/>
    <dgm:cxn modelId="{A6018F6C-BB07-4F70-92EF-894A05D7E1A1}" srcId="{96BBD7E2-A37D-46FD-9188-09C11664DDD9}" destId="{E0E9FD8F-71EA-48B7-99A5-9F45F1C2B30D}" srcOrd="2" destOrd="0" parTransId="{E02C9584-0233-4B92-8974-758FEA9E424C}" sibTransId="{850F1895-CBBE-480F-BA50-F32D45975917}"/>
    <dgm:cxn modelId="{3F444E82-4023-412D-9DEE-63652ADC3B83}" type="presOf" srcId="{5DF7608C-A994-412D-BDA0-D471E7F5303B}" destId="{9D4E9D80-7876-4868-B196-103DF3C8E7FF}" srcOrd="0" destOrd="0" presId="urn:microsoft.com/office/officeart/2005/8/layout/hierarchy3"/>
    <dgm:cxn modelId="{5D7D5E77-ABF7-4BEA-A5F0-FC58E9AFE950}" srcId="{AF0B2240-6711-4DAF-902D-A99DFF5E82BF}" destId="{04707690-DEA0-4DCB-B01D-C260390664D4}" srcOrd="3" destOrd="0" parTransId="{CABF24E1-7EA7-45F8-9001-B6C1E8F5BF51}" sibTransId="{21F635AB-C49F-4741-B86E-5DE3AC6A6968}"/>
    <dgm:cxn modelId="{F8FBA605-C75D-4386-BB22-AC9025EA6187}" type="presOf" srcId="{E0E9FD8F-71EA-48B7-99A5-9F45F1C2B30D}" destId="{651B1FA8-8FC9-4EC3-B9AD-54512BDCCA94}" srcOrd="0" destOrd="0" presId="urn:microsoft.com/office/officeart/2005/8/layout/hierarchy3"/>
    <dgm:cxn modelId="{697421DD-2508-4361-AF2D-F93ADA942ECE}" type="presOf" srcId="{4FA07930-50A2-4806-A611-21AB180FA931}" destId="{3DBCBF89-7F5E-493C-9600-56975BF991B5}" srcOrd="0" destOrd="0" presId="urn:microsoft.com/office/officeart/2005/8/layout/hierarchy3"/>
    <dgm:cxn modelId="{162CF517-C279-4E22-81A0-34C463C02659}" srcId="{7AC1784A-A274-42A0-97E2-9927DEBDF8A0}" destId="{FC49D0CE-796C-400C-B6FF-0594E93209CB}" srcOrd="8" destOrd="0" parTransId="{FBCFC676-9397-47C2-BC77-88970AB7236A}" sibTransId="{8DC9DBE8-5B92-4E6B-9C23-EDB7C12F3829}"/>
    <dgm:cxn modelId="{9ECCD91C-D81B-463E-BAE2-60907BE49219}" srcId="{E8FD0811-C6B7-4CB5-90E3-7C64E0B0AA6D}" destId="{E012E247-57CC-4AF2-A144-22CC1D48CBF7}" srcOrd="3" destOrd="0" parTransId="{DBE083EE-7C08-4936-9FB7-CDE30E2B628C}" sibTransId="{D0E2AEAA-19C3-4C0B-9458-8CC5FA35483E}"/>
    <dgm:cxn modelId="{0452CCA3-FBF8-4ACD-96B1-EFCBCC23CF0D}" srcId="{5DF7608C-A994-412D-BDA0-D471E7F5303B}" destId="{5BC64D0C-EAFC-4C93-8B07-B4341A68742B}" srcOrd="4" destOrd="0" parTransId="{0A25B168-C256-4246-9FC8-F9564B55E224}" sibTransId="{6CBB638C-492E-4F1B-8C42-DBB470642DAA}"/>
    <dgm:cxn modelId="{D7EC1229-B405-4239-BE3B-876380379C11}" type="presOf" srcId="{B7A14128-B532-45F5-B705-A9900FE61AE1}" destId="{C06DB4DF-F7BA-4EC1-BB92-8C2EC2998D3B}" srcOrd="0" destOrd="0" presId="urn:microsoft.com/office/officeart/2005/8/layout/hierarchy3"/>
    <dgm:cxn modelId="{E428D1A9-4768-4635-9DED-C1415F9710D1}" srcId="{E8FD0811-C6B7-4CB5-90E3-7C64E0B0AA6D}" destId="{90A12B46-A5A3-4CE1-8CC1-B6C13A9870DF}" srcOrd="4" destOrd="0" parTransId="{86204B95-0327-4655-8E35-C724150B2D1C}" sibTransId="{6FBB7518-D523-458F-A16E-3100720120CA}"/>
    <dgm:cxn modelId="{1180A19D-1493-4DFD-8C1D-DF3D40A0F67A}" srcId="{0012DAB0-EE9F-449B-AA09-B6205801A927}" destId="{E182AF71-7039-4C06-8AA4-F2393E2FADBF}" srcOrd="9" destOrd="0" parTransId="{639B825A-B5CB-4121-9311-B163B5490585}" sibTransId="{86998CF9-1F6B-417A-BB68-B7A38F44383A}"/>
    <dgm:cxn modelId="{BC3D6133-C34B-4A25-80E3-1DAF9B405AB8}" type="presOf" srcId="{7AC1784A-A274-42A0-97E2-9927DEBDF8A0}" destId="{3381C329-7959-4C8F-9773-129AF0ED4D59}" srcOrd="0" destOrd="0" presId="urn:microsoft.com/office/officeart/2005/8/layout/hierarchy3"/>
    <dgm:cxn modelId="{9789B68C-FBAE-4ABB-AED3-C57AA78D3DD5}" type="presOf" srcId="{4C468F74-FD69-427B-9DE7-73EA3A7521F6}" destId="{27417B4B-7E9E-4F19-8ADF-9947C2472A5C}" srcOrd="0" destOrd="0" presId="urn:microsoft.com/office/officeart/2005/8/layout/hierarchy3"/>
    <dgm:cxn modelId="{EB90038F-2368-4E2D-A001-BBD2A2791553}" type="presOf" srcId="{161FFEB2-3351-4531-8B03-3D35EDDBF8D0}" destId="{2AFF5E87-13B8-436B-8FFA-0CAD66AAA313}" srcOrd="0" destOrd="0" presId="urn:microsoft.com/office/officeart/2005/8/layout/hierarchy3"/>
    <dgm:cxn modelId="{CB624ADE-D0BD-47E7-92AD-1DA92336CADF}" type="presOf" srcId="{DBE083EE-7C08-4936-9FB7-CDE30E2B628C}" destId="{1A83A998-F473-4569-B180-6FF5A4727086}" srcOrd="0" destOrd="0" presId="urn:microsoft.com/office/officeart/2005/8/layout/hierarchy3"/>
    <dgm:cxn modelId="{FA7BA787-7DE8-459C-8510-8816F92076D3}" srcId="{0012DAB0-EE9F-449B-AA09-B6205801A927}" destId="{E1B1FCFC-0363-4F90-AC4A-624F382E02FE}" srcOrd="11" destOrd="0" parTransId="{43B9A9C1-EA6D-4BC7-9650-233EFAB55DFC}" sibTransId="{559741D4-0880-44C7-A97A-7840275669A9}"/>
    <dgm:cxn modelId="{4B9E5190-BA9F-4E02-9F23-E4E39CF99FD7}" type="presOf" srcId="{B327975F-A589-41F6-BBD6-3592AEBCFB12}" destId="{D0713941-EB71-460F-A0F9-A539428FF4AC}" srcOrd="0" destOrd="0" presId="urn:microsoft.com/office/officeart/2005/8/layout/hierarchy3"/>
    <dgm:cxn modelId="{56C1B785-6C0A-4713-9462-D21DF053E28B}" srcId="{E8FD0811-C6B7-4CB5-90E3-7C64E0B0AA6D}" destId="{0A5FCA36-297C-4960-98D4-4F4052C8E07F}" srcOrd="0" destOrd="0" parTransId="{EEA58129-D029-4957-A895-61C7756C4355}" sibTransId="{CEE65DC2-C364-4A65-B4BA-33286912D73A}"/>
    <dgm:cxn modelId="{5E27804F-A008-4D5B-A4F4-F3E3F29FC162}" type="presOf" srcId="{E59FC90B-F88E-4EE7-8AE5-74A1A30CCC26}" destId="{96FD4FCE-9B7E-42B2-87D9-EC8CDF59A859}" srcOrd="0" destOrd="0" presId="urn:microsoft.com/office/officeart/2005/8/layout/hierarchy3"/>
    <dgm:cxn modelId="{670BE16E-C241-4F7C-9994-43E041A214A4}" srcId="{7AC1784A-A274-42A0-97E2-9927DEBDF8A0}" destId="{DC081507-1C9B-4747-8C21-668C76EC8741}" srcOrd="2" destOrd="0" parTransId="{0278174C-7FF8-4F31-8407-4933FB5B0BDF}" sibTransId="{86986515-593C-40A4-AB30-F81C6D8348F4}"/>
    <dgm:cxn modelId="{8060496A-7496-4470-BD1D-00D541E546BC}" srcId="{0012DAB0-EE9F-449B-AA09-B6205801A927}" destId="{43D4EBFE-ADBE-4097-9AA8-D63A9883E241}" srcOrd="3" destOrd="0" parTransId="{F850E3F3-C882-4ABC-BCC4-2DBF50C4326E}" sibTransId="{C7B87460-2920-40CE-8658-938FF04D14DC}"/>
    <dgm:cxn modelId="{4E44DDF4-36FC-4B0E-83C8-B5A089700974}" type="presOf" srcId="{D75D0315-CB20-4F90-8978-BD5128EF9989}" destId="{9B57BE4B-D575-42B5-B8DA-90A9D2AC7A1F}" srcOrd="0" destOrd="0" presId="urn:microsoft.com/office/officeart/2005/8/layout/hierarchy3"/>
    <dgm:cxn modelId="{473F32AE-2B9E-4128-B815-289E95DF1B38}" srcId="{5BC64D0C-EAFC-4C93-8B07-B4341A68742B}" destId="{E59FC90B-F88E-4EE7-8AE5-74A1A30CCC26}" srcOrd="5" destOrd="0" parTransId="{BFE0B70C-0541-4983-80A8-6FF229196E0A}" sibTransId="{88DBF192-76E6-46B2-AEE7-9AD03DA6F348}"/>
    <dgm:cxn modelId="{86AC3745-91FA-4DAB-9727-954102AD3246}" type="presOf" srcId="{3C49DE89-135C-40FD-9177-CE7F3259F0E5}" destId="{67C2F50D-03F5-4ABD-A07B-9E94C60E2AD1}" srcOrd="0" destOrd="0" presId="urn:microsoft.com/office/officeart/2005/8/layout/hierarchy3"/>
    <dgm:cxn modelId="{A6B1BA4C-8C74-4FCD-BBBC-0C4CA37E6C72}" srcId="{5DF7608C-A994-412D-BDA0-D471E7F5303B}" destId="{7AC1784A-A274-42A0-97E2-9927DEBDF8A0}" srcOrd="0" destOrd="0" parTransId="{4978E845-0898-42A7-8848-2603681F658A}" sibTransId="{F5BDD445-E60D-4B8B-9586-092F41CAA0FD}"/>
    <dgm:cxn modelId="{58092636-5E00-4D61-B478-13C9C91E69AC}" srcId="{7AC1784A-A274-42A0-97E2-9927DEBDF8A0}" destId="{9E3A5277-D93D-4873-891D-B697685A8F0F}" srcOrd="0" destOrd="0" parTransId="{783C973F-2290-4861-B66D-45081346888E}" sibTransId="{83890CF6-8696-44F7-BC09-4603ADBCF0ED}"/>
    <dgm:cxn modelId="{5FFAA422-0191-441B-937D-7AAEB8C7BB36}" type="presOf" srcId="{783C973F-2290-4861-B66D-45081346888E}" destId="{65F735E3-B306-4AFA-9D1F-6B0B64C9CC5B}" srcOrd="0" destOrd="0" presId="urn:microsoft.com/office/officeart/2005/8/layout/hierarchy3"/>
    <dgm:cxn modelId="{4C24740D-3541-4158-910A-CE4E8057C41A}" type="presOf" srcId="{4EBABCDB-4DBD-4717-AEEA-9448D120FA13}" destId="{0B728BA9-F2A0-452F-9F5C-D8A409034B82}" srcOrd="0" destOrd="0" presId="urn:microsoft.com/office/officeart/2005/8/layout/hierarchy3"/>
    <dgm:cxn modelId="{7B976246-D71D-4431-9414-EE6FA649F3DA}" type="presOf" srcId="{A715560B-D1D1-477A-9B0C-AFCE9FD24ED4}" destId="{6E8C51D8-91B3-4406-A76D-91D29C3A3034}" srcOrd="0" destOrd="0" presId="urn:microsoft.com/office/officeart/2005/8/layout/hierarchy3"/>
    <dgm:cxn modelId="{095B68DB-84BA-419A-81CD-674A29AADAAC}" type="presOf" srcId="{E012E247-57CC-4AF2-A144-22CC1D48CBF7}" destId="{9FABA33E-0133-44E6-AD69-001C0F95BAFB}" srcOrd="0" destOrd="0" presId="urn:microsoft.com/office/officeart/2005/8/layout/hierarchy3"/>
    <dgm:cxn modelId="{89031800-99DC-437C-BCEB-DD8AA420D22F}" type="presOf" srcId="{69AF6749-8C72-48D2-9069-12DA2DC1FE85}" destId="{F271F84E-2DF4-4C96-B958-B6AE74364B4E}" srcOrd="0" destOrd="0" presId="urn:microsoft.com/office/officeart/2005/8/layout/hierarchy3"/>
    <dgm:cxn modelId="{54AF99E5-ABE6-4317-B421-A6E20C4676CB}" type="presOf" srcId="{F850E3F3-C882-4ABC-BCC4-2DBF50C4326E}" destId="{BB94D78C-F6C7-46D9-A57E-96D3E2CCDDC4}" srcOrd="0" destOrd="0" presId="urn:microsoft.com/office/officeart/2005/8/layout/hierarchy3"/>
    <dgm:cxn modelId="{0BA18315-602D-4643-A9C7-4AF7E1699FA3}" srcId="{7AC1784A-A274-42A0-97E2-9927DEBDF8A0}" destId="{DC94DC7F-D969-4CD1-8836-5B576EBD7183}" srcOrd="3" destOrd="0" parTransId="{00FE539A-8C24-4EAD-BC3E-230CA6FB5544}" sibTransId="{A40077FE-C435-42A7-8D8F-B4385A55CC92}"/>
    <dgm:cxn modelId="{FFF52C80-60E5-489F-8CFE-D5848D8F7CC1}" srcId="{0012DAB0-EE9F-449B-AA09-B6205801A927}" destId="{5ACF8546-2A44-457F-AF86-BF92FB594FF7}" srcOrd="5" destOrd="0" parTransId="{ACD9172C-2FCE-48CA-AA60-F87E814BD278}" sibTransId="{87012CB7-430C-4E82-987C-95E13F5435A0}"/>
    <dgm:cxn modelId="{3CBF3C3A-73A4-434D-A9C8-B6FA7C7B475A}" type="presOf" srcId="{C02F8ECB-DA22-4283-9F36-56E56FC9322B}" destId="{C398F027-A896-4640-A03C-47400F595FE7}" srcOrd="0" destOrd="0" presId="urn:microsoft.com/office/officeart/2005/8/layout/hierarchy3"/>
    <dgm:cxn modelId="{5B7073DC-EA0E-4497-8E9E-15AD7F578E0F}" srcId="{7AC1784A-A274-42A0-97E2-9927DEBDF8A0}" destId="{89A37A40-3862-4CA2-8DE4-A0CCA14B37CE}" srcOrd="1" destOrd="0" parTransId="{A3AFA5AF-65AC-4D2F-B065-4B9789AA086A}" sibTransId="{D4F61772-0446-4DB3-9FCC-C5A4CF2F4E4C}"/>
    <dgm:cxn modelId="{F52A9ECF-11AE-47CC-A7FE-50BBB2077C36}" type="presOf" srcId="{584CF0B1-DCF1-4687-B6DD-E339CD39D43D}" destId="{F94171C2-B0EC-4319-9A83-ED25AECE1342}" srcOrd="0" destOrd="0" presId="urn:microsoft.com/office/officeart/2005/8/layout/hierarchy3"/>
    <dgm:cxn modelId="{B6671F5C-D2B7-4791-87FC-F25C08855B95}" type="presOf" srcId="{80A71CF9-05D4-4649-923C-CD49653D1F8B}" destId="{7BF7781F-69CD-4BE9-9F30-AD9CD50B67D9}" srcOrd="0" destOrd="0" presId="urn:microsoft.com/office/officeart/2005/8/layout/hierarchy3"/>
    <dgm:cxn modelId="{6E9CCBBF-C07F-4C0C-8661-E6581D61F857}" type="presOf" srcId="{E182AF71-7039-4C06-8AA4-F2393E2FADBF}" destId="{F718EA89-D1D6-4FDE-9667-97FBBED0311A}" srcOrd="0" destOrd="0" presId="urn:microsoft.com/office/officeart/2005/8/layout/hierarchy3"/>
    <dgm:cxn modelId="{23957447-5CDD-4089-BC89-690D31F3A764}" type="presOf" srcId="{00FE539A-8C24-4EAD-BC3E-230CA6FB5544}" destId="{521879C8-CB1B-4432-8B88-59276B227400}" srcOrd="0" destOrd="0" presId="urn:microsoft.com/office/officeart/2005/8/layout/hierarchy3"/>
    <dgm:cxn modelId="{8792C402-6C11-4396-89D1-078D1C23A457}" type="presOf" srcId="{C1EE1333-3807-42C8-B0C9-73243AF6878F}" destId="{160251EC-1488-4CED-A48C-437ED37D3F5F}" srcOrd="0" destOrd="0" presId="urn:microsoft.com/office/officeart/2005/8/layout/hierarchy3"/>
    <dgm:cxn modelId="{7F15D412-1BEA-40C0-AC55-DB4164A7463F}" srcId="{0012DAB0-EE9F-449B-AA09-B6205801A927}" destId="{26F78B09-35AE-44D6-94CE-775EFACAC47F}" srcOrd="4" destOrd="0" parTransId="{B36B348E-9602-42BF-81C6-321DD4BDCF2B}" sibTransId="{82BD016C-5626-4356-BA0B-5151BEF908D8}"/>
    <dgm:cxn modelId="{946295E7-09A1-4E56-BF54-315C82E43E5C}" type="presOf" srcId="{5CE5C9CD-3D66-4241-9FC5-CC267D43D73F}" destId="{E8E4C3BF-A7C7-442B-9043-2B30C05EA327}" srcOrd="0" destOrd="0" presId="urn:microsoft.com/office/officeart/2005/8/layout/hierarchy3"/>
    <dgm:cxn modelId="{798F1DCA-EE81-45D0-8D87-27A055FDE365}" type="presOf" srcId="{E8FD0811-C6B7-4CB5-90E3-7C64E0B0AA6D}" destId="{A818341E-BB8F-4ABF-8A02-57ACA3CA4C00}" srcOrd="1" destOrd="0" presId="urn:microsoft.com/office/officeart/2005/8/layout/hierarchy3"/>
    <dgm:cxn modelId="{08E4C3F2-1846-436F-AF30-E5F3B3C162AC}" type="presOf" srcId="{08228B0F-1BEE-4437-B3EC-7B9473800253}" destId="{95387D3B-9D91-4145-8368-268E7D37C8FF}" srcOrd="0" destOrd="0" presId="urn:microsoft.com/office/officeart/2005/8/layout/hierarchy3"/>
    <dgm:cxn modelId="{00C23D3F-BBCA-4707-A85E-7CDF452C28BD}" type="presOf" srcId="{96BBD7E2-A37D-46FD-9188-09C11664DDD9}" destId="{A6FD8FAC-C033-4DE2-B569-4AB31877673B}" srcOrd="1" destOrd="0" presId="urn:microsoft.com/office/officeart/2005/8/layout/hierarchy3"/>
    <dgm:cxn modelId="{7C78CC34-CD90-4FC3-9150-592CF7CC73EC}" type="presOf" srcId="{D1863F34-4E26-4711-9F95-69ACBA86BCCA}" destId="{51A9B064-60CC-4E86-A44D-D3D72E0B226B}" srcOrd="0" destOrd="0" presId="urn:microsoft.com/office/officeart/2005/8/layout/hierarchy3"/>
    <dgm:cxn modelId="{D7CB5863-1F94-4CC0-B9B9-917AEBB9C35F}" type="presOf" srcId="{3A6190C1-9A63-4D44-91C1-E8A0D19EE1B4}" destId="{F7D89A52-58B1-4AEC-BF4A-784DB7044E1C}" srcOrd="0" destOrd="0" presId="urn:microsoft.com/office/officeart/2005/8/layout/hierarchy3"/>
    <dgm:cxn modelId="{57060C8F-BB71-441A-894D-6DAE432F5680}" srcId="{0012DAB0-EE9F-449B-AA09-B6205801A927}" destId="{2EEAC920-24E7-47F4-B0D0-115B11C9B371}" srcOrd="2" destOrd="0" parTransId="{FCBB396C-D999-4060-A83F-48384F9D6C91}" sibTransId="{59215E3E-7003-4A2A-8C1E-C350D3163043}"/>
    <dgm:cxn modelId="{148809FB-2FB9-4892-9E46-AD30F87EC82C}" type="presOf" srcId="{AF0B2240-6711-4DAF-902D-A99DFF5E82BF}" destId="{136C27C0-5AA7-4D7B-96D2-C7AB6137F423}" srcOrd="0" destOrd="0" presId="urn:microsoft.com/office/officeart/2005/8/layout/hierarchy3"/>
    <dgm:cxn modelId="{731F0C09-49AF-4E16-9B30-B58C700F1C66}" type="presOf" srcId="{96611D98-D7E0-4354-9C5B-FD0A236C9BEC}" destId="{0E33CF8D-4C03-4510-9106-21D98A3D3E8D}" srcOrd="0" destOrd="0" presId="urn:microsoft.com/office/officeart/2005/8/layout/hierarchy3"/>
    <dgm:cxn modelId="{F286283E-7059-444C-B0F8-32D91F240E64}" type="presOf" srcId="{FCBB396C-D999-4060-A83F-48384F9D6C91}" destId="{13F4BDBB-6C44-4B63-9322-8CC992CD488E}" srcOrd="0" destOrd="0" presId="urn:microsoft.com/office/officeart/2005/8/layout/hierarchy3"/>
    <dgm:cxn modelId="{EE45FC1C-991D-4D5D-BF47-E2DC55244527}" type="presOf" srcId="{DC081507-1C9B-4747-8C21-668C76EC8741}" destId="{B7A8272B-9134-4316-99CA-11AA7A9FB864}" srcOrd="0" destOrd="0" presId="urn:microsoft.com/office/officeart/2005/8/layout/hierarchy3"/>
    <dgm:cxn modelId="{4B1583B6-9387-4F8E-A953-0A14F368561A}" type="presOf" srcId="{9E3A5277-D93D-4873-891D-B697685A8F0F}" destId="{8E873A06-2F2A-4E72-93BF-DD721D4FACAE}" srcOrd="0" destOrd="0" presId="urn:microsoft.com/office/officeart/2005/8/layout/hierarchy3"/>
    <dgm:cxn modelId="{15CC39EB-F0D3-4DB0-824F-1A2CA5AB4F8D}" type="presOf" srcId="{31C34C43-1483-413E-A799-1F901D5956A9}" destId="{E0361592-A7A3-47F0-9931-667C6F563475}" srcOrd="0" destOrd="0" presId="urn:microsoft.com/office/officeart/2005/8/layout/hierarchy3"/>
    <dgm:cxn modelId="{97652613-8278-43EE-9BB6-B45A5A6D7ACA}" type="presParOf" srcId="{9D4E9D80-7876-4868-B196-103DF3C8E7FF}" destId="{1A8047F9-E453-4057-AF7D-0E5B6A157093}" srcOrd="0" destOrd="0" presId="urn:microsoft.com/office/officeart/2005/8/layout/hierarchy3"/>
    <dgm:cxn modelId="{E93AD3A5-5FAB-4D86-9CA5-C48720F4F8C5}" type="presParOf" srcId="{1A8047F9-E453-4057-AF7D-0E5B6A157093}" destId="{90DBD8B2-4F9B-47E6-B3C1-2E2C923DBCA1}" srcOrd="0" destOrd="0" presId="urn:microsoft.com/office/officeart/2005/8/layout/hierarchy3"/>
    <dgm:cxn modelId="{43C54C3C-AD38-4F48-9644-7C62DEB0FF62}" type="presParOf" srcId="{90DBD8B2-4F9B-47E6-B3C1-2E2C923DBCA1}" destId="{3381C329-7959-4C8F-9773-129AF0ED4D59}" srcOrd="0" destOrd="0" presId="urn:microsoft.com/office/officeart/2005/8/layout/hierarchy3"/>
    <dgm:cxn modelId="{BDC0D452-0673-4445-91EB-870F358994D1}" type="presParOf" srcId="{90DBD8B2-4F9B-47E6-B3C1-2E2C923DBCA1}" destId="{E1478BBE-3BF7-4EBD-B995-4833E7BA200F}" srcOrd="1" destOrd="0" presId="urn:microsoft.com/office/officeart/2005/8/layout/hierarchy3"/>
    <dgm:cxn modelId="{00EFC2CD-01B7-4B94-A278-71A03B418814}" type="presParOf" srcId="{1A8047F9-E453-4057-AF7D-0E5B6A157093}" destId="{B7D14A35-D45A-497A-A8F3-161D64A8971C}" srcOrd="1" destOrd="0" presId="urn:microsoft.com/office/officeart/2005/8/layout/hierarchy3"/>
    <dgm:cxn modelId="{D1EBE0BE-F5E4-4650-9601-FAF8537840F2}" type="presParOf" srcId="{B7D14A35-D45A-497A-A8F3-161D64A8971C}" destId="{65F735E3-B306-4AFA-9D1F-6B0B64C9CC5B}" srcOrd="0" destOrd="0" presId="urn:microsoft.com/office/officeart/2005/8/layout/hierarchy3"/>
    <dgm:cxn modelId="{72009D15-5EE2-42F3-B53C-EAB5E71234AA}" type="presParOf" srcId="{B7D14A35-D45A-497A-A8F3-161D64A8971C}" destId="{8E873A06-2F2A-4E72-93BF-DD721D4FACAE}" srcOrd="1" destOrd="0" presId="urn:microsoft.com/office/officeart/2005/8/layout/hierarchy3"/>
    <dgm:cxn modelId="{4FFB0BF7-B190-49E9-99C2-7F558FC13535}" type="presParOf" srcId="{B7D14A35-D45A-497A-A8F3-161D64A8971C}" destId="{E4FC1F84-5B83-4304-A807-3C95D3D92631}" srcOrd="2" destOrd="0" presId="urn:microsoft.com/office/officeart/2005/8/layout/hierarchy3"/>
    <dgm:cxn modelId="{98A0DA1D-ACA8-4445-A3AA-6FE5A3409635}" type="presParOf" srcId="{B7D14A35-D45A-497A-A8F3-161D64A8971C}" destId="{D87F647B-5637-4D04-B52C-26622FFF145B}" srcOrd="3" destOrd="0" presId="urn:microsoft.com/office/officeart/2005/8/layout/hierarchy3"/>
    <dgm:cxn modelId="{ED372171-6431-408C-BA61-5F53BD8EDAAE}" type="presParOf" srcId="{B7D14A35-D45A-497A-A8F3-161D64A8971C}" destId="{17DA155C-CB97-424F-A6C5-2D09B0179D38}" srcOrd="4" destOrd="0" presId="urn:microsoft.com/office/officeart/2005/8/layout/hierarchy3"/>
    <dgm:cxn modelId="{91374220-D24D-47D6-B474-1336536CBD9D}" type="presParOf" srcId="{B7D14A35-D45A-497A-A8F3-161D64A8971C}" destId="{B7A8272B-9134-4316-99CA-11AA7A9FB864}" srcOrd="5" destOrd="0" presId="urn:microsoft.com/office/officeart/2005/8/layout/hierarchy3"/>
    <dgm:cxn modelId="{2916BFF6-A35F-471F-AA85-3B224E9A6526}" type="presParOf" srcId="{B7D14A35-D45A-497A-A8F3-161D64A8971C}" destId="{521879C8-CB1B-4432-8B88-59276B227400}" srcOrd="6" destOrd="0" presId="urn:microsoft.com/office/officeart/2005/8/layout/hierarchy3"/>
    <dgm:cxn modelId="{859DC05B-ED01-4E60-B25D-EDA39EB6D30B}" type="presParOf" srcId="{B7D14A35-D45A-497A-A8F3-161D64A8971C}" destId="{CF31BC3E-63A2-4540-B6A0-FD0853BBAAED}" srcOrd="7" destOrd="0" presId="urn:microsoft.com/office/officeart/2005/8/layout/hierarchy3"/>
    <dgm:cxn modelId="{C1063A9C-752A-49C5-9361-B94611AB8009}" type="presParOf" srcId="{B7D14A35-D45A-497A-A8F3-161D64A8971C}" destId="{94280366-6EE8-416C-A486-2693FEDC75BF}" srcOrd="8" destOrd="0" presId="urn:microsoft.com/office/officeart/2005/8/layout/hierarchy3"/>
    <dgm:cxn modelId="{A2DFF1C4-F9FE-4392-B8D1-BBBCDF8CA72F}" type="presParOf" srcId="{B7D14A35-D45A-497A-A8F3-161D64A8971C}" destId="{D0713941-EB71-460F-A0F9-A539428FF4AC}" srcOrd="9" destOrd="0" presId="urn:microsoft.com/office/officeart/2005/8/layout/hierarchy3"/>
    <dgm:cxn modelId="{2F27B7DD-4070-4336-AC4D-56CFD778BDB3}" type="presParOf" srcId="{B7D14A35-D45A-497A-A8F3-161D64A8971C}" destId="{5B5F83AA-FEA5-4AE4-93FB-0993337605A7}" srcOrd="10" destOrd="0" presId="urn:microsoft.com/office/officeart/2005/8/layout/hierarchy3"/>
    <dgm:cxn modelId="{252E7DC0-2DA1-4978-A328-CBA1A21E2B71}" type="presParOf" srcId="{B7D14A35-D45A-497A-A8F3-161D64A8971C}" destId="{C57979F0-F307-49D8-8B68-C5F9410F4CC5}" srcOrd="11" destOrd="0" presId="urn:microsoft.com/office/officeart/2005/8/layout/hierarchy3"/>
    <dgm:cxn modelId="{2FBC83EE-4B0E-49DE-93A4-A33EF81BCFDB}" type="presParOf" srcId="{B7D14A35-D45A-497A-A8F3-161D64A8971C}" destId="{9454CA0E-6855-4740-9191-BA42A8451DC5}" srcOrd="12" destOrd="0" presId="urn:microsoft.com/office/officeart/2005/8/layout/hierarchy3"/>
    <dgm:cxn modelId="{BD959800-CB57-4C9F-BEF8-BCFB8F145F11}" type="presParOf" srcId="{B7D14A35-D45A-497A-A8F3-161D64A8971C}" destId="{A089123D-5A58-467B-915D-B7E38632AC65}" srcOrd="13" destOrd="0" presId="urn:microsoft.com/office/officeart/2005/8/layout/hierarchy3"/>
    <dgm:cxn modelId="{6B24D600-BAD8-4BDA-BED0-7AFE815C49F7}" type="presParOf" srcId="{B7D14A35-D45A-497A-A8F3-161D64A8971C}" destId="{C4704C6A-AB8A-4F9B-A942-68FE342DBF37}" srcOrd="14" destOrd="0" presId="urn:microsoft.com/office/officeart/2005/8/layout/hierarchy3"/>
    <dgm:cxn modelId="{0A3A8DDA-B614-40B3-9293-735827D31B13}" type="presParOf" srcId="{B7D14A35-D45A-497A-A8F3-161D64A8971C}" destId="{10FA8B47-90E4-486D-A81C-4D84356E73FE}" srcOrd="15" destOrd="0" presId="urn:microsoft.com/office/officeart/2005/8/layout/hierarchy3"/>
    <dgm:cxn modelId="{A8460928-DE3D-43CE-BDC8-71B1249D2CB6}" type="presParOf" srcId="{B7D14A35-D45A-497A-A8F3-161D64A8971C}" destId="{E6107E48-42FA-4330-9ED0-3ED768DF1A6C}" srcOrd="16" destOrd="0" presId="urn:microsoft.com/office/officeart/2005/8/layout/hierarchy3"/>
    <dgm:cxn modelId="{97BFD7EB-6B66-4AFF-972D-BA3858ADBD31}" type="presParOf" srcId="{B7D14A35-D45A-497A-A8F3-161D64A8971C}" destId="{B24BE441-A1F7-4659-ADA1-041966D0712B}" srcOrd="17" destOrd="0" presId="urn:microsoft.com/office/officeart/2005/8/layout/hierarchy3"/>
    <dgm:cxn modelId="{9D6CF833-17F4-48C0-93CF-63EC2523C443}" type="presParOf" srcId="{B7D14A35-D45A-497A-A8F3-161D64A8971C}" destId="{7BF7781F-69CD-4BE9-9F30-AD9CD50B67D9}" srcOrd="18" destOrd="0" presId="urn:microsoft.com/office/officeart/2005/8/layout/hierarchy3"/>
    <dgm:cxn modelId="{2AE26ED6-2D0B-4C23-97EF-E84E5E44BC5E}" type="presParOf" srcId="{B7D14A35-D45A-497A-A8F3-161D64A8971C}" destId="{11C1CE74-9163-48F3-AA41-62000581B24C}" srcOrd="19" destOrd="0" presId="urn:microsoft.com/office/officeart/2005/8/layout/hierarchy3"/>
    <dgm:cxn modelId="{FFC839CF-6826-4FB0-A064-53A743D4A2D5}" type="presParOf" srcId="{9D4E9D80-7876-4868-B196-103DF3C8E7FF}" destId="{EF7E3787-3313-489A-A533-A91AC9B0A49B}" srcOrd="1" destOrd="0" presId="urn:microsoft.com/office/officeart/2005/8/layout/hierarchy3"/>
    <dgm:cxn modelId="{7ABEB7C1-B6C0-4668-B4D2-D0B0CA33E6A9}" type="presParOf" srcId="{EF7E3787-3313-489A-A533-A91AC9B0A49B}" destId="{4B1A3C9D-B1E9-49F8-9D3C-BF7F83D1A6A5}" srcOrd="0" destOrd="0" presId="urn:microsoft.com/office/officeart/2005/8/layout/hierarchy3"/>
    <dgm:cxn modelId="{D458D23D-DA9E-40EE-9732-459C1C0F43D2}" type="presParOf" srcId="{4B1A3C9D-B1E9-49F8-9D3C-BF7F83D1A6A5}" destId="{136C27C0-5AA7-4D7B-96D2-C7AB6137F423}" srcOrd="0" destOrd="0" presId="urn:microsoft.com/office/officeart/2005/8/layout/hierarchy3"/>
    <dgm:cxn modelId="{D449BA8D-D35B-4863-A41C-6A1D1BC8425A}" type="presParOf" srcId="{4B1A3C9D-B1E9-49F8-9D3C-BF7F83D1A6A5}" destId="{DF9E50B4-EEB2-4E2B-B779-C65AB23C7133}" srcOrd="1" destOrd="0" presId="urn:microsoft.com/office/officeart/2005/8/layout/hierarchy3"/>
    <dgm:cxn modelId="{510DFFC3-E0E9-4151-8CCA-08DE7C1524D8}" type="presParOf" srcId="{EF7E3787-3313-489A-A533-A91AC9B0A49B}" destId="{BF49747F-EF75-45FB-9622-E2BC1BA9DC3C}" srcOrd="1" destOrd="0" presId="urn:microsoft.com/office/officeart/2005/8/layout/hierarchy3"/>
    <dgm:cxn modelId="{8757DA18-1A6F-42CE-B072-1DC3D4C4C1B2}" type="presParOf" srcId="{BF49747F-EF75-45FB-9622-E2BC1BA9DC3C}" destId="{9B57BE4B-D575-42B5-B8DA-90A9D2AC7A1F}" srcOrd="0" destOrd="0" presId="urn:microsoft.com/office/officeart/2005/8/layout/hierarchy3"/>
    <dgm:cxn modelId="{41ACB551-F216-49B2-922E-AA2866143D7F}" type="presParOf" srcId="{BF49747F-EF75-45FB-9622-E2BC1BA9DC3C}" destId="{7623E935-792D-41CB-A87D-7C1EA4AD51FF}" srcOrd="1" destOrd="0" presId="urn:microsoft.com/office/officeart/2005/8/layout/hierarchy3"/>
    <dgm:cxn modelId="{A3013267-C770-4DD2-8FE8-C6C37E4CC06B}" type="presParOf" srcId="{BF49747F-EF75-45FB-9622-E2BC1BA9DC3C}" destId="{FF831161-2035-41B6-9356-C6AB47EFAD77}" srcOrd="2" destOrd="0" presId="urn:microsoft.com/office/officeart/2005/8/layout/hierarchy3"/>
    <dgm:cxn modelId="{7C4D978A-DD89-4D1F-8ECC-6359B8C0FD6B}" type="presParOf" srcId="{BF49747F-EF75-45FB-9622-E2BC1BA9DC3C}" destId="{8966AA9F-955D-4EFF-A2C2-AFC154D1C22B}" srcOrd="3" destOrd="0" presId="urn:microsoft.com/office/officeart/2005/8/layout/hierarchy3"/>
    <dgm:cxn modelId="{417C0EAC-F259-4735-90F6-0F6BC98E2DAA}" type="presParOf" srcId="{BF49747F-EF75-45FB-9622-E2BC1BA9DC3C}" destId="{160251EC-1488-4CED-A48C-437ED37D3F5F}" srcOrd="4" destOrd="0" presId="urn:microsoft.com/office/officeart/2005/8/layout/hierarchy3"/>
    <dgm:cxn modelId="{A588C697-A21C-4D9A-A801-6AF754D9E5B0}" type="presParOf" srcId="{BF49747F-EF75-45FB-9622-E2BC1BA9DC3C}" destId="{92C441C6-48B2-4052-819E-CDAB6D8DC8FD}" srcOrd="5" destOrd="0" presId="urn:microsoft.com/office/officeart/2005/8/layout/hierarchy3"/>
    <dgm:cxn modelId="{79CFA84F-82F7-41AC-A6A6-DD71FC1136FC}" type="presParOf" srcId="{BF49747F-EF75-45FB-9622-E2BC1BA9DC3C}" destId="{2F329445-7F8C-4137-A623-DC0B2E8EDAB5}" srcOrd="6" destOrd="0" presId="urn:microsoft.com/office/officeart/2005/8/layout/hierarchy3"/>
    <dgm:cxn modelId="{2B79F206-D47E-444D-9D1E-E18D67D44D34}" type="presParOf" srcId="{BF49747F-EF75-45FB-9622-E2BC1BA9DC3C}" destId="{0413413A-D158-4A0F-9D0A-63B8EC86FD4E}" srcOrd="7" destOrd="0" presId="urn:microsoft.com/office/officeart/2005/8/layout/hierarchy3"/>
    <dgm:cxn modelId="{6C09EBD7-69E5-4D3B-8C0B-1EE7290C824F}" type="presParOf" srcId="{9D4E9D80-7876-4868-B196-103DF3C8E7FF}" destId="{F0EAAADA-A685-4C20-AE49-7CB777E9B5A1}" srcOrd="2" destOrd="0" presId="urn:microsoft.com/office/officeart/2005/8/layout/hierarchy3"/>
    <dgm:cxn modelId="{B0E67329-30FE-4D7C-BD36-5CA61E2C2356}" type="presParOf" srcId="{F0EAAADA-A685-4C20-AE49-7CB777E9B5A1}" destId="{0F2004C9-4D3B-48FB-9D81-DD17FD1F907A}" srcOrd="0" destOrd="0" presId="urn:microsoft.com/office/officeart/2005/8/layout/hierarchy3"/>
    <dgm:cxn modelId="{4B5DDA89-3383-4FFF-8522-36ABB41B0634}" type="presParOf" srcId="{0F2004C9-4D3B-48FB-9D81-DD17FD1F907A}" destId="{A80096B6-D674-420C-8858-311404EFF798}" srcOrd="0" destOrd="0" presId="urn:microsoft.com/office/officeart/2005/8/layout/hierarchy3"/>
    <dgm:cxn modelId="{3B6C0CFA-DAA1-43AD-9056-A5C848BE5204}" type="presParOf" srcId="{0F2004C9-4D3B-48FB-9D81-DD17FD1F907A}" destId="{A818341E-BB8F-4ABF-8A02-57ACA3CA4C00}" srcOrd="1" destOrd="0" presId="urn:microsoft.com/office/officeart/2005/8/layout/hierarchy3"/>
    <dgm:cxn modelId="{47C50BB5-FBA4-48D9-820A-080EF0583F71}" type="presParOf" srcId="{F0EAAADA-A685-4C20-AE49-7CB777E9B5A1}" destId="{7029BE8B-2656-4F30-A5E3-D33145CE18A9}" srcOrd="1" destOrd="0" presId="urn:microsoft.com/office/officeart/2005/8/layout/hierarchy3"/>
    <dgm:cxn modelId="{58EE5981-DE32-485E-BBE0-77AEC5CD2887}" type="presParOf" srcId="{7029BE8B-2656-4F30-A5E3-D33145CE18A9}" destId="{4CB24E56-8913-440D-ACB0-4BDD583336F3}" srcOrd="0" destOrd="0" presId="urn:microsoft.com/office/officeart/2005/8/layout/hierarchy3"/>
    <dgm:cxn modelId="{12DF7176-1C45-43E2-AE71-EA1F36EE3EEB}" type="presParOf" srcId="{7029BE8B-2656-4F30-A5E3-D33145CE18A9}" destId="{933710EC-07AB-4E8D-9E0E-8CBCCF2B3F9D}" srcOrd="1" destOrd="0" presId="urn:microsoft.com/office/officeart/2005/8/layout/hierarchy3"/>
    <dgm:cxn modelId="{8D0A794B-97CF-4D2D-AC22-75D7963E08CF}" type="presParOf" srcId="{7029BE8B-2656-4F30-A5E3-D33145CE18A9}" destId="{9517AA5A-EFE1-446B-8F0A-5EFA9059E4AE}" srcOrd="2" destOrd="0" presId="urn:microsoft.com/office/officeart/2005/8/layout/hierarchy3"/>
    <dgm:cxn modelId="{F88FB8BC-FFC6-4A91-BBD5-C3E2230E2E7A}" type="presParOf" srcId="{7029BE8B-2656-4F30-A5E3-D33145CE18A9}" destId="{BD2E67C2-EE7F-431A-BD3D-5948A31E28C7}" srcOrd="3" destOrd="0" presId="urn:microsoft.com/office/officeart/2005/8/layout/hierarchy3"/>
    <dgm:cxn modelId="{9D6AFF73-AF09-49CC-89EB-8CC2001DA3D9}" type="presParOf" srcId="{7029BE8B-2656-4F30-A5E3-D33145CE18A9}" destId="{C8BA3B56-6DDD-4D07-B5F2-C21B6543735F}" srcOrd="4" destOrd="0" presId="urn:microsoft.com/office/officeart/2005/8/layout/hierarchy3"/>
    <dgm:cxn modelId="{B11BDA76-3242-429C-B26E-19BA63F82700}" type="presParOf" srcId="{7029BE8B-2656-4F30-A5E3-D33145CE18A9}" destId="{0C2432B1-4C0C-4F8B-892F-55B79BE81AF9}" srcOrd="5" destOrd="0" presId="urn:microsoft.com/office/officeart/2005/8/layout/hierarchy3"/>
    <dgm:cxn modelId="{EF044785-1AA0-4D8A-ACCC-9EE89B81568E}" type="presParOf" srcId="{7029BE8B-2656-4F30-A5E3-D33145CE18A9}" destId="{1A83A998-F473-4569-B180-6FF5A4727086}" srcOrd="6" destOrd="0" presId="urn:microsoft.com/office/officeart/2005/8/layout/hierarchy3"/>
    <dgm:cxn modelId="{AD6D1030-DAB8-4994-83BA-B4F593BA958A}" type="presParOf" srcId="{7029BE8B-2656-4F30-A5E3-D33145CE18A9}" destId="{9FABA33E-0133-44E6-AD69-001C0F95BAFB}" srcOrd="7" destOrd="0" presId="urn:microsoft.com/office/officeart/2005/8/layout/hierarchy3"/>
    <dgm:cxn modelId="{93CEDADE-E1ED-4947-9841-857D3CC5EC40}" type="presParOf" srcId="{7029BE8B-2656-4F30-A5E3-D33145CE18A9}" destId="{2FE3917D-909C-4800-B569-F8E987737188}" srcOrd="8" destOrd="0" presId="urn:microsoft.com/office/officeart/2005/8/layout/hierarchy3"/>
    <dgm:cxn modelId="{8F2C322D-82BC-4403-B1B9-5B893B356495}" type="presParOf" srcId="{7029BE8B-2656-4F30-A5E3-D33145CE18A9}" destId="{DC70DE05-E0EF-4DD9-8F3A-FDC1607E4107}" srcOrd="9" destOrd="0" presId="urn:microsoft.com/office/officeart/2005/8/layout/hierarchy3"/>
    <dgm:cxn modelId="{7A851E61-757A-49F3-ADDF-E4FE171A4D4B}" type="presParOf" srcId="{7029BE8B-2656-4F30-A5E3-D33145CE18A9}" destId="{EC29F9B0-FCC5-423F-8AC1-CE009993DD29}" srcOrd="10" destOrd="0" presId="urn:microsoft.com/office/officeart/2005/8/layout/hierarchy3"/>
    <dgm:cxn modelId="{09077EDC-3028-438F-BF41-4673EA6A60B2}" type="presParOf" srcId="{7029BE8B-2656-4F30-A5E3-D33145CE18A9}" destId="{6E8C51D8-91B3-4406-A76D-91D29C3A3034}" srcOrd="11" destOrd="0" presId="urn:microsoft.com/office/officeart/2005/8/layout/hierarchy3"/>
    <dgm:cxn modelId="{F70BB71D-8262-4743-8E90-9F23F0368E0C}" type="presParOf" srcId="{9D4E9D80-7876-4868-B196-103DF3C8E7FF}" destId="{9680224B-0F37-482B-9C1B-DBBBA6BFE49A}" srcOrd="3" destOrd="0" presId="urn:microsoft.com/office/officeart/2005/8/layout/hierarchy3"/>
    <dgm:cxn modelId="{68192E69-826A-4648-B769-A4DB4F6FF07D}" type="presParOf" srcId="{9680224B-0F37-482B-9C1B-DBBBA6BFE49A}" destId="{FC735758-0E1C-47C9-BCA8-C69F6E77588C}" srcOrd="0" destOrd="0" presId="urn:microsoft.com/office/officeart/2005/8/layout/hierarchy3"/>
    <dgm:cxn modelId="{1EDE8EFE-2180-4D50-9EFA-80C4F1DE5D4D}" type="presParOf" srcId="{FC735758-0E1C-47C9-BCA8-C69F6E77588C}" destId="{BC243786-4DE5-4F09-9133-B44013DBA51D}" srcOrd="0" destOrd="0" presId="urn:microsoft.com/office/officeart/2005/8/layout/hierarchy3"/>
    <dgm:cxn modelId="{879B12A5-BE40-4ABF-A3F7-575F795EC20E}" type="presParOf" srcId="{FC735758-0E1C-47C9-BCA8-C69F6E77588C}" destId="{A6FD8FAC-C033-4DE2-B569-4AB31877673B}" srcOrd="1" destOrd="0" presId="urn:microsoft.com/office/officeart/2005/8/layout/hierarchy3"/>
    <dgm:cxn modelId="{470DC6C8-64B0-41E5-B505-0875AC1FDE38}" type="presParOf" srcId="{9680224B-0F37-482B-9C1B-DBBBA6BFE49A}" destId="{00365FB1-FA6B-47D0-AA7D-DD6F0B720195}" srcOrd="1" destOrd="0" presId="urn:microsoft.com/office/officeart/2005/8/layout/hierarchy3"/>
    <dgm:cxn modelId="{B85F725D-CF02-4A6B-A37F-9D413FA70169}" type="presParOf" srcId="{00365FB1-FA6B-47D0-AA7D-DD6F0B720195}" destId="{382A6682-5606-4D89-A6BE-37468DA126E9}" srcOrd="0" destOrd="0" presId="urn:microsoft.com/office/officeart/2005/8/layout/hierarchy3"/>
    <dgm:cxn modelId="{1A14E604-1419-4623-B38C-5347BEBB7009}" type="presParOf" srcId="{00365FB1-FA6B-47D0-AA7D-DD6F0B720195}" destId="{2EB53631-1B28-43D0-829F-6337B532BC1D}" srcOrd="1" destOrd="0" presId="urn:microsoft.com/office/officeart/2005/8/layout/hierarchy3"/>
    <dgm:cxn modelId="{5AAAACB4-3C0F-41EC-8CF4-C8029A7F073D}" type="presParOf" srcId="{00365FB1-FA6B-47D0-AA7D-DD6F0B720195}" destId="{09B39F75-DAB1-485E-94E0-4A0132814ADF}" srcOrd="2" destOrd="0" presId="urn:microsoft.com/office/officeart/2005/8/layout/hierarchy3"/>
    <dgm:cxn modelId="{A66E81F6-14D3-46FF-AE37-2BF3201FCDBD}" type="presParOf" srcId="{00365FB1-FA6B-47D0-AA7D-DD6F0B720195}" destId="{2AFF5E87-13B8-436B-8FFA-0CAD66AAA313}" srcOrd="3" destOrd="0" presId="urn:microsoft.com/office/officeart/2005/8/layout/hierarchy3"/>
    <dgm:cxn modelId="{5ECA4DA4-253C-41ED-88D9-A02B4B5E5A62}" type="presParOf" srcId="{00365FB1-FA6B-47D0-AA7D-DD6F0B720195}" destId="{B5B8BDC1-A39C-48E7-A72C-B94185085C7E}" srcOrd="4" destOrd="0" presId="urn:microsoft.com/office/officeart/2005/8/layout/hierarchy3"/>
    <dgm:cxn modelId="{AAFF2EAD-FA84-4295-8771-E372755827E9}" type="presParOf" srcId="{00365FB1-FA6B-47D0-AA7D-DD6F0B720195}" destId="{651B1FA8-8FC9-4EC3-B9AD-54512BDCCA94}" srcOrd="5" destOrd="0" presId="urn:microsoft.com/office/officeart/2005/8/layout/hierarchy3"/>
    <dgm:cxn modelId="{25C1D53A-695A-4614-9C78-124F97AA070B}" type="presParOf" srcId="{00365FB1-FA6B-47D0-AA7D-DD6F0B720195}" destId="{9ACCC37A-6ECC-4EEA-AE96-C527FD386DE6}" srcOrd="6" destOrd="0" presId="urn:microsoft.com/office/officeart/2005/8/layout/hierarchy3"/>
    <dgm:cxn modelId="{B9E61D99-EAD4-4CFE-BAE9-97F48C8DA597}" type="presParOf" srcId="{00365FB1-FA6B-47D0-AA7D-DD6F0B720195}" destId="{58C4AAAC-5255-4EA5-9160-EF343047FD38}" srcOrd="7" destOrd="0" presId="urn:microsoft.com/office/officeart/2005/8/layout/hierarchy3"/>
    <dgm:cxn modelId="{AF71783C-557D-4C22-8BEE-308E356BB1A0}" type="presParOf" srcId="{00365FB1-FA6B-47D0-AA7D-DD6F0B720195}" destId="{F92DC5C3-0E77-4440-AB0F-C903BC377932}" srcOrd="8" destOrd="0" presId="urn:microsoft.com/office/officeart/2005/8/layout/hierarchy3"/>
    <dgm:cxn modelId="{DE3BA41A-5AEA-49A3-B605-76BCDC482863}" type="presParOf" srcId="{00365FB1-FA6B-47D0-AA7D-DD6F0B720195}" destId="{3DBCBF89-7F5E-493C-9600-56975BF991B5}" srcOrd="9" destOrd="0" presId="urn:microsoft.com/office/officeart/2005/8/layout/hierarchy3"/>
    <dgm:cxn modelId="{91D56F03-A1E6-4E34-A3D1-9AF5C31ABA11}" type="presParOf" srcId="{00365FB1-FA6B-47D0-AA7D-DD6F0B720195}" destId="{E0361592-A7A3-47F0-9931-667C6F563475}" srcOrd="10" destOrd="0" presId="urn:microsoft.com/office/officeart/2005/8/layout/hierarchy3"/>
    <dgm:cxn modelId="{54EB3281-68C2-48B3-830E-A75EF20E7875}" type="presParOf" srcId="{00365FB1-FA6B-47D0-AA7D-DD6F0B720195}" destId="{1FE19770-2BE5-4D4B-8A85-4FBE870EE0D3}" srcOrd="11" destOrd="0" presId="urn:microsoft.com/office/officeart/2005/8/layout/hierarchy3"/>
    <dgm:cxn modelId="{E1B11195-C4AC-4C9C-99AB-C85FAB3C0D19}" type="presParOf" srcId="{00365FB1-FA6B-47D0-AA7D-DD6F0B720195}" destId="{3BB09801-B475-499C-8397-5CAA9BE12F19}" srcOrd="12" destOrd="0" presId="urn:microsoft.com/office/officeart/2005/8/layout/hierarchy3"/>
    <dgm:cxn modelId="{2045EBD9-7C06-4E47-9E23-64FCA899AC3E}" type="presParOf" srcId="{00365FB1-FA6B-47D0-AA7D-DD6F0B720195}" destId="{04F1B86E-0C7C-4825-A67B-DA2581E8CB58}" srcOrd="13" destOrd="0" presId="urn:microsoft.com/office/officeart/2005/8/layout/hierarchy3"/>
    <dgm:cxn modelId="{F476DFF1-9424-4C8F-BABB-9A102CFCBB74}" type="presParOf" srcId="{00365FB1-FA6B-47D0-AA7D-DD6F0B720195}" destId="{CDB45281-EE98-49BD-90F4-9B054F769813}" srcOrd="14" destOrd="0" presId="urn:microsoft.com/office/officeart/2005/8/layout/hierarchy3"/>
    <dgm:cxn modelId="{A2B6FD3D-90A7-4FCF-900A-CBE3786D7BF2}" type="presParOf" srcId="{00365FB1-FA6B-47D0-AA7D-DD6F0B720195}" destId="{0B728BA9-F2A0-452F-9F5C-D8A409034B82}" srcOrd="15" destOrd="0" presId="urn:microsoft.com/office/officeart/2005/8/layout/hierarchy3"/>
    <dgm:cxn modelId="{D5791466-45A3-4045-BB11-43CBEE51D8FA}" type="presParOf" srcId="{9D4E9D80-7876-4868-B196-103DF3C8E7FF}" destId="{44630C81-56A1-4189-A69E-07B596FA0275}" srcOrd="4" destOrd="0" presId="urn:microsoft.com/office/officeart/2005/8/layout/hierarchy3"/>
    <dgm:cxn modelId="{08D25D40-71BA-43D2-A60A-CA21963B5FAD}" type="presParOf" srcId="{44630C81-56A1-4189-A69E-07B596FA0275}" destId="{B4B2848D-D5D0-4C62-BD27-6DAC0707E30E}" srcOrd="0" destOrd="0" presId="urn:microsoft.com/office/officeart/2005/8/layout/hierarchy3"/>
    <dgm:cxn modelId="{62AA8635-1A64-428A-8A0E-8C368FE06EE8}" type="presParOf" srcId="{B4B2848D-D5D0-4C62-BD27-6DAC0707E30E}" destId="{8490852E-5A18-47C7-B219-910FE7810CCA}" srcOrd="0" destOrd="0" presId="urn:microsoft.com/office/officeart/2005/8/layout/hierarchy3"/>
    <dgm:cxn modelId="{0FB7DAFE-D2DC-4CF7-A2F6-779F02F437F7}" type="presParOf" srcId="{B4B2848D-D5D0-4C62-BD27-6DAC0707E30E}" destId="{253BB14F-C26E-4194-972A-5212C51E38C2}" srcOrd="1" destOrd="0" presId="urn:microsoft.com/office/officeart/2005/8/layout/hierarchy3"/>
    <dgm:cxn modelId="{215A1737-08A0-483D-A470-E6BF48C8D0F7}" type="presParOf" srcId="{44630C81-56A1-4189-A69E-07B596FA0275}" destId="{7DF3A3B0-AAE2-4CB9-854E-FEF19F119C75}" srcOrd="1" destOrd="0" presId="urn:microsoft.com/office/officeart/2005/8/layout/hierarchy3"/>
    <dgm:cxn modelId="{E36562BF-C1C7-4463-A139-1D9D6D06D99E}" type="presParOf" srcId="{7DF3A3B0-AAE2-4CB9-854E-FEF19F119C75}" destId="{520814A1-31BC-4328-A188-47498B7C2D37}" srcOrd="0" destOrd="0" presId="urn:microsoft.com/office/officeart/2005/8/layout/hierarchy3"/>
    <dgm:cxn modelId="{99C94A61-3B5B-4B6D-B7EF-D04902FEA91D}" type="presParOf" srcId="{7DF3A3B0-AAE2-4CB9-854E-FEF19F119C75}" destId="{D340D1F7-7D1C-4F22-ACD8-5E9CAA3436CC}" srcOrd="1" destOrd="0" presId="urn:microsoft.com/office/officeart/2005/8/layout/hierarchy3"/>
    <dgm:cxn modelId="{313CEBFD-0186-4598-9544-7AC5F1E9017D}" type="presParOf" srcId="{7DF3A3B0-AAE2-4CB9-854E-FEF19F119C75}" destId="{49953A85-32E9-46BA-A97C-912B804ECBD8}" srcOrd="2" destOrd="0" presId="urn:microsoft.com/office/officeart/2005/8/layout/hierarchy3"/>
    <dgm:cxn modelId="{8F7464D1-700B-44F5-B867-04586527A93D}" type="presParOf" srcId="{7DF3A3B0-AAE2-4CB9-854E-FEF19F119C75}" destId="{49C2FF41-0C30-40BC-A64E-C4EEA01FC567}" srcOrd="3" destOrd="0" presId="urn:microsoft.com/office/officeart/2005/8/layout/hierarchy3"/>
    <dgm:cxn modelId="{0AB7C0EA-0698-4595-95A7-2509345AEBC6}" type="presParOf" srcId="{7DF3A3B0-AAE2-4CB9-854E-FEF19F119C75}" destId="{C06DB4DF-F7BA-4EC1-BB92-8C2EC2998D3B}" srcOrd="4" destOrd="0" presId="urn:microsoft.com/office/officeart/2005/8/layout/hierarchy3"/>
    <dgm:cxn modelId="{118172A3-2AB7-486A-8FDD-6655464BB62E}" type="presParOf" srcId="{7DF3A3B0-AAE2-4CB9-854E-FEF19F119C75}" destId="{E8E4C3BF-A7C7-442B-9043-2B30C05EA327}" srcOrd="5" destOrd="0" presId="urn:microsoft.com/office/officeart/2005/8/layout/hierarchy3"/>
    <dgm:cxn modelId="{00A32F4A-50E6-4485-A0AB-C35B4522311F}" type="presParOf" srcId="{7DF3A3B0-AAE2-4CB9-854E-FEF19F119C75}" destId="{B2ABFD71-5F37-4248-9471-09E9FFB553C5}" srcOrd="6" destOrd="0" presId="urn:microsoft.com/office/officeart/2005/8/layout/hierarchy3"/>
    <dgm:cxn modelId="{809E687E-2FB8-4535-8B5C-D33470C4799B}" type="presParOf" srcId="{7DF3A3B0-AAE2-4CB9-854E-FEF19F119C75}" destId="{94841914-AC42-4CAE-9264-B909A7D7EB64}" srcOrd="7" destOrd="0" presId="urn:microsoft.com/office/officeart/2005/8/layout/hierarchy3"/>
    <dgm:cxn modelId="{D09FF527-A4B7-45D8-85D3-6492C56147B6}" type="presParOf" srcId="{7DF3A3B0-AAE2-4CB9-854E-FEF19F119C75}" destId="{67C2F50D-03F5-4ABD-A07B-9E94C60E2AD1}" srcOrd="8" destOrd="0" presId="urn:microsoft.com/office/officeart/2005/8/layout/hierarchy3"/>
    <dgm:cxn modelId="{182B46AB-829F-4E0D-A43B-19588BDDB8B7}" type="presParOf" srcId="{7DF3A3B0-AAE2-4CB9-854E-FEF19F119C75}" destId="{0E0B5F73-B42B-4FED-BCB4-4CF53AD4EA0A}" srcOrd="9" destOrd="0" presId="urn:microsoft.com/office/officeart/2005/8/layout/hierarchy3"/>
    <dgm:cxn modelId="{8CEADE76-F9EE-4BE2-ABEE-8125667213FA}" type="presParOf" srcId="{7DF3A3B0-AAE2-4CB9-854E-FEF19F119C75}" destId="{A9D3A279-6138-40EA-8929-F49E6C6A368F}" srcOrd="10" destOrd="0" presId="urn:microsoft.com/office/officeart/2005/8/layout/hierarchy3"/>
    <dgm:cxn modelId="{29544738-E017-4A85-81A1-0CFEA908BFCE}" type="presParOf" srcId="{7DF3A3B0-AAE2-4CB9-854E-FEF19F119C75}" destId="{96FD4FCE-9B7E-42B2-87D9-EC8CDF59A859}" srcOrd="11" destOrd="0" presId="urn:microsoft.com/office/officeart/2005/8/layout/hierarchy3"/>
    <dgm:cxn modelId="{EE74F667-D94C-40F2-B61D-E400562A0484}" type="presParOf" srcId="{7DF3A3B0-AAE2-4CB9-854E-FEF19F119C75}" destId="{3F6E22E3-D2D6-4D89-8B9E-2BC1B42A515D}" srcOrd="12" destOrd="0" presId="urn:microsoft.com/office/officeart/2005/8/layout/hierarchy3"/>
    <dgm:cxn modelId="{5E5BDE05-BC73-41CA-8916-B85C0B00DAD3}" type="presParOf" srcId="{7DF3A3B0-AAE2-4CB9-854E-FEF19F119C75}" destId="{1AE5F3D5-FB57-4A74-8CB9-DB11122452C4}" srcOrd="13" destOrd="0" presId="urn:microsoft.com/office/officeart/2005/8/layout/hierarchy3"/>
    <dgm:cxn modelId="{6598516B-6DD9-4B46-BF89-453B1653204A}" type="presParOf" srcId="{7DF3A3B0-AAE2-4CB9-854E-FEF19F119C75}" destId="{C1F0977A-EA40-4CE4-9F63-C865DA8F8702}" srcOrd="14" destOrd="0" presId="urn:microsoft.com/office/officeart/2005/8/layout/hierarchy3"/>
    <dgm:cxn modelId="{8FB3DCEB-56CB-47F4-B95E-8DA00F534344}" type="presParOf" srcId="{7DF3A3B0-AAE2-4CB9-854E-FEF19F119C75}" destId="{627ED4BC-60EC-4DEA-8509-6A5B4342D611}" srcOrd="15" destOrd="0" presId="urn:microsoft.com/office/officeart/2005/8/layout/hierarchy3"/>
    <dgm:cxn modelId="{C36AA582-388D-4BAC-ADB3-5E63AEBCAAF2}" type="presParOf" srcId="{7DF3A3B0-AAE2-4CB9-854E-FEF19F119C75}" destId="{51A9B064-60CC-4E86-A44D-D3D72E0B226B}" srcOrd="16" destOrd="0" presId="urn:microsoft.com/office/officeart/2005/8/layout/hierarchy3"/>
    <dgm:cxn modelId="{FF367065-590E-4D89-9350-580E8B2FF8BE}" type="presParOf" srcId="{7DF3A3B0-AAE2-4CB9-854E-FEF19F119C75}" destId="{4103C6DC-EE80-4969-BE66-BF83E93FDDDE}" srcOrd="17" destOrd="0" presId="urn:microsoft.com/office/officeart/2005/8/layout/hierarchy3"/>
    <dgm:cxn modelId="{4990BA30-DE63-4D13-8249-01F57B983EB1}" type="presParOf" srcId="{9D4E9D80-7876-4868-B196-103DF3C8E7FF}" destId="{BEB1EF48-D257-4ECD-8EAF-AD2AB81C5EE5}" srcOrd="5" destOrd="0" presId="urn:microsoft.com/office/officeart/2005/8/layout/hierarchy3"/>
    <dgm:cxn modelId="{8B219295-576C-4E62-82EB-69888549D08A}" type="presParOf" srcId="{BEB1EF48-D257-4ECD-8EAF-AD2AB81C5EE5}" destId="{8544F40D-EB5E-487D-949F-7EC957F578BC}" srcOrd="0" destOrd="0" presId="urn:microsoft.com/office/officeart/2005/8/layout/hierarchy3"/>
    <dgm:cxn modelId="{E31C307D-FFB7-4BE4-8CAA-9083DC203F74}" type="presParOf" srcId="{8544F40D-EB5E-487D-949F-7EC957F578BC}" destId="{26B57CA7-C15F-4D85-B416-16AF4BC610E6}" srcOrd="0" destOrd="0" presId="urn:microsoft.com/office/officeart/2005/8/layout/hierarchy3"/>
    <dgm:cxn modelId="{8A92F612-D87B-4223-9724-342317EF9183}" type="presParOf" srcId="{8544F40D-EB5E-487D-949F-7EC957F578BC}" destId="{579AB100-345F-4408-95FE-FBF203650DBE}" srcOrd="1" destOrd="0" presId="urn:microsoft.com/office/officeart/2005/8/layout/hierarchy3"/>
    <dgm:cxn modelId="{30BC57F5-B56F-437F-8F5D-A9722E07D8A8}" type="presParOf" srcId="{BEB1EF48-D257-4ECD-8EAF-AD2AB81C5EE5}" destId="{61A623E6-C7C9-4417-BA9D-426069491113}" srcOrd="1" destOrd="0" presId="urn:microsoft.com/office/officeart/2005/8/layout/hierarchy3"/>
    <dgm:cxn modelId="{25098DB4-6D3D-4C5A-9B97-82AD5C5023F6}" type="presParOf" srcId="{61A623E6-C7C9-4417-BA9D-426069491113}" destId="{53ACCCF0-338F-4A2A-B032-EC4AEF1CA2BD}" srcOrd="0" destOrd="0" presId="urn:microsoft.com/office/officeart/2005/8/layout/hierarchy3"/>
    <dgm:cxn modelId="{61630398-A888-4376-92A0-3280142DC57E}" type="presParOf" srcId="{61A623E6-C7C9-4417-BA9D-426069491113}" destId="{C398F027-A896-4640-A03C-47400F595FE7}" srcOrd="1" destOrd="0" presId="urn:microsoft.com/office/officeart/2005/8/layout/hierarchy3"/>
    <dgm:cxn modelId="{1C8E3BE5-BD06-4DBD-A745-5FC58C0F763C}" type="presParOf" srcId="{61A623E6-C7C9-4417-BA9D-426069491113}" destId="{95387D3B-9D91-4145-8368-268E7D37C8FF}" srcOrd="2" destOrd="0" presId="urn:microsoft.com/office/officeart/2005/8/layout/hierarchy3"/>
    <dgm:cxn modelId="{3C4EAD47-DE16-4FD5-B9EC-7B4DE9D8354D}" type="presParOf" srcId="{61A623E6-C7C9-4417-BA9D-426069491113}" destId="{BD1D7F63-6958-4F01-AD06-28EA7E98E14A}" srcOrd="3" destOrd="0" presId="urn:microsoft.com/office/officeart/2005/8/layout/hierarchy3"/>
    <dgm:cxn modelId="{77B13C03-A2B1-49F2-85B2-55EC59CC7820}" type="presParOf" srcId="{61A623E6-C7C9-4417-BA9D-426069491113}" destId="{13F4BDBB-6C44-4B63-9322-8CC992CD488E}" srcOrd="4" destOrd="0" presId="urn:microsoft.com/office/officeart/2005/8/layout/hierarchy3"/>
    <dgm:cxn modelId="{82442531-3301-45AE-898A-9BDFBED24117}" type="presParOf" srcId="{61A623E6-C7C9-4417-BA9D-426069491113}" destId="{68A9A015-755A-44D5-A3F4-9D5EE39C2C03}" srcOrd="5" destOrd="0" presId="urn:microsoft.com/office/officeart/2005/8/layout/hierarchy3"/>
    <dgm:cxn modelId="{883A0C2A-8050-4034-AE16-D8CB1882BB86}" type="presParOf" srcId="{61A623E6-C7C9-4417-BA9D-426069491113}" destId="{BB94D78C-F6C7-46D9-A57E-96D3E2CCDDC4}" srcOrd="6" destOrd="0" presId="urn:microsoft.com/office/officeart/2005/8/layout/hierarchy3"/>
    <dgm:cxn modelId="{124BC524-09BF-4335-86C3-DA7ACD17CE88}" type="presParOf" srcId="{61A623E6-C7C9-4417-BA9D-426069491113}" destId="{8502799B-33FF-40D8-A6A3-8F141C3C95C4}" srcOrd="7" destOrd="0" presId="urn:microsoft.com/office/officeart/2005/8/layout/hierarchy3"/>
    <dgm:cxn modelId="{54AE5D74-555C-43B7-AC68-9C77ECC511AB}" type="presParOf" srcId="{61A623E6-C7C9-4417-BA9D-426069491113}" destId="{1C8429EF-A096-4552-B297-0F64232E9D52}" srcOrd="8" destOrd="0" presId="urn:microsoft.com/office/officeart/2005/8/layout/hierarchy3"/>
    <dgm:cxn modelId="{CB8D7BC5-F1B5-4525-ACB7-5149D9770FD6}" type="presParOf" srcId="{61A623E6-C7C9-4417-BA9D-426069491113}" destId="{26965CDA-028B-4436-B007-1DFB9644517B}" srcOrd="9" destOrd="0" presId="urn:microsoft.com/office/officeart/2005/8/layout/hierarchy3"/>
    <dgm:cxn modelId="{08CC71C5-7E68-4940-9AB4-FBD43EF4F14F}" type="presParOf" srcId="{61A623E6-C7C9-4417-BA9D-426069491113}" destId="{911FF29A-3523-45BA-BDB9-EAA4648A3132}" srcOrd="10" destOrd="0" presId="urn:microsoft.com/office/officeart/2005/8/layout/hierarchy3"/>
    <dgm:cxn modelId="{06BB0F5A-C8B0-46B1-8455-C23DB0083FFB}" type="presParOf" srcId="{61A623E6-C7C9-4417-BA9D-426069491113}" destId="{654B08D6-8BB6-4454-8882-95E63D7A01F1}" srcOrd="11" destOrd="0" presId="urn:microsoft.com/office/officeart/2005/8/layout/hierarchy3"/>
    <dgm:cxn modelId="{43856CAD-97CB-4006-8BC2-85282099C169}" type="presParOf" srcId="{61A623E6-C7C9-4417-BA9D-426069491113}" destId="{E213B6FF-6449-4EEA-A437-F8D0BABD135D}" srcOrd="12" destOrd="0" presId="urn:microsoft.com/office/officeart/2005/8/layout/hierarchy3"/>
    <dgm:cxn modelId="{3D917B06-22EF-44B1-9F30-57F30CF8CE73}" type="presParOf" srcId="{61A623E6-C7C9-4417-BA9D-426069491113}" destId="{27417B4B-7E9E-4F19-8ADF-9947C2472A5C}" srcOrd="13" destOrd="0" presId="urn:microsoft.com/office/officeart/2005/8/layout/hierarchy3"/>
    <dgm:cxn modelId="{333C513D-C135-44F5-A410-89885903D09D}" type="presParOf" srcId="{61A623E6-C7C9-4417-BA9D-426069491113}" destId="{F271F84E-2DF4-4C96-B958-B6AE74364B4E}" srcOrd="14" destOrd="0" presId="urn:microsoft.com/office/officeart/2005/8/layout/hierarchy3"/>
    <dgm:cxn modelId="{F5F65659-65FC-44F0-B4BA-4B872E288205}" type="presParOf" srcId="{61A623E6-C7C9-4417-BA9D-426069491113}" destId="{C62ECCF5-E6DD-43F4-AE54-1D0019E6B824}" srcOrd="15" destOrd="0" presId="urn:microsoft.com/office/officeart/2005/8/layout/hierarchy3"/>
    <dgm:cxn modelId="{BDEFC162-85BF-4F0B-BF88-B8882BCF5E3F}" type="presParOf" srcId="{61A623E6-C7C9-4417-BA9D-426069491113}" destId="{123E66B9-C09D-46BA-94F6-D1811FC48D43}" srcOrd="16" destOrd="0" presId="urn:microsoft.com/office/officeart/2005/8/layout/hierarchy3"/>
    <dgm:cxn modelId="{98DD9DFC-6E52-4F7E-AE7D-FC0EB4330D15}" type="presParOf" srcId="{61A623E6-C7C9-4417-BA9D-426069491113}" destId="{F94171C2-B0EC-4319-9A83-ED25AECE1342}" srcOrd="17" destOrd="0" presId="urn:microsoft.com/office/officeart/2005/8/layout/hierarchy3"/>
    <dgm:cxn modelId="{E8946CAB-63CF-44CC-8E1A-249A218B04BA}" type="presParOf" srcId="{61A623E6-C7C9-4417-BA9D-426069491113}" destId="{52A3599D-212B-4BAC-B01A-B24A8AF63FD5}" srcOrd="18" destOrd="0" presId="urn:microsoft.com/office/officeart/2005/8/layout/hierarchy3"/>
    <dgm:cxn modelId="{1A647F4D-7E01-4D05-9115-40379D0DA5A4}" type="presParOf" srcId="{61A623E6-C7C9-4417-BA9D-426069491113}" destId="{F718EA89-D1D6-4FDE-9667-97FBBED0311A}" srcOrd="19" destOrd="0" presId="urn:microsoft.com/office/officeart/2005/8/layout/hierarchy3"/>
    <dgm:cxn modelId="{0EDF99AF-9851-4522-B765-12094FDE702A}" type="presParOf" srcId="{61A623E6-C7C9-4417-BA9D-426069491113}" destId="{F7D89A52-58B1-4AEC-BF4A-784DB7044E1C}" srcOrd="20" destOrd="0" presId="urn:microsoft.com/office/officeart/2005/8/layout/hierarchy3"/>
    <dgm:cxn modelId="{99367B33-265A-4084-A03E-2004E9831F69}" type="presParOf" srcId="{61A623E6-C7C9-4417-BA9D-426069491113}" destId="{0E33CF8D-4C03-4510-9106-21D98A3D3E8D}" srcOrd="21" destOrd="0" presId="urn:microsoft.com/office/officeart/2005/8/layout/hierarchy3"/>
    <dgm:cxn modelId="{58E83B9E-D75A-45F4-B037-BB1415A49944}" type="presParOf" srcId="{61A623E6-C7C9-4417-BA9D-426069491113}" destId="{FB5A0153-250C-45C7-8FA3-FA914288D34D}" srcOrd="22" destOrd="0" presId="urn:microsoft.com/office/officeart/2005/8/layout/hierarchy3"/>
    <dgm:cxn modelId="{68502E46-ED1F-40E9-8C94-B5FB60112679}" type="presParOf" srcId="{61A623E6-C7C9-4417-BA9D-426069491113}" destId="{3B2651E2-74CB-41CB-A72A-12758FBE716E}" srcOrd="23" destOrd="0" presId="urn:microsoft.com/office/officeart/2005/8/layout/hierarchy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74CD46-340C-4F9C-9B81-3315D9FC1F4C}"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A7158547-F9EC-407F-86D8-25484B4D9BE3}">
      <dgm:prSet phldrT="[Text]"/>
      <dgm:spPr/>
      <dgm:t>
        <a:bodyPr/>
        <a:lstStyle/>
        <a:p>
          <a:r>
            <a:rPr lang="en-US" dirty="0" smtClean="0"/>
            <a:t>Business Package</a:t>
          </a:r>
          <a:endParaRPr lang="en-US" dirty="0"/>
        </a:p>
      </dgm:t>
    </dgm:pt>
    <dgm:pt modelId="{AC982E98-6224-4C37-A912-1251186B74D3}" type="parTrans" cxnId="{CB845C1B-3994-4439-ADF2-CBCA9317151A}">
      <dgm:prSet/>
      <dgm:spPr/>
      <dgm:t>
        <a:bodyPr/>
        <a:lstStyle/>
        <a:p>
          <a:endParaRPr lang="en-US"/>
        </a:p>
      </dgm:t>
    </dgm:pt>
    <dgm:pt modelId="{5C08B557-8375-4E3B-862A-60EE77938861}" type="sibTrans" cxnId="{CB845C1B-3994-4439-ADF2-CBCA9317151A}">
      <dgm:prSet/>
      <dgm:spPr/>
      <dgm:t>
        <a:bodyPr/>
        <a:lstStyle/>
        <a:p>
          <a:endParaRPr lang="en-US"/>
        </a:p>
      </dgm:t>
    </dgm:pt>
    <dgm:pt modelId="{2A665AB7-9F0D-4D2F-B3A9-8D82BFC1BAC7}">
      <dgm:prSet/>
      <dgm:spPr/>
      <dgm:t>
        <a:bodyPr/>
        <a:lstStyle/>
        <a:p>
          <a:r>
            <a:rPr lang="en-US" dirty="0" smtClean="0"/>
            <a:t>Channels &amp; Int.</a:t>
          </a:r>
          <a:endParaRPr lang="en-US" dirty="0"/>
        </a:p>
      </dgm:t>
    </dgm:pt>
    <dgm:pt modelId="{8740082A-71FD-4D4B-8F59-7B7D41D9E497}" type="parTrans" cxnId="{B4F64B07-EB1E-4ADB-837A-7E40D4E8ABE7}">
      <dgm:prSet/>
      <dgm:spPr/>
      <dgm:t>
        <a:bodyPr/>
        <a:lstStyle/>
        <a:p>
          <a:endParaRPr lang="en-US"/>
        </a:p>
      </dgm:t>
    </dgm:pt>
    <dgm:pt modelId="{5808B76C-2C0F-4BE3-8CFD-E4BAE336D5B4}" type="sibTrans" cxnId="{B4F64B07-EB1E-4ADB-837A-7E40D4E8ABE7}">
      <dgm:prSet/>
      <dgm:spPr/>
      <dgm:t>
        <a:bodyPr/>
        <a:lstStyle/>
        <a:p>
          <a:endParaRPr lang="en-US"/>
        </a:p>
      </dgm:t>
    </dgm:pt>
    <dgm:pt modelId="{289DDB4A-186A-4A69-94D0-69B0A6B2DDBC}">
      <dgm:prSet/>
      <dgm:spPr/>
      <dgm:t>
        <a:bodyPr/>
        <a:lstStyle/>
        <a:p>
          <a:r>
            <a:rPr lang="en-US" dirty="0" smtClean="0"/>
            <a:t>Infra. &amp; Automation</a:t>
          </a:r>
          <a:endParaRPr lang="en-US" dirty="0"/>
        </a:p>
      </dgm:t>
    </dgm:pt>
    <dgm:pt modelId="{B447C0EB-410B-4580-AFD6-A17177529944}" type="parTrans" cxnId="{7AB251A4-84EB-40E0-A69A-F01B4F7599BD}">
      <dgm:prSet/>
      <dgm:spPr/>
      <dgm:t>
        <a:bodyPr/>
        <a:lstStyle/>
        <a:p>
          <a:endParaRPr lang="en-US"/>
        </a:p>
      </dgm:t>
    </dgm:pt>
    <dgm:pt modelId="{AA0E5081-585F-4B8E-BBCC-FC68239BBCF1}" type="sibTrans" cxnId="{7AB251A4-84EB-40E0-A69A-F01B4F7599BD}">
      <dgm:prSet/>
      <dgm:spPr/>
      <dgm:t>
        <a:bodyPr/>
        <a:lstStyle/>
        <a:p>
          <a:endParaRPr lang="en-US"/>
        </a:p>
      </dgm:t>
    </dgm:pt>
    <dgm:pt modelId="{FFE5A76E-638F-492C-94D9-EDD03BCAB651}">
      <dgm:prSet/>
      <dgm:spPr/>
      <dgm:t>
        <a:bodyPr/>
        <a:lstStyle/>
        <a:p>
          <a:r>
            <a:rPr lang="en-US" dirty="0" smtClean="0"/>
            <a:t>Identification and Authentication</a:t>
          </a:r>
          <a:endParaRPr lang="en-US" dirty="0"/>
        </a:p>
      </dgm:t>
    </dgm:pt>
    <dgm:pt modelId="{763807CF-664D-404F-9236-1C3284160496}" type="parTrans" cxnId="{60642D91-D78F-4052-A716-37A9C9D8764C}">
      <dgm:prSet/>
      <dgm:spPr/>
      <dgm:t>
        <a:bodyPr/>
        <a:lstStyle/>
        <a:p>
          <a:endParaRPr lang="en-US"/>
        </a:p>
      </dgm:t>
    </dgm:pt>
    <dgm:pt modelId="{6FB62C6F-09E6-4C8E-A303-1E68EECA6D52}" type="sibTrans" cxnId="{60642D91-D78F-4052-A716-37A9C9D8764C}">
      <dgm:prSet/>
      <dgm:spPr/>
      <dgm:t>
        <a:bodyPr/>
        <a:lstStyle/>
        <a:p>
          <a:endParaRPr lang="en-US"/>
        </a:p>
      </dgm:t>
    </dgm:pt>
    <dgm:pt modelId="{B6DB27D4-ED07-49DA-85FD-FE64ACF94DB2}">
      <dgm:prSet/>
      <dgm:spPr/>
      <dgm:t>
        <a:bodyPr/>
        <a:lstStyle/>
        <a:p>
          <a:r>
            <a:rPr lang="en-US" dirty="0" smtClean="0"/>
            <a:t>Non-Repudiation</a:t>
          </a:r>
          <a:endParaRPr lang="en-US" dirty="0"/>
        </a:p>
      </dgm:t>
    </dgm:pt>
    <dgm:pt modelId="{C530BBDF-AB58-455C-BF2D-9E5D56352EDB}" type="parTrans" cxnId="{3D25C84E-3A97-4542-B7DB-AC760E85D290}">
      <dgm:prSet/>
      <dgm:spPr/>
      <dgm:t>
        <a:bodyPr/>
        <a:lstStyle/>
        <a:p>
          <a:endParaRPr lang="en-US"/>
        </a:p>
      </dgm:t>
    </dgm:pt>
    <dgm:pt modelId="{38D5E6C9-A231-4EDA-BB69-91A6A9552B73}" type="sibTrans" cxnId="{3D25C84E-3A97-4542-B7DB-AC760E85D290}">
      <dgm:prSet/>
      <dgm:spPr/>
      <dgm:t>
        <a:bodyPr/>
        <a:lstStyle/>
        <a:p>
          <a:endParaRPr lang="en-US"/>
        </a:p>
      </dgm:t>
    </dgm:pt>
    <dgm:pt modelId="{98039B24-134E-4FB6-A4A7-CE04EFF0CF10}">
      <dgm:prSet/>
      <dgm:spPr/>
      <dgm:t>
        <a:bodyPr/>
        <a:lstStyle/>
        <a:p>
          <a:r>
            <a:rPr lang="en-US" dirty="0" smtClean="0"/>
            <a:t>Detection and Notification</a:t>
          </a:r>
          <a:endParaRPr lang="en-US" dirty="0"/>
        </a:p>
      </dgm:t>
    </dgm:pt>
    <dgm:pt modelId="{718B8148-0057-43FE-BA61-21244C269306}" type="parTrans" cxnId="{AB2900DB-161F-4360-9420-65A873382705}">
      <dgm:prSet/>
      <dgm:spPr/>
      <dgm:t>
        <a:bodyPr/>
        <a:lstStyle/>
        <a:p>
          <a:endParaRPr lang="en-US"/>
        </a:p>
      </dgm:t>
    </dgm:pt>
    <dgm:pt modelId="{2AA9D784-4D96-4374-86DE-959EBC4D26BA}" type="sibTrans" cxnId="{AB2900DB-161F-4360-9420-65A873382705}">
      <dgm:prSet/>
      <dgm:spPr/>
      <dgm:t>
        <a:bodyPr/>
        <a:lstStyle/>
        <a:p>
          <a:endParaRPr lang="en-US"/>
        </a:p>
      </dgm:t>
    </dgm:pt>
    <dgm:pt modelId="{E0C4B291-8BFB-46D1-9627-5EFC69F35EEE}">
      <dgm:prSet/>
      <dgm:spPr/>
      <dgm:t>
        <a:bodyPr/>
        <a:lstStyle/>
        <a:p>
          <a:r>
            <a:rPr lang="en-US" dirty="0" smtClean="0"/>
            <a:t>Integrity</a:t>
          </a:r>
          <a:endParaRPr lang="en-US" dirty="0"/>
        </a:p>
      </dgm:t>
    </dgm:pt>
    <dgm:pt modelId="{DF12D8DA-47DA-4245-A85F-555EAD9DC9D5}" type="parTrans" cxnId="{80279BCC-F677-4C33-9A32-5C47B5AE086C}">
      <dgm:prSet/>
      <dgm:spPr/>
      <dgm:t>
        <a:bodyPr/>
        <a:lstStyle/>
        <a:p>
          <a:endParaRPr lang="en-US"/>
        </a:p>
      </dgm:t>
    </dgm:pt>
    <dgm:pt modelId="{B5573117-AFC2-4CE6-860E-604EFB35AFBF}" type="sibTrans" cxnId="{80279BCC-F677-4C33-9A32-5C47B5AE086C}">
      <dgm:prSet/>
      <dgm:spPr/>
      <dgm:t>
        <a:bodyPr/>
        <a:lstStyle/>
        <a:p>
          <a:endParaRPr lang="en-US"/>
        </a:p>
      </dgm:t>
    </dgm:pt>
    <dgm:pt modelId="{23E071E1-9D1A-495C-9E51-A61F1CD8FE96}">
      <dgm:prSet phldrT="[Text]"/>
      <dgm:spPr/>
      <dgm:t>
        <a:bodyPr/>
        <a:lstStyle/>
        <a:p>
          <a:r>
            <a:rPr lang="en-US" dirty="0" smtClean="0"/>
            <a:t>Service Integration</a:t>
          </a:r>
          <a:endParaRPr lang="en-US" dirty="0"/>
        </a:p>
      </dgm:t>
    </dgm:pt>
    <dgm:pt modelId="{ABB818AA-C1AE-4314-A907-93529ECD027F}" type="parTrans" cxnId="{770DD965-EA0A-4572-83A0-0CE0B7F47E24}">
      <dgm:prSet/>
      <dgm:spPr/>
      <dgm:t>
        <a:bodyPr/>
        <a:lstStyle/>
        <a:p>
          <a:endParaRPr lang="en-US"/>
        </a:p>
      </dgm:t>
    </dgm:pt>
    <dgm:pt modelId="{8D133348-4DEF-4BC3-974A-5F72CB9F9E00}" type="sibTrans" cxnId="{770DD965-EA0A-4572-83A0-0CE0B7F47E24}">
      <dgm:prSet/>
      <dgm:spPr/>
      <dgm:t>
        <a:bodyPr/>
        <a:lstStyle/>
        <a:p>
          <a:endParaRPr lang="en-US"/>
        </a:p>
      </dgm:t>
    </dgm:pt>
    <dgm:pt modelId="{E12E3B86-CDD5-48B8-AC37-B33C931F1A5B}">
      <dgm:prSet phldrT="[Text]"/>
      <dgm:spPr/>
      <dgm:t>
        <a:bodyPr/>
        <a:lstStyle/>
        <a:p>
          <a:r>
            <a:rPr lang="en-US" dirty="0" smtClean="0"/>
            <a:t>Broadcasting</a:t>
          </a:r>
          <a:endParaRPr lang="en-US" dirty="0"/>
        </a:p>
      </dgm:t>
    </dgm:pt>
    <dgm:pt modelId="{99699A36-1F1F-4B16-807A-25A0C0DA35B9}" type="parTrans" cxnId="{E8348EE3-EBBE-4C6D-8E38-26D125FA31E1}">
      <dgm:prSet/>
      <dgm:spPr/>
      <dgm:t>
        <a:bodyPr/>
        <a:lstStyle/>
        <a:p>
          <a:endParaRPr lang="en-US"/>
        </a:p>
      </dgm:t>
    </dgm:pt>
    <dgm:pt modelId="{60A6A684-1CAF-479F-9D91-9887635BAEF9}" type="sibTrans" cxnId="{E8348EE3-EBBE-4C6D-8E38-26D125FA31E1}">
      <dgm:prSet/>
      <dgm:spPr/>
      <dgm:t>
        <a:bodyPr/>
        <a:lstStyle/>
        <a:p>
          <a:endParaRPr lang="en-US"/>
        </a:p>
      </dgm:t>
    </dgm:pt>
    <dgm:pt modelId="{FEB09B51-2C70-4888-8F35-B055C7BCC578}">
      <dgm:prSet phldrT="[Text]"/>
      <dgm:spPr/>
      <dgm:t>
        <a:bodyPr/>
        <a:lstStyle/>
        <a:p>
          <a:r>
            <a:rPr lang="en-US" dirty="0" smtClean="0"/>
            <a:t>Content Delivery &amp; Caching</a:t>
          </a:r>
          <a:endParaRPr lang="en-US" dirty="0"/>
        </a:p>
      </dgm:t>
    </dgm:pt>
    <dgm:pt modelId="{B8F0513A-09D8-43EC-B8A7-1A372A70BAA9}" type="parTrans" cxnId="{90DAFB60-539A-4C46-B4D5-A4307D00C43C}">
      <dgm:prSet/>
      <dgm:spPr/>
      <dgm:t>
        <a:bodyPr/>
        <a:lstStyle/>
        <a:p>
          <a:endParaRPr lang="en-US"/>
        </a:p>
      </dgm:t>
    </dgm:pt>
    <dgm:pt modelId="{53B36DEB-ABC9-4D56-ACD8-DAA77DC1ED4A}" type="sibTrans" cxnId="{90DAFB60-539A-4C46-B4D5-A4307D00C43C}">
      <dgm:prSet/>
      <dgm:spPr/>
      <dgm:t>
        <a:bodyPr/>
        <a:lstStyle/>
        <a:p>
          <a:endParaRPr lang="en-US"/>
        </a:p>
      </dgm:t>
    </dgm:pt>
    <dgm:pt modelId="{C846DB94-7AD3-4207-A467-322C9E5FE7CE}">
      <dgm:prSet phldrT="[Text]"/>
      <dgm:spPr/>
      <dgm:t>
        <a:bodyPr/>
        <a:lstStyle/>
        <a:p>
          <a:r>
            <a:rPr lang="en-US" dirty="0" smtClean="0"/>
            <a:t>Gateway Services</a:t>
          </a:r>
          <a:endParaRPr lang="en-US" dirty="0"/>
        </a:p>
      </dgm:t>
    </dgm:pt>
    <dgm:pt modelId="{E346765F-7B9A-47BC-B152-5DC33470825E}" type="parTrans" cxnId="{2480EAC3-01AD-4CC1-8871-D3750182E037}">
      <dgm:prSet/>
      <dgm:spPr/>
      <dgm:t>
        <a:bodyPr/>
        <a:lstStyle/>
        <a:p>
          <a:endParaRPr lang="en-US"/>
        </a:p>
      </dgm:t>
    </dgm:pt>
    <dgm:pt modelId="{3C8915E5-7CB5-4CA3-85BC-D56B3C140C01}" type="sibTrans" cxnId="{2480EAC3-01AD-4CC1-8871-D3750182E037}">
      <dgm:prSet/>
      <dgm:spPr/>
      <dgm:t>
        <a:bodyPr/>
        <a:lstStyle/>
        <a:p>
          <a:endParaRPr lang="en-US"/>
        </a:p>
      </dgm:t>
    </dgm:pt>
    <dgm:pt modelId="{99256450-2D49-4179-932B-4A2E1D565805}">
      <dgm:prSet phldrT="[Text]"/>
      <dgm:spPr/>
      <dgm:t>
        <a:bodyPr/>
        <a:lstStyle/>
        <a:p>
          <a:r>
            <a:rPr lang="en-US" dirty="0" smtClean="0"/>
            <a:t>User Interaction Services</a:t>
          </a:r>
          <a:endParaRPr lang="en-US" dirty="0"/>
        </a:p>
      </dgm:t>
    </dgm:pt>
    <dgm:pt modelId="{4EF3C55F-F94A-4EC7-A937-8340815C63D6}" type="parTrans" cxnId="{5BD828C6-3A76-4048-B99E-21FCF72821D5}">
      <dgm:prSet/>
      <dgm:spPr/>
      <dgm:t>
        <a:bodyPr/>
        <a:lstStyle/>
        <a:p>
          <a:endParaRPr lang="en-US"/>
        </a:p>
      </dgm:t>
    </dgm:pt>
    <dgm:pt modelId="{3C2C67F2-E425-4C61-B0D8-7E4DEFE9F369}" type="sibTrans" cxnId="{5BD828C6-3A76-4048-B99E-21FCF72821D5}">
      <dgm:prSet/>
      <dgm:spPr/>
      <dgm:t>
        <a:bodyPr/>
        <a:lstStyle/>
        <a:p>
          <a:endParaRPr lang="en-US"/>
        </a:p>
      </dgm:t>
    </dgm:pt>
    <dgm:pt modelId="{344C295A-C39B-4DA4-939E-425097F8F938}">
      <dgm:prSet phldrT="[Text]"/>
      <dgm:spPr/>
      <dgm:t>
        <a:bodyPr/>
        <a:lstStyle/>
        <a:p>
          <a:r>
            <a:rPr lang="en-US" dirty="0" smtClean="0"/>
            <a:t>Content Management</a:t>
          </a:r>
          <a:endParaRPr lang="en-US" dirty="0"/>
        </a:p>
      </dgm:t>
    </dgm:pt>
    <dgm:pt modelId="{F9FE2DBD-1C1A-4F4A-A9DB-872BC42733D9}" type="parTrans" cxnId="{67665482-2F92-4A9B-975E-9A0578FFEDDD}">
      <dgm:prSet/>
      <dgm:spPr/>
      <dgm:t>
        <a:bodyPr/>
        <a:lstStyle/>
        <a:p>
          <a:endParaRPr lang="en-US"/>
        </a:p>
      </dgm:t>
    </dgm:pt>
    <dgm:pt modelId="{D69F92D2-3C64-403D-9843-09BBBFBED1AD}" type="sibTrans" cxnId="{67665482-2F92-4A9B-975E-9A0578FFEDDD}">
      <dgm:prSet/>
      <dgm:spPr/>
      <dgm:t>
        <a:bodyPr/>
        <a:lstStyle/>
        <a:p>
          <a:endParaRPr lang="en-US"/>
        </a:p>
      </dgm:t>
    </dgm:pt>
    <dgm:pt modelId="{C1A03A72-21EE-4D5F-939E-FE77F01FFB6C}">
      <dgm:prSet phldrT="[Text]"/>
      <dgm:spPr/>
      <dgm:t>
        <a:bodyPr/>
        <a:lstStyle/>
        <a:p>
          <a:r>
            <a:rPr lang="en-US" dirty="0" smtClean="0"/>
            <a:t>Process Management</a:t>
          </a:r>
          <a:endParaRPr lang="en-US" dirty="0"/>
        </a:p>
      </dgm:t>
    </dgm:pt>
    <dgm:pt modelId="{0BF8A602-7BF6-40E9-9EFE-B853E989A407}" type="parTrans" cxnId="{9F818EBC-D52A-43B6-9ECC-695D40D84C08}">
      <dgm:prSet/>
      <dgm:spPr/>
      <dgm:t>
        <a:bodyPr/>
        <a:lstStyle/>
        <a:p>
          <a:endParaRPr lang="en-US"/>
        </a:p>
      </dgm:t>
    </dgm:pt>
    <dgm:pt modelId="{043C04DE-5550-4D56-839B-D27E3B100DAC}" type="sibTrans" cxnId="{9F818EBC-D52A-43B6-9ECC-695D40D84C08}">
      <dgm:prSet/>
      <dgm:spPr/>
      <dgm:t>
        <a:bodyPr/>
        <a:lstStyle/>
        <a:p>
          <a:endParaRPr lang="en-US"/>
        </a:p>
      </dgm:t>
    </dgm:pt>
    <dgm:pt modelId="{A622F6DF-4B98-43A4-BF72-55ACDD37E0A7}">
      <dgm:prSet phldrT="[Text]"/>
      <dgm:spPr/>
      <dgm:t>
        <a:bodyPr/>
        <a:lstStyle/>
        <a:p>
          <a:r>
            <a:rPr lang="en-US" dirty="0" smtClean="0"/>
            <a:t>Business Rule Management</a:t>
          </a:r>
          <a:endParaRPr lang="en-US" dirty="0"/>
        </a:p>
      </dgm:t>
    </dgm:pt>
    <dgm:pt modelId="{27F97319-A0ED-449D-AA3F-08393E206E51}" type="parTrans" cxnId="{1BD1C593-3506-4B48-9A53-2259AFDF80E7}">
      <dgm:prSet/>
      <dgm:spPr/>
      <dgm:t>
        <a:bodyPr/>
        <a:lstStyle/>
        <a:p>
          <a:endParaRPr lang="en-US"/>
        </a:p>
      </dgm:t>
    </dgm:pt>
    <dgm:pt modelId="{FD033D68-2E12-4481-B928-B9EC48DA4B9D}" type="sibTrans" cxnId="{1BD1C593-3506-4B48-9A53-2259AFDF80E7}">
      <dgm:prSet/>
      <dgm:spPr/>
      <dgm:t>
        <a:bodyPr/>
        <a:lstStyle/>
        <a:p>
          <a:endParaRPr lang="en-US"/>
        </a:p>
      </dgm:t>
    </dgm:pt>
    <dgm:pt modelId="{63F7E4A0-DA02-410D-BB04-76461851B51C}">
      <dgm:prSet phldrT="[Text]"/>
      <dgm:spPr/>
      <dgm:t>
        <a:bodyPr/>
        <a:lstStyle/>
        <a:p>
          <a:r>
            <a:rPr lang="en-US" dirty="0" smtClean="0"/>
            <a:t>Business Process Management</a:t>
          </a:r>
          <a:endParaRPr lang="en-US" dirty="0"/>
        </a:p>
      </dgm:t>
    </dgm:pt>
    <dgm:pt modelId="{9B303A57-1615-4792-87BD-C60440C12499}" type="parTrans" cxnId="{8FEB23BD-EEB4-4723-86C9-EE3DC211FC92}">
      <dgm:prSet/>
      <dgm:spPr/>
      <dgm:t>
        <a:bodyPr/>
        <a:lstStyle/>
        <a:p>
          <a:endParaRPr lang="en-US"/>
        </a:p>
      </dgm:t>
    </dgm:pt>
    <dgm:pt modelId="{DBB1ACFB-0FD2-403D-992C-31D8EB58DB10}" type="sibTrans" cxnId="{8FEB23BD-EEB4-4723-86C9-EE3DC211FC92}">
      <dgm:prSet/>
      <dgm:spPr/>
      <dgm:t>
        <a:bodyPr/>
        <a:lstStyle/>
        <a:p>
          <a:endParaRPr lang="en-US"/>
        </a:p>
      </dgm:t>
    </dgm:pt>
    <dgm:pt modelId="{5A68D205-235D-45D4-946A-02E26D785F05}">
      <dgm:prSet/>
      <dgm:spPr/>
      <dgm:t>
        <a:bodyPr/>
        <a:lstStyle/>
        <a:p>
          <a:r>
            <a:rPr lang="en-US" dirty="0" smtClean="0"/>
            <a:t>Service Build</a:t>
          </a:r>
          <a:endParaRPr lang="en-US" dirty="0"/>
        </a:p>
      </dgm:t>
    </dgm:pt>
    <dgm:pt modelId="{7198AE9E-B613-4787-81AE-EBD9789A0FDE}" type="parTrans" cxnId="{C68FFCEC-26A1-4FC6-A1B7-698C564D25A2}">
      <dgm:prSet/>
      <dgm:spPr/>
      <dgm:t>
        <a:bodyPr/>
        <a:lstStyle/>
        <a:p>
          <a:endParaRPr lang="en-US"/>
        </a:p>
      </dgm:t>
    </dgm:pt>
    <dgm:pt modelId="{173B5B21-F89E-4069-81FE-629C3F008F14}" type="sibTrans" cxnId="{C68FFCEC-26A1-4FC6-A1B7-698C564D25A2}">
      <dgm:prSet/>
      <dgm:spPr/>
      <dgm:t>
        <a:bodyPr/>
        <a:lstStyle/>
        <a:p>
          <a:endParaRPr lang="en-US"/>
        </a:p>
      </dgm:t>
    </dgm:pt>
    <dgm:pt modelId="{B3E0B2AE-9109-4939-8E56-6EE4CB8CABE8}">
      <dgm:prSet>
        <dgm:style>
          <a:lnRef idx="1">
            <a:schemeClr val="accent4"/>
          </a:lnRef>
          <a:fillRef idx="2">
            <a:schemeClr val="accent4"/>
          </a:fillRef>
          <a:effectRef idx="1">
            <a:schemeClr val="accent4"/>
          </a:effectRef>
          <a:fontRef idx="minor">
            <a:schemeClr val="dk1"/>
          </a:fontRef>
        </dgm:style>
      </dgm:prSet>
      <dgm:spPr/>
      <dgm:t>
        <a:bodyPr/>
        <a:lstStyle/>
        <a:p>
          <a:r>
            <a:rPr lang="en-US" dirty="0" smtClean="0"/>
            <a:t>Technologies</a:t>
          </a:r>
          <a:endParaRPr lang="en-US" dirty="0"/>
        </a:p>
      </dgm:t>
    </dgm:pt>
    <dgm:pt modelId="{B0C85BE0-83CE-4F68-837C-4DE9F00FE51E}" type="parTrans" cxnId="{7A996572-4FEF-4BB3-A1EA-E1EE91781A86}">
      <dgm:prSet/>
      <dgm:spPr/>
      <dgm:t>
        <a:bodyPr/>
        <a:lstStyle/>
        <a:p>
          <a:endParaRPr lang="en-US"/>
        </a:p>
      </dgm:t>
    </dgm:pt>
    <dgm:pt modelId="{7EE5973F-19C8-4F7A-AF32-1B5A3E88C870}" type="sibTrans" cxnId="{7A996572-4FEF-4BB3-A1EA-E1EE91781A86}">
      <dgm:prSet/>
      <dgm:spPr/>
      <dgm:t>
        <a:bodyPr/>
        <a:lstStyle/>
        <a:p>
          <a:endParaRPr lang="en-US"/>
        </a:p>
      </dgm:t>
    </dgm:pt>
    <dgm:pt modelId="{95B5117A-1ADF-4B32-B6A7-56A49F90392A}">
      <dgm:prSet/>
      <dgm:spPr/>
      <dgm:t>
        <a:bodyPr/>
        <a:lstStyle/>
        <a:p>
          <a:r>
            <a:rPr lang="en-US" dirty="0" smtClean="0"/>
            <a:t>AI ML Model</a:t>
          </a:r>
          <a:endParaRPr lang="en-US" dirty="0"/>
        </a:p>
      </dgm:t>
    </dgm:pt>
    <dgm:pt modelId="{995B8BA7-CA7F-49A7-BCEC-28CC30CE79BD}" type="parTrans" cxnId="{613C8DAB-EA2B-4107-A3D6-71A06B91E0DF}">
      <dgm:prSet/>
      <dgm:spPr/>
      <dgm:t>
        <a:bodyPr/>
        <a:lstStyle/>
        <a:p>
          <a:endParaRPr lang="en-US"/>
        </a:p>
      </dgm:t>
    </dgm:pt>
    <dgm:pt modelId="{C182A036-187A-4F99-BF5B-ED84A44381F4}" type="sibTrans" cxnId="{613C8DAB-EA2B-4107-A3D6-71A06B91E0DF}">
      <dgm:prSet/>
      <dgm:spPr/>
      <dgm:t>
        <a:bodyPr/>
        <a:lstStyle/>
        <a:p>
          <a:endParaRPr lang="en-US"/>
        </a:p>
      </dgm:t>
    </dgm:pt>
    <dgm:pt modelId="{162C25D3-4858-4D70-80F9-CE0E584FF0EB}">
      <dgm:prSet/>
      <dgm:spPr/>
      <dgm:t>
        <a:bodyPr/>
        <a:lstStyle/>
        <a:p>
          <a:r>
            <a:rPr lang="en-US" dirty="0" smtClean="0"/>
            <a:t>Deep Learning</a:t>
          </a:r>
          <a:endParaRPr lang="en-US" dirty="0"/>
        </a:p>
      </dgm:t>
    </dgm:pt>
    <dgm:pt modelId="{3CE5F576-FE7C-4D66-B816-35A15FF69586}" type="parTrans" cxnId="{5CC7547E-B636-4F48-BE07-C4ECDCE32EE3}">
      <dgm:prSet/>
      <dgm:spPr/>
      <dgm:t>
        <a:bodyPr/>
        <a:lstStyle/>
        <a:p>
          <a:endParaRPr lang="en-US"/>
        </a:p>
      </dgm:t>
    </dgm:pt>
    <dgm:pt modelId="{D60C5E54-AC88-458C-9E3A-6DDBC603D4E7}" type="sibTrans" cxnId="{5CC7547E-B636-4F48-BE07-C4ECDCE32EE3}">
      <dgm:prSet/>
      <dgm:spPr/>
      <dgm:t>
        <a:bodyPr/>
        <a:lstStyle/>
        <a:p>
          <a:endParaRPr lang="en-US"/>
        </a:p>
      </dgm:t>
    </dgm:pt>
    <dgm:pt modelId="{2E1EB53A-1E81-41B8-9B9B-A6D0AF25C737}">
      <dgm:prSet/>
      <dgm:spPr/>
      <dgm:t>
        <a:bodyPr/>
        <a:lstStyle/>
        <a:p>
          <a:r>
            <a:rPr lang="en-US" dirty="0" smtClean="0"/>
            <a:t>Natural Language Processing</a:t>
          </a:r>
          <a:endParaRPr lang="en-US" dirty="0"/>
        </a:p>
      </dgm:t>
    </dgm:pt>
    <dgm:pt modelId="{47C88A19-FF9D-4AC3-9018-4E1B99DFB2DA}" type="parTrans" cxnId="{95E5969E-0C8E-4B61-9B5E-B4B77AB4744A}">
      <dgm:prSet/>
      <dgm:spPr/>
      <dgm:t>
        <a:bodyPr/>
        <a:lstStyle/>
        <a:p>
          <a:endParaRPr lang="en-US"/>
        </a:p>
      </dgm:t>
    </dgm:pt>
    <dgm:pt modelId="{95208579-1A38-4851-9E41-60BE4F2346C7}" type="sibTrans" cxnId="{95E5969E-0C8E-4B61-9B5E-B4B77AB4744A}">
      <dgm:prSet/>
      <dgm:spPr/>
      <dgm:t>
        <a:bodyPr/>
        <a:lstStyle/>
        <a:p>
          <a:endParaRPr lang="en-US"/>
        </a:p>
      </dgm:t>
    </dgm:pt>
    <dgm:pt modelId="{E109C54C-883A-4EF6-B219-E62F1BC0DB75}">
      <dgm:prSet/>
      <dgm:spPr/>
      <dgm:t>
        <a:bodyPr/>
        <a:lstStyle/>
        <a:p>
          <a:r>
            <a:rPr lang="en-US" dirty="0" smtClean="0"/>
            <a:t>Analytical Data Processing</a:t>
          </a:r>
          <a:endParaRPr lang="en-US" dirty="0"/>
        </a:p>
      </dgm:t>
    </dgm:pt>
    <dgm:pt modelId="{37EB9443-C69E-4362-B21C-D2898B990DCE}" type="parTrans" cxnId="{5493391B-ECD9-4C48-972E-6B1B9757BB94}">
      <dgm:prSet/>
      <dgm:spPr/>
      <dgm:t>
        <a:bodyPr/>
        <a:lstStyle/>
        <a:p>
          <a:endParaRPr lang="en-US"/>
        </a:p>
      </dgm:t>
    </dgm:pt>
    <dgm:pt modelId="{7B0D4E7F-0071-4B38-A239-4E6A0650CAAE}" type="sibTrans" cxnId="{5493391B-ECD9-4C48-972E-6B1B9757BB94}">
      <dgm:prSet/>
      <dgm:spPr/>
      <dgm:t>
        <a:bodyPr/>
        <a:lstStyle/>
        <a:p>
          <a:endParaRPr lang="en-US"/>
        </a:p>
      </dgm:t>
    </dgm:pt>
    <dgm:pt modelId="{0C40C45F-A781-40CD-84DD-BF9C9460AA26}">
      <dgm:prSet/>
      <dgm:spPr/>
      <dgm:t>
        <a:bodyPr/>
        <a:lstStyle/>
        <a:p>
          <a:r>
            <a:rPr lang="en-US" dirty="0" smtClean="0"/>
            <a:t>Master Data Management</a:t>
          </a:r>
          <a:endParaRPr lang="en-US" dirty="0"/>
        </a:p>
      </dgm:t>
    </dgm:pt>
    <dgm:pt modelId="{70E6C84D-D075-48CB-83A7-8DE7DD435D0D}" type="parTrans" cxnId="{DD8CC886-D6CE-4F6A-8574-A25DFAA20EEB}">
      <dgm:prSet/>
      <dgm:spPr/>
      <dgm:t>
        <a:bodyPr/>
        <a:lstStyle/>
        <a:p>
          <a:endParaRPr lang="en-US"/>
        </a:p>
      </dgm:t>
    </dgm:pt>
    <dgm:pt modelId="{BE0991A6-C4C7-42A1-ACF2-9394E4F2435F}" type="sibTrans" cxnId="{DD8CC886-D6CE-4F6A-8574-A25DFAA20EEB}">
      <dgm:prSet/>
      <dgm:spPr/>
      <dgm:t>
        <a:bodyPr/>
        <a:lstStyle/>
        <a:p>
          <a:endParaRPr lang="en-US"/>
        </a:p>
      </dgm:t>
    </dgm:pt>
    <dgm:pt modelId="{289CB378-7165-467D-AFD1-2CDE7D1E9E90}">
      <dgm:prSet/>
      <dgm:spPr/>
      <dgm:t>
        <a:bodyPr/>
        <a:lstStyle/>
        <a:p>
          <a:r>
            <a:rPr lang="en-US" dirty="0" smtClean="0"/>
            <a:t>Artificial Intelligence</a:t>
          </a:r>
          <a:endParaRPr lang="en-US" dirty="0"/>
        </a:p>
      </dgm:t>
    </dgm:pt>
    <dgm:pt modelId="{63A2F841-5A4C-4226-9D48-D539D2F64E94}" type="parTrans" cxnId="{CFDAD0FC-F89B-4915-A483-358754150BDB}">
      <dgm:prSet/>
      <dgm:spPr/>
      <dgm:t>
        <a:bodyPr/>
        <a:lstStyle/>
        <a:p>
          <a:endParaRPr lang="en-US"/>
        </a:p>
      </dgm:t>
    </dgm:pt>
    <dgm:pt modelId="{089A52AD-02EE-4F5D-973B-DC749E638CC6}" type="sibTrans" cxnId="{CFDAD0FC-F89B-4915-A483-358754150BDB}">
      <dgm:prSet/>
      <dgm:spPr/>
      <dgm:t>
        <a:bodyPr/>
        <a:lstStyle/>
        <a:p>
          <a:endParaRPr lang="en-US"/>
        </a:p>
      </dgm:t>
    </dgm:pt>
    <dgm:pt modelId="{0B0FE30A-A248-4032-8DEA-F8F9570D343F}">
      <dgm:prSet/>
      <dgm:spPr/>
      <dgm:t>
        <a:bodyPr/>
        <a:lstStyle/>
        <a:p>
          <a:r>
            <a:rPr lang="en-US" dirty="0" smtClean="0"/>
            <a:t>CI/CD/CT Automation </a:t>
          </a:r>
          <a:endParaRPr lang="en-US" dirty="0"/>
        </a:p>
      </dgm:t>
    </dgm:pt>
    <dgm:pt modelId="{5E48B7E4-064E-4813-A64E-DBA8AF9F6973}" type="parTrans" cxnId="{99459A29-626C-4A42-82C8-3C5287152DAF}">
      <dgm:prSet/>
      <dgm:spPr/>
      <dgm:t>
        <a:bodyPr/>
        <a:lstStyle/>
        <a:p>
          <a:endParaRPr lang="en-US"/>
        </a:p>
      </dgm:t>
    </dgm:pt>
    <dgm:pt modelId="{E8A83C7C-CFEB-4970-9759-EDD32D277F43}" type="sibTrans" cxnId="{99459A29-626C-4A42-82C8-3C5287152DAF}">
      <dgm:prSet/>
      <dgm:spPr/>
      <dgm:t>
        <a:bodyPr/>
        <a:lstStyle/>
        <a:p>
          <a:endParaRPr lang="en-US"/>
        </a:p>
      </dgm:t>
    </dgm:pt>
    <dgm:pt modelId="{6DFCC098-4B7D-4AED-9CC6-7F53408EB992}">
      <dgm:prSet/>
      <dgm:spPr/>
      <dgm:t>
        <a:bodyPr/>
        <a:lstStyle/>
        <a:p>
          <a:r>
            <a:rPr lang="en-US" dirty="0" smtClean="0"/>
            <a:t>Monitoring Services</a:t>
          </a:r>
          <a:endParaRPr lang="en-US" dirty="0"/>
        </a:p>
      </dgm:t>
    </dgm:pt>
    <dgm:pt modelId="{B408DCB5-81E5-4F25-95D9-BF929A4907D9}" type="parTrans" cxnId="{65BFBA3E-146A-4F1B-8C52-52085813A76B}">
      <dgm:prSet/>
      <dgm:spPr/>
      <dgm:t>
        <a:bodyPr/>
        <a:lstStyle/>
        <a:p>
          <a:endParaRPr lang="en-US"/>
        </a:p>
      </dgm:t>
    </dgm:pt>
    <dgm:pt modelId="{673A47C8-B1E9-4187-9EDD-AEF65C0BA60F}" type="sibTrans" cxnId="{65BFBA3E-146A-4F1B-8C52-52085813A76B}">
      <dgm:prSet/>
      <dgm:spPr/>
      <dgm:t>
        <a:bodyPr/>
        <a:lstStyle/>
        <a:p>
          <a:endParaRPr lang="en-US"/>
        </a:p>
      </dgm:t>
    </dgm:pt>
    <dgm:pt modelId="{8E5FD221-A9F0-4D20-AF7B-D222489795EB}">
      <dgm:prSet/>
      <dgm:spPr/>
      <dgm:t>
        <a:bodyPr/>
        <a:lstStyle/>
        <a:p>
          <a:r>
            <a:rPr lang="en-US" dirty="0" smtClean="0"/>
            <a:t>Systems Management</a:t>
          </a:r>
          <a:endParaRPr lang="en-US" dirty="0"/>
        </a:p>
      </dgm:t>
    </dgm:pt>
    <dgm:pt modelId="{CAE5FAED-D4DF-47C5-86BB-87237F75ACB2}" type="parTrans" cxnId="{F03FF4AD-E827-4ED9-B570-F68A8BF16BF1}">
      <dgm:prSet/>
      <dgm:spPr/>
      <dgm:t>
        <a:bodyPr/>
        <a:lstStyle/>
        <a:p>
          <a:endParaRPr lang="en-US"/>
        </a:p>
      </dgm:t>
    </dgm:pt>
    <dgm:pt modelId="{2D59E2FB-2590-47A8-87F1-3A5EC071561E}" type="sibTrans" cxnId="{F03FF4AD-E827-4ED9-B570-F68A8BF16BF1}">
      <dgm:prSet/>
      <dgm:spPr/>
      <dgm:t>
        <a:bodyPr/>
        <a:lstStyle/>
        <a:p>
          <a:endParaRPr lang="en-US"/>
        </a:p>
      </dgm:t>
    </dgm:pt>
    <dgm:pt modelId="{3CF80DD9-A61F-4A3A-86D2-F2B9CBA43D35}">
      <dgm:prSet/>
      <dgm:spPr/>
      <dgm:t>
        <a:bodyPr/>
        <a:lstStyle/>
        <a:p>
          <a:r>
            <a:rPr lang="en-US" dirty="0" smtClean="0"/>
            <a:t>Event Collection and Event Tracking</a:t>
          </a:r>
          <a:endParaRPr lang="en-US" dirty="0"/>
        </a:p>
      </dgm:t>
    </dgm:pt>
    <dgm:pt modelId="{08892F33-354D-46C1-B6CD-9564E326DF68}" type="parTrans" cxnId="{BCB43963-B6D1-4EB5-991B-59C2CFA57DF8}">
      <dgm:prSet/>
      <dgm:spPr/>
      <dgm:t>
        <a:bodyPr/>
        <a:lstStyle/>
        <a:p>
          <a:endParaRPr lang="en-US"/>
        </a:p>
      </dgm:t>
    </dgm:pt>
    <dgm:pt modelId="{F6327E9D-0D92-4DF4-9415-757A4A25DDB8}" type="sibTrans" cxnId="{BCB43963-B6D1-4EB5-991B-59C2CFA57DF8}">
      <dgm:prSet/>
      <dgm:spPr/>
      <dgm:t>
        <a:bodyPr/>
        <a:lstStyle/>
        <a:p>
          <a:endParaRPr lang="en-US"/>
        </a:p>
      </dgm:t>
    </dgm:pt>
    <dgm:pt modelId="{00F6C5B3-F5A6-48D4-AFEB-AFD93F869F2A}">
      <dgm:prSet/>
      <dgm:spPr/>
      <dgm:t>
        <a:bodyPr/>
        <a:lstStyle/>
        <a:p>
          <a:r>
            <a:rPr lang="en-US" dirty="0" smtClean="0"/>
            <a:t>Security</a:t>
          </a:r>
          <a:endParaRPr lang="en-US" dirty="0"/>
        </a:p>
      </dgm:t>
    </dgm:pt>
    <dgm:pt modelId="{1DE23CD8-4546-403E-9624-E16664201171}" type="parTrans" cxnId="{916A5279-C032-416B-8A83-9E1B54250A90}">
      <dgm:prSet/>
      <dgm:spPr/>
      <dgm:t>
        <a:bodyPr/>
        <a:lstStyle/>
        <a:p>
          <a:endParaRPr lang="en-US"/>
        </a:p>
      </dgm:t>
    </dgm:pt>
    <dgm:pt modelId="{2905CBBC-4572-4FF4-98FF-B870EBB6FCEC}" type="sibTrans" cxnId="{916A5279-C032-416B-8A83-9E1B54250A90}">
      <dgm:prSet/>
      <dgm:spPr/>
      <dgm:t>
        <a:bodyPr/>
        <a:lstStyle/>
        <a:p>
          <a:endParaRPr lang="en-US"/>
        </a:p>
      </dgm:t>
    </dgm:pt>
    <dgm:pt modelId="{C6A9697C-6C94-4E99-B8FB-742B962B6DA4}">
      <dgm:prSet/>
      <dgm:spPr/>
      <dgm:t>
        <a:bodyPr/>
        <a:lstStyle/>
        <a:p>
          <a:r>
            <a:rPr lang="en-US" dirty="0" smtClean="0"/>
            <a:t>Robotics</a:t>
          </a:r>
          <a:endParaRPr lang="en-US" dirty="0"/>
        </a:p>
      </dgm:t>
    </dgm:pt>
    <dgm:pt modelId="{19AD33B2-3365-485A-BC73-A5D0DC077782}" type="parTrans" cxnId="{534496EC-4465-420B-BD9E-671ACE13E4F7}">
      <dgm:prSet/>
      <dgm:spPr/>
      <dgm:t>
        <a:bodyPr/>
        <a:lstStyle/>
        <a:p>
          <a:endParaRPr lang="en-US"/>
        </a:p>
      </dgm:t>
    </dgm:pt>
    <dgm:pt modelId="{BF7B90B2-54C1-4864-96A9-D065FC76DAD2}" type="sibTrans" cxnId="{534496EC-4465-420B-BD9E-671ACE13E4F7}">
      <dgm:prSet/>
      <dgm:spPr/>
      <dgm:t>
        <a:bodyPr/>
        <a:lstStyle/>
        <a:p>
          <a:endParaRPr lang="en-US"/>
        </a:p>
      </dgm:t>
    </dgm:pt>
    <dgm:pt modelId="{4E39F58C-6B32-4C89-8701-A513BD721C3E}">
      <dgm:prSet/>
      <dgm:spPr/>
      <dgm:t>
        <a:bodyPr/>
        <a:lstStyle/>
        <a:p>
          <a:r>
            <a:rPr lang="en-US" dirty="0" smtClean="0"/>
            <a:t>Software Engineering</a:t>
          </a:r>
          <a:endParaRPr lang="en-US" dirty="0"/>
        </a:p>
      </dgm:t>
    </dgm:pt>
    <dgm:pt modelId="{E3BE67AB-67FC-4F5C-917E-30F79C2B3C9B}" type="parTrans" cxnId="{993114E7-C1C1-4293-8313-731D56EB54F1}">
      <dgm:prSet/>
      <dgm:spPr/>
      <dgm:t>
        <a:bodyPr/>
        <a:lstStyle/>
        <a:p>
          <a:endParaRPr lang="en-US"/>
        </a:p>
      </dgm:t>
    </dgm:pt>
    <dgm:pt modelId="{0A3219D4-6E18-4683-83C3-A802E95B6BC0}" type="sibTrans" cxnId="{993114E7-C1C1-4293-8313-731D56EB54F1}">
      <dgm:prSet/>
      <dgm:spPr/>
      <dgm:t>
        <a:bodyPr/>
        <a:lstStyle/>
        <a:p>
          <a:endParaRPr lang="en-US"/>
        </a:p>
      </dgm:t>
    </dgm:pt>
    <dgm:pt modelId="{0597E0AB-8BA0-464C-BF96-C184B64C1A5D}">
      <dgm:prSet/>
      <dgm:spPr/>
      <dgm:t>
        <a:bodyPr/>
        <a:lstStyle/>
        <a:p>
          <a:r>
            <a:rPr lang="en-US" dirty="0" smtClean="0"/>
            <a:t>Collaboration Management</a:t>
          </a:r>
          <a:endParaRPr lang="en-US" dirty="0"/>
        </a:p>
      </dgm:t>
    </dgm:pt>
    <dgm:pt modelId="{62B7E173-820B-4FB4-A626-15E0502185E7}" type="parTrans" cxnId="{C12F26C9-9CF1-4B54-B89B-7067DB0B1FCF}">
      <dgm:prSet/>
      <dgm:spPr/>
      <dgm:t>
        <a:bodyPr/>
        <a:lstStyle/>
        <a:p>
          <a:endParaRPr lang="en-US"/>
        </a:p>
      </dgm:t>
    </dgm:pt>
    <dgm:pt modelId="{1FDA104D-D393-465C-8BB0-482CB46F8240}" type="sibTrans" cxnId="{C12F26C9-9CF1-4B54-B89B-7067DB0B1FCF}">
      <dgm:prSet/>
      <dgm:spPr/>
      <dgm:t>
        <a:bodyPr/>
        <a:lstStyle/>
        <a:p>
          <a:endParaRPr lang="en-US"/>
        </a:p>
      </dgm:t>
    </dgm:pt>
    <dgm:pt modelId="{DDE5A3EC-9B4D-4831-888A-AB5875257F3D}">
      <dgm:prSet/>
      <dgm:spPr/>
      <dgm:t>
        <a:bodyPr/>
        <a:lstStyle/>
        <a:p>
          <a:r>
            <a:rPr lang="en-US" dirty="0" smtClean="0"/>
            <a:t>Configuration Management</a:t>
          </a:r>
          <a:endParaRPr lang="en-US" dirty="0"/>
        </a:p>
      </dgm:t>
    </dgm:pt>
    <dgm:pt modelId="{91445A07-4631-457E-A002-8F5BDECFD5AF}" type="parTrans" cxnId="{60E87C18-0043-46E3-9895-3BA799CEA03B}">
      <dgm:prSet/>
      <dgm:spPr/>
      <dgm:t>
        <a:bodyPr/>
        <a:lstStyle/>
        <a:p>
          <a:endParaRPr lang="en-US"/>
        </a:p>
      </dgm:t>
    </dgm:pt>
    <dgm:pt modelId="{E660A5B4-35BF-47A6-963B-511C29F149B1}" type="sibTrans" cxnId="{60E87C18-0043-46E3-9895-3BA799CEA03B}">
      <dgm:prSet/>
      <dgm:spPr/>
      <dgm:t>
        <a:bodyPr/>
        <a:lstStyle/>
        <a:p>
          <a:endParaRPr lang="en-US"/>
        </a:p>
      </dgm:t>
    </dgm:pt>
    <dgm:pt modelId="{8E329C37-26CF-4413-A18A-691BCA53CB9A}">
      <dgm:prSet/>
      <dgm:spPr/>
      <dgm:t>
        <a:bodyPr/>
        <a:lstStyle/>
        <a:p>
          <a:r>
            <a:rPr lang="en-US" dirty="0" smtClean="0"/>
            <a:t>Testing</a:t>
          </a:r>
          <a:endParaRPr lang="en-US" dirty="0"/>
        </a:p>
      </dgm:t>
    </dgm:pt>
    <dgm:pt modelId="{67DF2D53-D21F-4B06-A8C2-89FEFB68B282}" type="parTrans" cxnId="{5A54F252-42C5-469B-BDB1-715B37F7469F}">
      <dgm:prSet/>
      <dgm:spPr/>
      <dgm:t>
        <a:bodyPr/>
        <a:lstStyle/>
        <a:p>
          <a:endParaRPr lang="en-US"/>
        </a:p>
      </dgm:t>
    </dgm:pt>
    <dgm:pt modelId="{43B08B64-B9FE-46A9-B4C6-2FB9B4466F11}" type="sibTrans" cxnId="{5A54F252-42C5-469B-BDB1-715B37F7469F}">
      <dgm:prSet/>
      <dgm:spPr/>
      <dgm:t>
        <a:bodyPr/>
        <a:lstStyle/>
        <a:p>
          <a:endParaRPr lang="en-US"/>
        </a:p>
      </dgm:t>
    </dgm:pt>
    <dgm:pt modelId="{199FF252-15F1-4C21-AB3C-7E429EB73EEA}">
      <dgm:prSet/>
      <dgm:spPr/>
      <dgm:t>
        <a:bodyPr/>
        <a:lstStyle/>
        <a:p>
          <a:r>
            <a:rPr lang="en-US" dirty="0" smtClean="0"/>
            <a:t>Information Storage</a:t>
          </a:r>
          <a:endParaRPr lang="en-US" dirty="0"/>
        </a:p>
      </dgm:t>
    </dgm:pt>
    <dgm:pt modelId="{67D25493-4409-4B27-A3A6-AB93E9A9E2F4}" type="parTrans" cxnId="{A57F7AB4-8186-4937-A1AD-8A2E4AC3AF55}">
      <dgm:prSet/>
      <dgm:spPr/>
      <dgm:t>
        <a:bodyPr/>
        <a:lstStyle/>
        <a:p>
          <a:endParaRPr lang="en-US"/>
        </a:p>
      </dgm:t>
    </dgm:pt>
    <dgm:pt modelId="{3D4E71D7-69A5-43B8-98F9-7CE9B7E5A7C6}" type="sibTrans" cxnId="{A57F7AB4-8186-4937-A1AD-8A2E4AC3AF55}">
      <dgm:prSet/>
      <dgm:spPr/>
      <dgm:t>
        <a:bodyPr/>
        <a:lstStyle/>
        <a:p>
          <a:endParaRPr lang="en-US"/>
        </a:p>
      </dgm:t>
    </dgm:pt>
    <dgm:pt modelId="{1AA0A84E-EFDD-4FB8-80B2-9FBF7236B378}">
      <dgm:prSet/>
      <dgm:spPr/>
      <dgm:t>
        <a:bodyPr/>
        <a:lstStyle/>
        <a:p>
          <a:r>
            <a:rPr lang="en-US" dirty="0" smtClean="0"/>
            <a:t>Platforms</a:t>
          </a:r>
          <a:endParaRPr lang="en-US" dirty="0"/>
        </a:p>
      </dgm:t>
    </dgm:pt>
    <dgm:pt modelId="{1D7D9E57-754B-4851-BBEF-406D6559805A}" type="parTrans" cxnId="{429337B0-2F77-4179-BF05-E325E452C003}">
      <dgm:prSet/>
      <dgm:spPr/>
      <dgm:t>
        <a:bodyPr/>
        <a:lstStyle/>
        <a:p>
          <a:endParaRPr lang="en-US"/>
        </a:p>
      </dgm:t>
    </dgm:pt>
    <dgm:pt modelId="{ACD7E933-A0B0-4ECD-9842-2706DBAA6659}" type="sibTrans" cxnId="{429337B0-2F77-4179-BF05-E325E452C003}">
      <dgm:prSet/>
      <dgm:spPr/>
      <dgm:t>
        <a:bodyPr/>
        <a:lstStyle/>
        <a:p>
          <a:endParaRPr lang="en-US"/>
        </a:p>
      </dgm:t>
    </dgm:pt>
    <dgm:pt modelId="{8E34A8FD-6139-406F-A1BB-AC7D53568B87}">
      <dgm:prSet/>
      <dgm:spPr/>
      <dgm:t>
        <a:bodyPr/>
        <a:lstStyle/>
        <a:p>
          <a:r>
            <a:rPr lang="en-US" dirty="0" smtClean="0"/>
            <a:t>Desktop Services</a:t>
          </a:r>
          <a:endParaRPr lang="en-US" dirty="0"/>
        </a:p>
      </dgm:t>
    </dgm:pt>
    <dgm:pt modelId="{A3166098-49E9-48DE-A1CF-ED24D625AB08}" type="parTrans" cxnId="{FD59395B-3E7D-475B-936C-B6778C6FAB51}">
      <dgm:prSet/>
      <dgm:spPr/>
      <dgm:t>
        <a:bodyPr/>
        <a:lstStyle/>
        <a:p>
          <a:endParaRPr lang="en-US"/>
        </a:p>
      </dgm:t>
    </dgm:pt>
    <dgm:pt modelId="{F44C00F6-16A8-4520-B0CD-B34E77C943AA}" type="sibTrans" cxnId="{FD59395B-3E7D-475B-936C-B6778C6FAB51}">
      <dgm:prSet/>
      <dgm:spPr/>
      <dgm:t>
        <a:bodyPr/>
        <a:lstStyle/>
        <a:p>
          <a:endParaRPr lang="en-US"/>
        </a:p>
      </dgm:t>
    </dgm:pt>
    <dgm:pt modelId="{5EEEECA4-E708-4ACA-9F5B-AFD6658D34A8}">
      <dgm:prSet/>
      <dgm:spPr/>
      <dgm:t>
        <a:bodyPr/>
        <a:lstStyle/>
        <a:p>
          <a:r>
            <a:rPr lang="en-US" dirty="0" smtClean="0"/>
            <a:t>Network Devices &amp;  Services</a:t>
          </a:r>
          <a:endParaRPr lang="en-US" dirty="0"/>
        </a:p>
      </dgm:t>
    </dgm:pt>
    <dgm:pt modelId="{184A9924-D793-416A-8806-34D3AB4A850E}" type="parTrans" cxnId="{5313C09F-A398-479A-A087-E74ABB5CF39F}">
      <dgm:prSet/>
      <dgm:spPr/>
      <dgm:t>
        <a:bodyPr/>
        <a:lstStyle/>
        <a:p>
          <a:endParaRPr lang="en-US"/>
        </a:p>
      </dgm:t>
    </dgm:pt>
    <dgm:pt modelId="{7394DB6D-1DF4-4A04-BD31-F66FD3435044}" type="sibTrans" cxnId="{5313C09F-A398-479A-A087-E74ABB5CF39F}">
      <dgm:prSet/>
      <dgm:spPr/>
      <dgm:t>
        <a:bodyPr/>
        <a:lstStyle/>
        <a:p>
          <a:endParaRPr lang="en-US"/>
        </a:p>
      </dgm:t>
    </dgm:pt>
    <dgm:pt modelId="{91FC95F9-63DE-4A2D-91F8-B20918281FDA}">
      <dgm:prSet/>
      <dgm:spPr/>
      <dgm:t>
        <a:bodyPr/>
        <a:lstStyle/>
        <a:p>
          <a:r>
            <a:rPr lang="en-US" dirty="0" smtClean="0"/>
            <a:t>Office Services</a:t>
          </a:r>
          <a:endParaRPr lang="en-US" dirty="0"/>
        </a:p>
      </dgm:t>
    </dgm:pt>
    <dgm:pt modelId="{10281EF3-08AF-43FF-B523-287DD1D2B6F3}" type="parTrans" cxnId="{3D88AFEA-6FCF-440B-9C47-5782FA243D1D}">
      <dgm:prSet/>
      <dgm:spPr/>
      <dgm:t>
        <a:bodyPr/>
        <a:lstStyle/>
        <a:p>
          <a:endParaRPr lang="en-US"/>
        </a:p>
      </dgm:t>
    </dgm:pt>
    <dgm:pt modelId="{BC18EBAD-39E7-4F4E-AAE9-88B10F68A9AB}" type="sibTrans" cxnId="{3D88AFEA-6FCF-440B-9C47-5782FA243D1D}">
      <dgm:prSet/>
      <dgm:spPr/>
      <dgm:t>
        <a:bodyPr/>
        <a:lstStyle/>
        <a:p>
          <a:endParaRPr lang="en-US"/>
        </a:p>
      </dgm:t>
    </dgm:pt>
    <dgm:pt modelId="{05075FC5-39AB-463E-9A5B-27F7A1E5A016}">
      <dgm:prSet phldrT="[Text]"/>
      <dgm:spPr/>
      <dgm:t>
        <a:bodyPr/>
        <a:lstStyle/>
        <a:p>
          <a:r>
            <a:rPr lang="en-US" dirty="0" smtClean="0"/>
            <a:t>Internet of Things (</a:t>
          </a:r>
          <a:r>
            <a:rPr lang="en-US" dirty="0" err="1" smtClean="0"/>
            <a:t>IoT</a:t>
          </a:r>
          <a:r>
            <a:rPr lang="en-US" dirty="0" smtClean="0"/>
            <a:t>)</a:t>
          </a:r>
          <a:endParaRPr lang="en-US" dirty="0"/>
        </a:p>
      </dgm:t>
    </dgm:pt>
    <dgm:pt modelId="{82D28943-AAC0-4F01-BE7A-51D629D9964F}" type="parTrans" cxnId="{6E2B55DF-B638-4671-8F8A-ECD663B0D77D}">
      <dgm:prSet/>
      <dgm:spPr/>
      <dgm:t>
        <a:bodyPr/>
        <a:lstStyle/>
        <a:p>
          <a:endParaRPr lang="en-US"/>
        </a:p>
      </dgm:t>
    </dgm:pt>
    <dgm:pt modelId="{FCE12899-246C-451F-BB4B-94E565168F37}" type="sibTrans" cxnId="{6E2B55DF-B638-4671-8F8A-ECD663B0D77D}">
      <dgm:prSet/>
      <dgm:spPr/>
      <dgm:t>
        <a:bodyPr/>
        <a:lstStyle/>
        <a:p>
          <a:endParaRPr lang="en-US"/>
        </a:p>
      </dgm:t>
    </dgm:pt>
    <dgm:pt modelId="{5E0EAC85-BBDE-45FE-BEE0-745AC23F9AE3}">
      <dgm:prSet phldrT="[Text]"/>
      <dgm:spPr/>
      <dgm:t>
        <a:bodyPr/>
        <a:lstStyle/>
        <a:p>
          <a:r>
            <a:rPr lang="en-US" dirty="0" smtClean="0"/>
            <a:t>Package Solution</a:t>
          </a:r>
          <a:endParaRPr lang="en-US" dirty="0"/>
        </a:p>
      </dgm:t>
    </dgm:pt>
    <dgm:pt modelId="{3F0B34FD-76EF-4A1D-B2D7-073ABE2D929B}" type="parTrans" cxnId="{935CDE9B-BF89-4FAB-9C99-1865001EA196}">
      <dgm:prSet/>
      <dgm:spPr/>
      <dgm:t>
        <a:bodyPr/>
        <a:lstStyle/>
        <a:p>
          <a:endParaRPr lang="en-US"/>
        </a:p>
      </dgm:t>
    </dgm:pt>
    <dgm:pt modelId="{6636466C-057F-46D9-AD2E-79553BE3CE5A}" type="sibTrans" cxnId="{935CDE9B-BF89-4FAB-9C99-1865001EA196}">
      <dgm:prSet/>
      <dgm:spPr/>
      <dgm:t>
        <a:bodyPr/>
        <a:lstStyle/>
        <a:p>
          <a:endParaRPr lang="en-US"/>
        </a:p>
      </dgm:t>
    </dgm:pt>
    <dgm:pt modelId="{F73A8595-B6C0-4543-AB2E-52CA904E4191}">
      <dgm:prSet phldrT="[Text]"/>
      <dgm:spPr/>
      <dgm:t>
        <a:bodyPr/>
        <a:lstStyle/>
        <a:p>
          <a:r>
            <a:rPr lang="en-US" dirty="0" smtClean="0"/>
            <a:t>SaaS solution</a:t>
          </a:r>
          <a:endParaRPr lang="en-US" dirty="0"/>
        </a:p>
      </dgm:t>
    </dgm:pt>
    <dgm:pt modelId="{69AB3B11-5B20-4DE3-82A9-ACF1F292AAE6}" type="parTrans" cxnId="{D0FF8AF8-8500-44BE-892D-9884BF4BBE9D}">
      <dgm:prSet/>
      <dgm:spPr/>
      <dgm:t>
        <a:bodyPr/>
        <a:lstStyle/>
        <a:p>
          <a:endParaRPr lang="en-US"/>
        </a:p>
      </dgm:t>
    </dgm:pt>
    <dgm:pt modelId="{9428BAC5-454B-4207-94CE-A96EEA75EDBD}" type="sibTrans" cxnId="{D0FF8AF8-8500-44BE-892D-9884BF4BBE9D}">
      <dgm:prSet/>
      <dgm:spPr/>
      <dgm:t>
        <a:bodyPr/>
        <a:lstStyle/>
        <a:p>
          <a:endParaRPr lang="en-US"/>
        </a:p>
      </dgm:t>
    </dgm:pt>
    <dgm:pt modelId="{AE59ACAF-74ED-4963-84D8-39961A3C3289}">
      <dgm:prSet/>
      <dgm:spPr/>
      <dgm:t>
        <a:bodyPr/>
        <a:lstStyle/>
        <a:p>
          <a:r>
            <a:rPr lang="en-US" dirty="0" smtClean="0"/>
            <a:t>Vision AI</a:t>
          </a:r>
          <a:endParaRPr lang="en-US" dirty="0"/>
        </a:p>
      </dgm:t>
    </dgm:pt>
    <dgm:pt modelId="{7740F97C-62FB-4BC1-A872-F66D05755820}" type="parTrans" cxnId="{8D204F32-EB01-4CD0-B09C-1E16844FFEFA}">
      <dgm:prSet/>
      <dgm:spPr/>
      <dgm:t>
        <a:bodyPr/>
        <a:lstStyle/>
        <a:p>
          <a:endParaRPr lang="en-US"/>
        </a:p>
      </dgm:t>
    </dgm:pt>
    <dgm:pt modelId="{6D14A971-84DA-424C-9E96-FAE347C19899}" type="sibTrans" cxnId="{8D204F32-EB01-4CD0-B09C-1E16844FFEFA}">
      <dgm:prSet/>
      <dgm:spPr/>
      <dgm:t>
        <a:bodyPr/>
        <a:lstStyle/>
        <a:p>
          <a:endParaRPr lang="en-US"/>
        </a:p>
      </dgm:t>
    </dgm:pt>
    <dgm:pt modelId="{899DBD60-80B3-406D-96A1-7C39A5971148}">
      <dgm:prSet phldrT="[Text]"/>
      <dgm:spPr/>
      <dgm:t>
        <a:bodyPr/>
        <a:lstStyle/>
        <a:p>
          <a:r>
            <a:rPr lang="en-US" dirty="0" smtClean="0"/>
            <a:t>Application Management</a:t>
          </a:r>
          <a:endParaRPr lang="en-US" dirty="0"/>
        </a:p>
      </dgm:t>
    </dgm:pt>
    <dgm:pt modelId="{5E74406E-6794-4CED-B9C0-DFFD101320AD}" type="parTrans" cxnId="{C7DB667A-8AC2-4793-BE83-10D5C5DD46DD}">
      <dgm:prSet/>
      <dgm:spPr/>
      <dgm:t>
        <a:bodyPr/>
        <a:lstStyle/>
        <a:p>
          <a:endParaRPr lang="en-US"/>
        </a:p>
      </dgm:t>
    </dgm:pt>
    <dgm:pt modelId="{197B5B22-C7B7-416D-983C-8569981E21A4}" type="sibTrans" cxnId="{C7DB667A-8AC2-4793-BE83-10D5C5DD46DD}">
      <dgm:prSet/>
      <dgm:spPr/>
      <dgm:t>
        <a:bodyPr/>
        <a:lstStyle/>
        <a:p>
          <a:endParaRPr lang="en-US"/>
        </a:p>
      </dgm:t>
    </dgm:pt>
    <dgm:pt modelId="{2B09286C-B68A-456B-8672-1B4290D76F87}">
      <dgm:prSet phldrT="[Text]"/>
      <dgm:spPr/>
      <dgm:t>
        <a:bodyPr/>
        <a:lstStyle/>
        <a:p>
          <a:r>
            <a:rPr lang="en-US" dirty="0" smtClean="0"/>
            <a:t>Object Storage</a:t>
          </a:r>
          <a:endParaRPr lang="en-US" dirty="0"/>
        </a:p>
      </dgm:t>
    </dgm:pt>
    <dgm:pt modelId="{542C4C53-93E4-49E0-A54A-9F790ABA332B}" type="parTrans" cxnId="{6DFF7ED1-AF65-4C95-BD7B-12745BF08655}">
      <dgm:prSet/>
      <dgm:spPr/>
      <dgm:t>
        <a:bodyPr/>
        <a:lstStyle/>
        <a:p>
          <a:endParaRPr lang="en-US"/>
        </a:p>
      </dgm:t>
    </dgm:pt>
    <dgm:pt modelId="{7152999C-CCBA-4B28-AB6C-DBAD9EAC2E37}" type="sibTrans" cxnId="{6DFF7ED1-AF65-4C95-BD7B-12745BF08655}">
      <dgm:prSet/>
      <dgm:spPr/>
      <dgm:t>
        <a:bodyPr/>
        <a:lstStyle/>
        <a:p>
          <a:endParaRPr lang="en-US"/>
        </a:p>
      </dgm:t>
    </dgm:pt>
    <dgm:pt modelId="{9392E735-74F6-4EB4-A986-F1288CE9A317}">
      <dgm:prSet phldrT="[Text]"/>
      <dgm:spPr/>
      <dgm:t>
        <a:bodyPr/>
        <a:lstStyle/>
        <a:p>
          <a:r>
            <a:rPr lang="en-US" dirty="0" smtClean="0"/>
            <a:t>Distributed Tracing</a:t>
          </a:r>
          <a:endParaRPr lang="en-US" dirty="0"/>
        </a:p>
      </dgm:t>
    </dgm:pt>
    <dgm:pt modelId="{679F4306-896E-42B2-AF37-830100144751}" type="parTrans" cxnId="{A36A9EB3-5A21-439F-B45E-FBD3AC3071CE}">
      <dgm:prSet/>
      <dgm:spPr/>
      <dgm:t>
        <a:bodyPr/>
        <a:lstStyle/>
        <a:p>
          <a:endParaRPr lang="en-US"/>
        </a:p>
      </dgm:t>
    </dgm:pt>
    <dgm:pt modelId="{FB409263-8141-4E92-A3EA-893702BDC9B8}" type="sibTrans" cxnId="{A36A9EB3-5A21-439F-B45E-FBD3AC3071CE}">
      <dgm:prSet/>
      <dgm:spPr/>
      <dgm:t>
        <a:bodyPr/>
        <a:lstStyle/>
        <a:p>
          <a:endParaRPr lang="en-US"/>
        </a:p>
      </dgm:t>
    </dgm:pt>
    <dgm:pt modelId="{42B67ACA-220B-450E-87C8-D7D154C06D28}">
      <dgm:prSet phldrT="[Text]"/>
      <dgm:spPr/>
      <dgm:t>
        <a:bodyPr/>
        <a:lstStyle/>
        <a:p>
          <a:r>
            <a:rPr lang="en-US" altLang="zh-TW" dirty="0" smtClean="0"/>
            <a:t>Micro </a:t>
          </a:r>
          <a:r>
            <a:rPr lang="en-US" dirty="0" smtClean="0"/>
            <a:t>Service</a:t>
          </a:r>
          <a:endParaRPr lang="en-US" dirty="0"/>
        </a:p>
      </dgm:t>
    </dgm:pt>
    <dgm:pt modelId="{88742C77-FBC9-42CB-B079-F149DBD0C65A}" type="parTrans" cxnId="{D23C027D-747C-4F7B-99EE-67683797F7EE}">
      <dgm:prSet/>
      <dgm:spPr/>
      <dgm:t>
        <a:bodyPr/>
        <a:lstStyle/>
        <a:p>
          <a:endParaRPr lang="en-US"/>
        </a:p>
      </dgm:t>
    </dgm:pt>
    <dgm:pt modelId="{26FC44DA-6D29-46A9-ACC1-C35637AE4BA4}" type="sibTrans" cxnId="{D23C027D-747C-4F7B-99EE-67683797F7EE}">
      <dgm:prSet/>
      <dgm:spPr/>
      <dgm:t>
        <a:bodyPr/>
        <a:lstStyle/>
        <a:p>
          <a:endParaRPr lang="en-US"/>
        </a:p>
      </dgm:t>
    </dgm:pt>
    <dgm:pt modelId="{8AFE5E4D-AB86-4FC7-9CE8-406ADF85E30F}">
      <dgm:prSet phldrT="[Text]"/>
      <dgm:spPr/>
      <dgm:t>
        <a:bodyPr/>
        <a:lstStyle/>
        <a:p>
          <a:r>
            <a:rPr lang="en-US" dirty="0" smtClean="0"/>
            <a:t>Cloud Platform</a:t>
          </a:r>
          <a:endParaRPr lang="en-US" dirty="0"/>
        </a:p>
      </dgm:t>
    </dgm:pt>
    <dgm:pt modelId="{08597A8E-C43A-40E8-999A-F15DE1909F77}" type="parTrans" cxnId="{25E39282-8B6F-4310-94EF-3D722FB3FA36}">
      <dgm:prSet/>
      <dgm:spPr/>
      <dgm:t>
        <a:bodyPr/>
        <a:lstStyle/>
        <a:p>
          <a:endParaRPr lang="en-US"/>
        </a:p>
      </dgm:t>
    </dgm:pt>
    <dgm:pt modelId="{DC68DDE4-38D1-43F1-801B-6E8983C233FA}" type="sibTrans" cxnId="{25E39282-8B6F-4310-94EF-3D722FB3FA36}">
      <dgm:prSet/>
      <dgm:spPr/>
      <dgm:t>
        <a:bodyPr/>
        <a:lstStyle/>
        <a:p>
          <a:endParaRPr lang="en-US"/>
        </a:p>
      </dgm:t>
    </dgm:pt>
    <dgm:pt modelId="{8D485A24-7D6C-4005-9C75-0882C79BCC64}">
      <dgm:prSet/>
      <dgm:spPr/>
      <dgm:t>
        <a:bodyPr/>
        <a:lstStyle/>
        <a:p>
          <a:r>
            <a:rPr lang="en-US" dirty="0" smtClean="0"/>
            <a:t>Machine Learning</a:t>
          </a:r>
          <a:endParaRPr lang="en-US" dirty="0"/>
        </a:p>
      </dgm:t>
    </dgm:pt>
    <dgm:pt modelId="{E0D8BEAE-277D-4531-8ACE-376D484E3B12}" type="parTrans" cxnId="{D12B72D7-681F-4716-8F05-59A16C147EE9}">
      <dgm:prSet/>
      <dgm:spPr/>
      <dgm:t>
        <a:bodyPr/>
        <a:lstStyle/>
        <a:p>
          <a:endParaRPr lang="en-US"/>
        </a:p>
      </dgm:t>
    </dgm:pt>
    <dgm:pt modelId="{8FF23F87-4EF4-4B1F-B86A-3D61DD14A314}" type="sibTrans" cxnId="{D12B72D7-681F-4716-8F05-59A16C147EE9}">
      <dgm:prSet/>
      <dgm:spPr/>
      <dgm:t>
        <a:bodyPr/>
        <a:lstStyle/>
        <a:p>
          <a:endParaRPr lang="en-US"/>
        </a:p>
      </dgm:t>
    </dgm:pt>
    <dgm:pt modelId="{AA1F4027-6E08-459A-B418-F0EE2FA1427F}">
      <dgm:prSet/>
      <dgm:spPr/>
      <dgm:t>
        <a:bodyPr/>
        <a:lstStyle/>
        <a:p>
          <a:r>
            <a:rPr lang="en-US" dirty="0" smtClean="0"/>
            <a:t>Cloud</a:t>
          </a:r>
          <a:endParaRPr lang="en-US" dirty="0"/>
        </a:p>
      </dgm:t>
    </dgm:pt>
    <dgm:pt modelId="{3FA3408C-53B2-47C7-A97E-731612D79AA1}" type="parTrans" cxnId="{8A927528-119C-4E1E-9FE7-327644E3566D}">
      <dgm:prSet/>
      <dgm:spPr/>
      <dgm:t>
        <a:bodyPr/>
        <a:lstStyle/>
        <a:p>
          <a:endParaRPr lang="en-US"/>
        </a:p>
      </dgm:t>
    </dgm:pt>
    <dgm:pt modelId="{0540297C-71C8-4319-88E7-FE301C82661F}" type="sibTrans" cxnId="{8A927528-119C-4E1E-9FE7-327644E3566D}">
      <dgm:prSet/>
      <dgm:spPr/>
      <dgm:t>
        <a:bodyPr/>
        <a:lstStyle/>
        <a:p>
          <a:endParaRPr lang="en-US"/>
        </a:p>
      </dgm:t>
    </dgm:pt>
    <dgm:pt modelId="{68348E8E-EF01-4020-9BE7-6952E753ED96}">
      <dgm:prSet/>
      <dgm:spPr/>
      <dgm:t>
        <a:bodyPr/>
        <a:lstStyle/>
        <a:p>
          <a:r>
            <a:rPr lang="en-US" dirty="0" smtClean="0"/>
            <a:t>Data Fabric</a:t>
          </a:r>
          <a:endParaRPr lang="en-US" dirty="0"/>
        </a:p>
      </dgm:t>
    </dgm:pt>
    <dgm:pt modelId="{58FCD669-882A-4353-93D6-9CF77ED56A35}" type="sibTrans" cxnId="{66AB1BB0-21E5-46A6-989D-9234C2390FB1}">
      <dgm:prSet/>
      <dgm:spPr/>
      <dgm:t>
        <a:bodyPr/>
        <a:lstStyle/>
        <a:p>
          <a:endParaRPr lang="en-US"/>
        </a:p>
      </dgm:t>
    </dgm:pt>
    <dgm:pt modelId="{45415F7F-2B1E-4512-914A-C0D1FE0747E6}" type="parTrans" cxnId="{66AB1BB0-21E5-46A6-989D-9234C2390FB1}">
      <dgm:prSet/>
      <dgm:spPr/>
      <dgm:t>
        <a:bodyPr/>
        <a:lstStyle/>
        <a:p>
          <a:endParaRPr lang="en-US"/>
        </a:p>
      </dgm:t>
    </dgm:pt>
    <dgm:pt modelId="{0C0F3C2B-CC17-4681-9B9D-9379A56DBE90}">
      <dgm:prSet/>
      <dgm:spPr/>
      <dgm:t>
        <a:bodyPr/>
        <a:lstStyle/>
        <a:p>
          <a:r>
            <a:rPr lang="en-US" dirty="0" smtClean="0"/>
            <a:t>Data Governance</a:t>
          </a:r>
          <a:endParaRPr lang="en-US" dirty="0"/>
        </a:p>
      </dgm:t>
    </dgm:pt>
    <dgm:pt modelId="{4BE3AA1F-7689-4839-8939-837452E1A452}" type="sibTrans" cxnId="{F80C7966-C949-4DF1-9AF8-84B654739846}">
      <dgm:prSet/>
      <dgm:spPr/>
      <dgm:t>
        <a:bodyPr/>
        <a:lstStyle/>
        <a:p>
          <a:endParaRPr lang="en-US"/>
        </a:p>
      </dgm:t>
    </dgm:pt>
    <dgm:pt modelId="{1D013E5B-5EA9-49FA-BC8B-91FB4220518A}" type="parTrans" cxnId="{F80C7966-C949-4DF1-9AF8-84B654739846}">
      <dgm:prSet/>
      <dgm:spPr/>
      <dgm:t>
        <a:bodyPr/>
        <a:lstStyle/>
        <a:p>
          <a:endParaRPr lang="en-US"/>
        </a:p>
      </dgm:t>
    </dgm:pt>
    <dgm:pt modelId="{06188ACB-05F7-4DD2-81F0-142B39045603}">
      <dgm:prSet/>
      <dgm:spPr/>
      <dgm:t>
        <a:bodyPr/>
        <a:lstStyle/>
        <a:p>
          <a:r>
            <a:rPr lang="en-US" dirty="0" smtClean="0"/>
            <a:t>Data Management</a:t>
          </a:r>
          <a:endParaRPr lang="en-US" dirty="0"/>
        </a:p>
      </dgm:t>
    </dgm:pt>
    <dgm:pt modelId="{9A694E26-C9DC-45B1-913D-C3CA73DD1433}" type="sibTrans" cxnId="{FAE594B3-7DF1-4D55-9D14-67617AA13D84}">
      <dgm:prSet/>
      <dgm:spPr/>
      <dgm:t>
        <a:bodyPr/>
        <a:lstStyle/>
        <a:p>
          <a:endParaRPr lang="en-US"/>
        </a:p>
      </dgm:t>
    </dgm:pt>
    <dgm:pt modelId="{18740A01-A5F1-498B-B157-C21BB1BB0B64}" type="parTrans" cxnId="{FAE594B3-7DF1-4D55-9D14-67617AA13D84}">
      <dgm:prSet/>
      <dgm:spPr/>
      <dgm:t>
        <a:bodyPr/>
        <a:lstStyle/>
        <a:p>
          <a:endParaRPr lang="en-US"/>
        </a:p>
      </dgm:t>
    </dgm:pt>
    <dgm:pt modelId="{37DC4098-6F79-4A7C-B06C-C55B9DE1A167}">
      <dgm:prSet/>
      <dgm:spPr/>
      <dgm:t>
        <a:bodyPr/>
        <a:lstStyle/>
        <a:p>
          <a:r>
            <a:rPr lang="en-US" dirty="0" smtClean="0"/>
            <a:t>Business Intelligence</a:t>
          </a:r>
          <a:endParaRPr lang="en-US" dirty="0"/>
        </a:p>
      </dgm:t>
    </dgm:pt>
    <dgm:pt modelId="{FAAD85CE-7BC0-4D0E-9872-2D974F8E5CAF}" type="sibTrans" cxnId="{5652CC28-8AF9-4B9F-A418-1A78C187D556}">
      <dgm:prSet/>
      <dgm:spPr/>
      <dgm:t>
        <a:bodyPr/>
        <a:lstStyle/>
        <a:p>
          <a:endParaRPr lang="en-US"/>
        </a:p>
      </dgm:t>
    </dgm:pt>
    <dgm:pt modelId="{E6F8FA66-A831-4F33-85B5-6A4EC5741113}" type="parTrans" cxnId="{5652CC28-8AF9-4B9F-A418-1A78C187D556}">
      <dgm:prSet/>
      <dgm:spPr/>
      <dgm:t>
        <a:bodyPr/>
        <a:lstStyle/>
        <a:p>
          <a:endParaRPr lang="en-US"/>
        </a:p>
      </dgm:t>
    </dgm:pt>
    <dgm:pt modelId="{19C9A360-1E5C-4FA8-A974-1A932D2468A3}">
      <dgm:prSet/>
      <dgm:spPr/>
      <dgm:t>
        <a:bodyPr/>
        <a:lstStyle/>
        <a:p>
          <a:r>
            <a:rPr lang="en-US" dirty="0" smtClean="0"/>
            <a:t>Analytical Data Provision</a:t>
          </a:r>
          <a:endParaRPr lang="en-US" dirty="0"/>
        </a:p>
      </dgm:t>
    </dgm:pt>
    <dgm:pt modelId="{2EF73093-264B-495A-A706-AF152ADF9ADF}" type="sibTrans" cxnId="{8AC69662-D31F-4D5B-9A8F-940BC8C11E83}">
      <dgm:prSet/>
      <dgm:spPr/>
      <dgm:t>
        <a:bodyPr/>
        <a:lstStyle/>
        <a:p>
          <a:endParaRPr lang="en-US"/>
        </a:p>
      </dgm:t>
    </dgm:pt>
    <dgm:pt modelId="{F0FFEDC2-05C1-4640-9570-2F05799F3DDD}" type="parTrans" cxnId="{8AC69662-D31F-4D5B-9A8F-940BC8C11E83}">
      <dgm:prSet/>
      <dgm:spPr/>
      <dgm:t>
        <a:bodyPr/>
        <a:lstStyle/>
        <a:p>
          <a:endParaRPr lang="en-US"/>
        </a:p>
      </dgm:t>
    </dgm:pt>
    <dgm:pt modelId="{74B074CC-B123-4A89-854F-6E81EB88420E}">
      <dgm:prSet/>
      <dgm:spPr/>
      <dgm:t>
        <a:bodyPr/>
        <a:lstStyle/>
        <a:p>
          <a:r>
            <a:rPr lang="en-US" smtClean="0"/>
            <a:t>Analytics</a:t>
          </a:r>
          <a:endParaRPr lang="en-US" dirty="0"/>
        </a:p>
      </dgm:t>
    </dgm:pt>
    <dgm:pt modelId="{22923581-36A0-48EE-B204-13AFE7FE663C}" type="parTrans" cxnId="{085DADBB-7577-4E6D-AA3F-F8ECEA7EEB07}">
      <dgm:prSet/>
      <dgm:spPr/>
      <dgm:t>
        <a:bodyPr/>
        <a:lstStyle/>
        <a:p>
          <a:endParaRPr lang="en-US"/>
        </a:p>
      </dgm:t>
    </dgm:pt>
    <dgm:pt modelId="{EDB555F0-37BB-412C-A0A1-00982123BDCF}" type="sibTrans" cxnId="{085DADBB-7577-4E6D-AA3F-F8ECEA7EEB07}">
      <dgm:prSet/>
      <dgm:spPr/>
      <dgm:t>
        <a:bodyPr/>
        <a:lstStyle/>
        <a:p>
          <a:endParaRPr lang="en-US"/>
        </a:p>
      </dgm:t>
    </dgm:pt>
    <dgm:pt modelId="{90E76CB6-938C-4262-8138-166F8A549CCE}" type="pres">
      <dgm:prSet presAssocID="{8874CD46-340C-4F9C-9B81-3315D9FC1F4C}" presName="hierChild1" presStyleCnt="0">
        <dgm:presLayoutVars>
          <dgm:orgChart val="1"/>
          <dgm:chPref val="1"/>
          <dgm:dir/>
          <dgm:animOne val="branch"/>
          <dgm:animLvl val="lvl"/>
          <dgm:resizeHandles/>
        </dgm:presLayoutVars>
      </dgm:prSet>
      <dgm:spPr/>
      <dgm:t>
        <a:bodyPr/>
        <a:lstStyle/>
        <a:p>
          <a:endParaRPr lang="en-US"/>
        </a:p>
      </dgm:t>
    </dgm:pt>
    <dgm:pt modelId="{5C352733-C868-49E4-953A-C769B4C5AC64}" type="pres">
      <dgm:prSet presAssocID="{B3E0B2AE-9109-4939-8E56-6EE4CB8CABE8}" presName="hierRoot1" presStyleCnt="0">
        <dgm:presLayoutVars>
          <dgm:hierBranch val="init"/>
        </dgm:presLayoutVars>
      </dgm:prSet>
      <dgm:spPr/>
      <dgm:t>
        <a:bodyPr/>
        <a:lstStyle/>
        <a:p>
          <a:endParaRPr lang="en-US"/>
        </a:p>
      </dgm:t>
    </dgm:pt>
    <dgm:pt modelId="{3844A3C9-5E55-4E51-A80A-3D19100BFFFF}" type="pres">
      <dgm:prSet presAssocID="{B3E0B2AE-9109-4939-8E56-6EE4CB8CABE8}" presName="rootComposite1" presStyleCnt="0"/>
      <dgm:spPr/>
      <dgm:t>
        <a:bodyPr/>
        <a:lstStyle/>
        <a:p>
          <a:endParaRPr lang="en-US"/>
        </a:p>
      </dgm:t>
    </dgm:pt>
    <dgm:pt modelId="{FAE0D76A-E267-4D23-951F-C872E285E35C}" type="pres">
      <dgm:prSet presAssocID="{B3E0B2AE-9109-4939-8E56-6EE4CB8CABE8}" presName="rootText1" presStyleLbl="node0" presStyleIdx="0" presStyleCnt="1">
        <dgm:presLayoutVars>
          <dgm:chPref val="3"/>
        </dgm:presLayoutVars>
      </dgm:prSet>
      <dgm:spPr/>
      <dgm:t>
        <a:bodyPr/>
        <a:lstStyle/>
        <a:p>
          <a:endParaRPr lang="en-US"/>
        </a:p>
      </dgm:t>
    </dgm:pt>
    <dgm:pt modelId="{0DAD569C-3D94-4722-9DD0-482A9EA6808C}" type="pres">
      <dgm:prSet presAssocID="{B3E0B2AE-9109-4939-8E56-6EE4CB8CABE8}" presName="rootConnector1" presStyleLbl="node1" presStyleIdx="0" presStyleCnt="0"/>
      <dgm:spPr/>
      <dgm:t>
        <a:bodyPr/>
        <a:lstStyle/>
        <a:p>
          <a:endParaRPr lang="en-US"/>
        </a:p>
      </dgm:t>
    </dgm:pt>
    <dgm:pt modelId="{52A4A7AF-E153-48A8-A7C3-318DE31A6300}" type="pres">
      <dgm:prSet presAssocID="{B3E0B2AE-9109-4939-8E56-6EE4CB8CABE8}" presName="hierChild2" presStyleCnt="0"/>
      <dgm:spPr/>
      <dgm:t>
        <a:bodyPr/>
        <a:lstStyle/>
        <a:p>
          <a:endParaRPr lang="en-US"/>
        </a:p>
      </dgm:t>
    </dgm:pt>
    <dgm:pt modelId="{23D61820-F07D-4C87-A519-B7EFB024B875}" type="pres">
      <dgm:prSet presAssocID="{22923581-36A0-48EE-B204-13AFE7FE663C}" presName="Name37" presStyleLbl="parChTrans1D2" presStyleIdx="0" presStyleCnt="9"/>
      <dgm:spPr/>
      <dgm:t>
        <a:bodyPr/>
        <a:lstStyle/>
        <a:p>
          <a:endParaRPr lang="en-US"/>
        </a:p>
      </dgm:t>
    </dgm:pt>
    <dgm:pt modelId="{1E92358C-B9C4-40F0-B4D8-3F93F054488A}" type="pres">
      <dgm:prSet presAssocID="{74B074CC-B123-4A89-854F-6E81EB88420E}" presName="hierRoot2" presStyleCnt="0">
        <dgm:presLayoutVars>
          <dgm:hierBranch val="init"/>
        </dgm:presLayoutVars>
      </dgm:prSet>
      <dgm:spPr/>
      <dgm:t>
        <a:bodyPr/>
        <a:lstStyle/>
        <a:p>
          <a:endParaRPr lang="en-US"/>
        </a:p>
      </dgm:t>
    </dgm:pt>
    <dgm:pt modelId="{5104EA9E-5ED0-452A-871F-C2AC9BDA2FEA}" type="pres">
      <dgm:prSet presAssocID="{74B074CC-B123-4A89-854F-6E81EB88420E}" presName="rootComposite" presStyleCnt="0"/>
      <dgm:spPr/>
      <dgm:t>
        <a:bodyPr/>
        <a:lstStyle/>
        <a:p>
          <a:endParaRPr lang="en-US"/>
        </a:p>
      </dgm:t>
    </dgm:pt>
    <dgm:pt modelId="{37133036-F588-4E88-AD42-E7B580D23A30}" type="pres">
      <dgm:prSet presAssocID="{74B074CC-B123-4A89-854F-6E81EB88420E}" presName="rootText" presStyleLbl="node2" presStyleIdx="0" presStyleCnt="9">
        <dgm:presLayoutVars>
          <dgm:chPref val="3"/>
        </dgm:presLayoutVars>
      </dgm:prSet>
      <dgm:spPr/>
      <dgm:t>
        <a:bodyPr/>
        <a:lstStyle/>
        <a:p>
          <a:endParaRPr lang="en-US"/>
        </a:p>
      </dgm:t>
    </dgm:pt>
    <dgm:pt modelId="{11F7F278-DE58-4DFC-A011-D55001D0C233}" type="pres">
      <dgm:prSet presAssocID="{74B074CC-B123-4A89-854F-6E81EB88420E}" presName="rootConnector" presStyleLbl="node2" presStyleIdx="0" presStyleCnt="9"/>
      <dgm:spPr/>
      <dgm:t>
        <a:bodyPr/>
        <a:lstStyle/>
        <a:p>
          <a:endParaRPr lang="en-US"/>
        </a:p>
      </dgm:t>
    </dgm:pt>
    <dgm:pt modelId="{59B08C74-3C9A-4D95-A97C-EF186A14BA11}" type="pres">
      <dgm:prSet presAssocID="{74B074CC-B123-4A89-854F-6E81EB88420E}" presName="hierChild4" presStyleCnt="0"/>
      <dgm:spPr/>
      <dgm:t>
        <a:bodyPr/>
        <a:lstStyle/>
        <a:p>
          <a:endParaRPr lang="en-US"/>
        </a:p>
      </dgm:t>
    </dgm:pt>
    <dgm:pt modelId="{BE434F60-CE04-44F9-81A3-CF26CE71B866}" type="pres">
      <dgm:prSet presAssocID="{37EB9443-C69E-4362-B21C-D2898B990DCE}" presName="Name37" presStyleLbl="parChTrans1D3" presStyleIdx="0" presStyleCnt="46"/>
      <dgm:spPr/>
      <dgm:t>
        <a:bodyPr/>
        <a:lstStyle/>
        <a:p>
          <a:endParaRPr lang="en-US"/>
        </a:p>
      </dgm:t>
    </dgm:pt>
    <dgm:pt modelId="{146B9885-65C5-4A53-A814-457896BC2326}" type="pres">
      <dgm:prSet presAssocID="{E109C54C-883A-4EF6-B219-E62F1BC0DB75}" presName="hierRoot2" presStyleCnt="0">
        <dgm:presLayoutVars>
          <dgm:hierBranch val="init"/>
        </dgm:presLayoutVars>
      </dgm:prSet>
      <dgm:spPr/>
      <dgm:t>
        <a:bodyPr/>
        <a:lstStyle/>
        <a:p>
          <a:endParaRPr lang="en-US"/>
        </a:p>
      </dgm:t>
    </dgm:pt>
    <dgm:pt modelId="{F39A97C8-25A1-4881-99C6-653EB2E82C70}" type="pres">
      <dgm:prSet presAssocID="{E109C54C-883A-4EF6-B219-E62F1BC0DB75}" presName="rootComposite" presStyleCnt="0"/>
      <dgm:spPr/>
      <dgm:t>
        <a:bodyPr/>
        <a:lstStyle/>
        <a:p>
          <a:endParaRPr lang="en-US"/>
        </a:p>
      </dgm:t>
    </dgm:pt>
    <dgm:pt modelId="{53FAA5A2-1F1F-4D9C-AA39-5854705AF26C}" type="pres">
      <dgm:prSet presAssocID="{E109C54C-883A-4EF6-B219-E62F1BC0DB75}" presName="rootText" presStyleLbl="node3" presStyleIdx="0" presStyleCnt="46">
        <dgm:presLayoutVars>
          <dgm:chPref val="3"/>
        </dgm:presLayoutVars>
      </dgm:prSet>
      <dgm:spPr/>
      <dgm:t>
        <a:bodyPr/>
        <a:lstStyle/>
        <a:p>
          <a:endParaRPr lang="en-US"/>
        </a:p>
      </dgm:t>
    </dgm:pt>
    <dgm:pt modelId="{9ABF93A2-3431-4781-865C-8F91E1FCB24F}" type="pres">
      <dgm:prSet presAssocID="{E109C54C-883A-4EF6-B219-E62F1BC0DB75}" presName="rootConnector" presStyleLbl="node3" presStyleIdx="0" presStyleCnt="46"/>
      <dgm:spPr/>
      <dgm:t>
        <a:bodyPr/>
        <a:lstStyle/>
        <a:p>
          <a:endParaRPr lang="en-US"/>
        </a:p>
      </dgm:t>
    </dgm:pt>
    <dgm:pt modelId="{786149B4-7FD0-4F3B-889C-BBF51E9D1B17}" type="pres">
      <dgm:prSet presAssocID="{E109C54C-883A-4EF6-B219-E62F1BC0DB75}" presName="hierChild4" presStyleCnt="0"/>
      <dgm:spPr/>
      <dgm:t>
        <a:bodyPr/>
        <a:lstStyle/>
        <a:p>
          <a:endParaRPr lang="en-US"/>
        </a:p>
      </dgm:t>
    </dgm:pt>
    <dgm:pt modelId="{BAE60AEB-C5FE-4777-BC20-245F2670486C}" type="pres">
      <dgm:prSet presAssocID="{E109C54C-883A-4EF6-B219-E62F1BC0DB75}" presName="hierChild5" presStyleCnt="0"/>
      <dgm:spPr/>
      <dgm:t>
        <a:bodyPr/>
        <a:lstStyle/>
        <a:p>
          <a:endParaRPr lang="en-US"/>
        </a:p>
      </dgm:t>
    </dgm:pt>
    <dgm:pt modelId="{BE7A3566-2D37-44AC-A0C3-8FC93487C667}" type="pres">
      <dgm:prSet presAssocID="{F0FFEDC2-05C1-4640-9570-2F05799F3DDD}" presName="Name37" presStyleLbl="parChTrans1D3" presStyleIdx="1" presStyleCnt="46"/>
      <dgm:spPr/>
      <dgm:t>
        <a:bodyPr/>
        <a:lstStyle/>
        <a:p>
          <a:endParaRPr lang="en-US"/>
        </a:p>
      </dgm:t>
    </dgm:pt>
    <dgm:pt modelId="{953ED166-FBBC-4287-923D-A5C7D1BFEDF7}" type="pres">
      <dgm:prSet presAssocID="{19C9A360-1E5C-4FA8-A974-1A932D2468A3}" presName="hierRoot2" presStyleCnt="0">
        <dgm:presLayoutVars>
          <dgm:hierBranch val="init"/>
        </dgm:presLayoutVars>
      </dgm:prSet>
      <dgm:spPr/>
      <dgm:t>
        <a:bodyPr/>
        <a:lstStyle/>
        <a:p>
          <a:endParaRPr lang="en-US"/>
        </a:p>
      </dgm:t>
    </dgm:pt>
    <dgm:pt modelId="{9670BD5C-CFDC-416B-9333-ACFEB8668FB7}" type="pres">
      <dgm:prSet presAssocID="{19C9A360-1E5C-4FA8-A974-1A932D2468A3}" presName="rootComposite" presStyleCnt="0"/>
      <dgm:spPr/>
      <dgm:t>
        <a:bodyPr/>
        <a:lstStyle/>
        <a:p>
          <a:endParaRPr lang="en-US"/>
        </a:p>
      </dgm:t>
    </dgm:pt>
    <dgm:pt modelId="{60DDAA3B-AE49-434F-A4BB-47E5F11A8151}" type="pres">
      <dgm:prSet presAssocID="{19C9A360-1E5C-4FA8-A974-1A932D2468A3}" presName="rootText" presStyleLbl="node3" presStyleIdx="1" presStyleCnt="46">
        <dgm:presLayoutVars>
          <dgm:chPref val="3"/>
        </dgm:presLayoutVars>
      </dgm:prSet>
      <dgm:spPr/>
      <dgm:t>
        <a:bodyPr/>
        <a:lstStyle/>
        <a:p>
          <a:endParaRPr lang="en-US"/>
        </a:p>
      </dgm:t>
    </dgm:pt>
    <dgm:pt modelId="{DB43883C-53E0-42B3-9F0E-2FD282C29A33}" type="pres">
      <dgm:prSet presAssocID="{19C9A360-1E5C-4FA8-A974-1A932D2468A3}" presName="rootConnector" presStyleLbl="node3" presStyleIdx="1" presStyleCnt="46"/>
      <dgm:spPr/>
      <dgm:t>
        <a:bodyPr/>
        <a:lstStyle/>
        <a:p>
          <a:endParaRPr lang="en-US"/>
        </a:p>
      </dgm:t>
    </dgm:pt>
    <dgm:pt modelId="{EAA3B386-67BA-4FC4-841B-71C04C95C392}" type="pres">
      <dgm:prSet presAssocID="{19C9A360-1E5C-4FA8-A974-1A932D2468A3}" presName="hierChild4" presStyleCnt="0"/>
      <dgm:spPr/>
      <dgm:t>
        <a:bodyPr/>
        <a:lstStyle/>
        <a:p>
          <a:endParaRPr lang="en-US"/>
        </a:p>
      </dgm:t>
    </dgm:pt>
    <dgm:pt modelId="{71A13549-E67C-4683-8866-5E7091EE6907}" type="pres">
      <dgm:prSet presAssocID="{19C9A360-1E5C-4FA8-A974-1A932D2468A3}" presName="hierChild5" presStyleCnt="0"/>
      <dgm:spPr/>
      <dgm:t>
        <a:bodyPr/>
        <a:lstStyle/>
        <a:p>
          <a:endParaRPr lang="en-US"/>
        </a:p>
      </dgm:t>
    </dgm:pt>
    <dgm:pt modelId="{7A658963-4D10-4B73-8DCF-797931A2B830}" type="pres">
      <dgm:prSet presAssocID="{E6F8FA66-A831-4F33-85B5-6A4EC5741113}" presName="Name37" presStyleLbl="parChTrans1D3" presStyleIdx="2" presStyleCnt="46"/>
      <dgm:spPr/>
      <dgm:t>
        <a:bodyPr/>
        <a:lstStyle/>
        <a:p>
          <a:endParaRPr lang="en-US"/>
        </a:p>
      </dgm:t>
    </dgm:pt>
    <dgm:pt modelId="{54B594DD-F59C-420E-AFE5-9E8E4DEA2529}" type="pres">
      <dgm:prSet presAssocID="{37DC4098-6F79-4A7C-B06C-C55B9DE1A167}" presName="hierRoot2" presStyleCnt="0">
        <dgm:presLayoutVars>
          <dgm:hierBranch val="init"/>
        </dgm:presLayoutVars>
      </dgm:prSet>
      <dgm:spPr/>
      <dgm:t>
        <a:bodyPr/>
        <a:lstStyle/>
        <a:p>
          <a:endParaRPr lang="en-US"/>
        </a:p>
      </dgm:t>
    </dgm:pt>
    <dgm:pt modelId="{4ED97275-4546-4FAD-9D30-36D815745FC1}" type="pres">
      <dgm:prSet presAssocID="{37DC4098-6F79-4A7C-B06C-C55B9DE1A167}" presName="rootComposite" presStyleCnt="0"/>
      <dgm:spPr/>
      <dgm:t>
        <a:bodyPr/>
        <a:lstStyle/>
        <a:p>
          <a:endParaRPr lang="en-US"/>
        </a:p>
      </dgm:t>
    </dgm:pt>
    <dgm:pt modelId="{8C8FB937-5E67-4E7A-BAC3-B5448E578473}" type="pres">
      <dgm:prSet presAssocID="{37DC4098-6F79-4A7C-B06C-C55B9DE1A167}" presName="rootText" presStyleLbl="node3" presStyleIdx="2" presStyleCnt="46">
        <dgm:presLayoutVars>
          <dgm:chPref val="3"/>
        </dgm:presLayoutVars>
      </dgm:prSet>
      <dgm:spPr/>
      <dgm:t>
        <a:bodyPr/>
        <a:lstStyle/>
        <a:p>
          <a:endParaRPr lang="en-US"/>
        </a:p>
      </dgm:t>
    </dgm:pt>
    <dgm:pt modelId="{E601735E-7169-4618-A39A-53E7460EB5E9}" type="pres">
      <dgm:prSet presAssocID="{37DC4098-6F79-4A7C-B06C-C55B9DE1A167}" presName="rootConnector" presStyleLbl="node3" presStyleIdx="2" presStyleCnt="46"/>
      <dgm:spPr/>
      <dgm:t>
        <a:bodyPr/>
        <a:lstStyle/>
        <a:p>
          <a:endParaRPr lang="en-US"/>
        </a:p>
      </dgm:t>
    </dgm:pt>
    <dgm:pt modelId="{47AB18EF-9D39-4C69-9ECD-66CA68D40188}" type="pres">
      <dgm:prSet presAssocID="{37DC4098-6F79-4A7C-B06C-C55B9DE1A167}" presName="hierChild4" presStyleCnt="0"/>
      <dgm:spPr/>
      <dgm:t>
        <a:bodyPr/>
        <a:lstStyle/>
        <a:p>
          <a:endParaRPr lang="en-US"/>
        </a:p>
      </dgm:t>
    </dgm:pt>
    <dgm:pt modelId="{63A191A4-44F3-48B3-B87B-F3F6848C7EBB}" type="pres">
      <dgm:prSet presAssocID="{37DC4098-6F79-4A7C-B06C-C55B9DE1A167}" presName="hierChild5" presStyleCnt="0"/>
      <dgm:spPr/>
      <dgm:t>
        <a:bodyPr/>
        <a:lstStyle/>
        <a:p>
          <a:endParaRPr lang="en-US"/>
        </a:p>
      </dgm:t>
    </dgm:pt>
    <dgm:pt modelId="{4A36F63B-F534-4BA8-BF97-1C76D8163D85}" type="pres">
      <dgm:prSet presAssocID="{18740A01-A5F1-498B-B157-C21BB1BB0B64}" presName="Name37" presStyleLbl="parChTrans1D3" presStyleIdx="3" presStyleCnt="46"/>
      <dgm:spPr/>
      <dgm:t>
        <a:bodyPr/>
        <a:lstStyle/>
        <a:p>
          <a:endParaRPr lang="en-US"/>
        </a:p>
      </dgm:t>
    </dgm:pt>
    <dgm:pt modelId="{CE9D2C38-CDCC-4552-B2BD-1394B3DC9581}" type="pres">
      <dgm:prSet presAssocID="{06188ACB-05F7-4DD2-81F0-142B39045603}" presName="hierRoot2" presStyleCnt="0">
        <dgm:presLayoutVars>
          <dgm:hierBranch val="init"/>
        </dgm:presLayoutVars>
      </dgm:prSet>
      <dgm:spPr/>
      <dgm:t>
        <a:bodyPr/>
        <a:lstStyle/>
        <a:p>
          <a:endParaRPr lang="en-US"/>
        </a:p>
      </dgm:t>
    </dgm:pt>
    <dgm:pt modelId="{4F06E28C-C723-4BC1-BE04-C181D10C72D5}" type="pres">
      <dgm:prSet presAssocID="{06188ACB-05F7-4DD2-81F0-142B39045603}" presName="rootComposite" presStyleCnt="0"/>
      <dgm:spPr/>
      <dgm:t>
        <a:bodyPr/>
        <a:lstStyle/>
        <a:p>
          <a:endParaRPr lang="en-US"/>
        </a:p>
      </dgm:t>
    </dgm:pt>
    <dgm:pt modelId="{B8DD1CBD-C8C2-4C48-AF1C-EA67411108F9}" type="pres">
      <dgm:prSet presAssocID="{06188ACB-05F7-4DD2-81F0-142B39045603}" presName="rootText" presStyleLbl="node3" presStyleIdx="3" presStyleCnt="46">
        <dgm:presLayoutVars>
          <dgm:chPref val="3"/>
        </dgm:presLayoutVars>
      </dgm:prSet>
      <dgm:spPr/>
      <dgm:t>
        <a:bodyPr/>
        <a:lstStyle/>
        <a:p>
          <a:endParaRPr lang="en-US"/>
        </a:p>
      </dgm:t>
    </dgm:pt>
    <dgm:pt modelId="{5018C724-533A-40CD-B6B8-2424D791020C}" type="pres">
      <dgm:prSet presAssocID="{06188ACB-05F7-4DD2-81F0-142B39045603}" presName="rootConnector" presStyleLbl="node3" presStyleIdx="3" presStyleCnt="46"/>
      <dgm:spPr/>
      <dgm:t>
        <a:bodyPr/>
        <a:lstStyle/>
        <a:p>
          <a:endParaRPr lang="en-US"/>
        </a:p>
      </dgm:t>
    </dgm:pt>
    <dgm:pt modelId="{EE5D91E2-3404-4ADA-892F-A99791155128}" type="pres">
      <dgm:prSet presAssocID="{06188ACB-05F7-4DD2-81F0-142B39045603}" presName="hierChild4" presStyleCnt="0"/>
      <dgm:spPr/>
      <dgm:t>
        <a:bodyPr/>
        <a:lstStyle/>
        <a:p>
          <a:endParaRPr lang="en-US"/>
        </a:p>
      </dgm:t>
    </dgm:pt>
    <dgm:pt modelId="{1A2ACF68-AB31-4779-B5E5-1B65E38F33B2}" type="pres">
      <dgm:prSet presAssocID="{06188ACB-05F7-4DD2-81F0-142B39045603}" presName="hierChild5" presStyleCnt="0"/>
      <dgm:spPr/>
      <dgm:t>
        <a:bodyPr/>
        <a:lstStyle/>
        <a:p>
          <a:endParaRPr lang="en-US"/>
        </a:p>
      </dgm:t>
    </dgm:pt>
    <dgm:pt modelId="{36D03DEF-75DA-499F-9AE6-29C3C565E2BB}" type="pres">
      <dgm:prSet presAssocID="{1D013E5B-5EA9-49FA-BC8B-91FB4220518A}" presName="Name37" presStyleLbl="parChTrans1D3" presStyleIdx="4" presStyleCnt="46"/>
      <dgm:spPr/>
      <dgm:t>
        <a:bodyPr/>
        <a:lstStyle/>
        <a:p>
          <a:endParaRPr lang="en-US"/>
        </a:p>
      </dgm:t>
    </dgm:pt>
    <dgm:pt modelId="{812291CB-C04E-407D-8DC3-AAD51C3E4146}" type="pres">
      <dgm:prSet presAssocID="{0C0F3C2B-CC17-4681-9B9D-9379A56DBE90}" presName="hierRoot2" presStyleCnt="0">
        <dgm:presLayoutVars>
          <dgm:hierBranch val="init"/>
        </dgm:presLayoutVars>
      </dgm:prSet>
      <dgm:spPr/>
      <dgm:t>
        <a:bodyPr/>
        <a:lstStyle/>
        <a:p>
          <a:endParaRPr lang="en-US"/>
        </a:p>
      </dgm:t>
    </dgm:pt>
    <dgm:pt modelId="{0F73F673-923C-4426-B93D-7654C38FDE47}" type="pres">
      <dgm:prSet presAssocID="{0C0F3C2B-CC17-4681-9B9D-9379A56DBE90}" presName="rootComposite" presStyleCnt="0"/>
      <dgm:spPr/>
      <dgm:t>
        <a:bodyPr/>
        <a:lstStyle/>
        <a:p>
          <a:endParaRPr lang="en-US"/>
        </a:p>
      </dgm:t>
    </dgm:pt>
    <dgm:pt modelId="{41320A62-C905-42B2-AA49-7E92E94234D8}" type="pres">
      <dgm:prSet presAssocID="{0C0F3C2B-CC17-4681-9B9D-9379A56DBE90}" presName="rootText" presStyleLbl="node3" presStyleIdx="4" presStyleCnt="46">
        <dgm:presLayoutVars>
          <dgm:chPref val="3"/>
        </dgm:presLayoutVars>
      </dgm:prSet>
      <dgm:spPr/>
      <dgm:t>
        <a:bodyPr/>
        <a:lstStyle/>
        <a:p>
          <a:endParaRPr lang="en-US"/>
        </a:p>
      </dgm:t>
    </dgm:pt>
    <dgm:pt modelId="{FD891070-165C-4B77-BDB4-C63FD4BB2A6B}" type="pres">
      <dgm:prSet presAssocID="{0C0F3C2B-CC17-4681-9B9D-9379A56DBE90}" presName="rootConnector" presStyleLbl="node3" presStyleIdx="4" presStyleCnt="46"/>
      <dgm:spPr/>
      <dgm:t>
        <a:bodyPr/>
        <a:lstStyle/>
        <a:p>
          <a:endParaRPr lang="en-US"/>
        </a:p>
      </dgm:t>
    </dgm:pt>
    <dgm:pt modelId="{75C814FC-CE19-42BE-960D-15C744FFE597}" type="pres">
      <dgm:prSet presAssocID="{0C0F3C2B-CC17-4681-9B9D-9379A56DBE90}" presName="hierChild4" presStyleCnt="0"/>
      <dgm:spPr/>
      <dgm:t>
        <a:bodyPr/>
        <a:lstStyle/>
        <a:p>
          <a:endParaRPr lang="en-US"/>
        </a:p>
      </dgm:t>
    </dgm:pt>
    <dgm:pt modelId="{F27125D7-B8B1-4433-9EEE-99088E2128B8}" type="pres">
      <dgm:prSet presAssocID="{0C0F3C2B-CC17-4681-9B9D-9379A56DBE90}" presName="hierChild5" presStyleCnt="0"/>
      <dgm:spPr/>
      <dgm:t>
        <a:bodyPr/>
        <a:lstStyle/>
        <a:p>
          <a:endParaRPr lang="en-US"/>
        </a:p>
      </dgm:t>
    </dgm:pt>
    <dgm:pt modelId="{CE8CA30D-FA28-4D61-AD67-B2006C06050F}" type="pres">
      <dgm:prSet presAssocID="{45415F7F-2B1E-4512-914A-C0D1FE0747E6}" presName="Name37" presStyleLbl="parChTrans1D3" presStyleIdx="5" presStyleCnt="46"/>
      <dgm:spPr/>
      <dgm:t>
        <a:bodyPr/>
        <a:lstStyle/>
        <a:p>
          <a:endParaRPr lang="en-US"/>
        </a:p>
      </dgm:t>
    </dgm:pt>
    <dgm:pt modelId="{E21D223B-D92A-412E-8A22-88158F13C3FE}" type="pres">
      <dgm:prSet presAssocID="{68348E8E-EF01-4020-9BE7-6952E753ED96}" presName="hierRoot2" presStyleCnt="0">
        <dgm:presLayoutVars>
          <dgm:hierBranch val="init"/>
        </dgm:presLayoutVars>
      </dgm:prSet>
      <dgm:spPr/>
      <dgm:t>
        <a:bodyPr/>
        <a:lstStyle/>
        <a:p>
          <a:endParaRPr lang="en-US"/>
        </a:p>
      </dgm:t>
    </dgm:pt>
    <dgm:pt modelId="{48CE7096-A763-49B6-875F-5CC52901F567}" type="pres">
      <dgm:prSet presAssocID="{68348E8E-EF01-4020-9BE7-6952E753ED96}" presName="rootComposite" presStyleCnt="0"/>
      <dgm:spPr/>
      <dgm:t>
        <a:bodyPr/>
        <a:lstStyle/>
        <a:p>
          <a:endParaRPr lang="en-US"/>
        </a:p>
      </dgm:t>
    </dgm:pt>
    <dgm:pt modelId="{8934FCF4-C210-47F1-AF0A-9E94BCCDDB9A}" type="pres">
      <dgm:prSet presAssocID="{68348E8E-EF01-4020-9BE7-6952E753ED96}" presName="rootText" presStyleLbl="node3" presStyleIdx="5" presStyleCnt="46">
        <dgm:presLayoutVars>
          <dgm:chPref val="3"/>
        </dgm:presLayoutVars>
      </dgm:prSet>
      <dgm:spPr/>
      <dgm:t>
        <a:bodyPr/>
        <a:lstStyle/>
        <a:p>
          <a:endParaRPr lang="en-US"/>
        </a:p>
      </dgm:t>
    </dgm:pt>
    <dgm:pt modelId="{AE5F8745-DC90-4A51-AEA7-64F689D6C106}" type="pres">
      <dgm:prSet presAssocID="{68348E8E-EF01-4020-9BE7-6952E753ED96}" presName="rootConnector" presStyleLbl="node3" presStyleIdx="5" presStyleCnt="46"/>
      <dgm:spPr/>
      <dgm:t>
        <a:bodyPr/>
        <a:lstStyle/>
        <a:p>
          <a:endParaRPr lang="en-US"/>
        </a:p>
      </dgm:t>
    </dgm:pt>
    <dgm:pt modelId="{0C05C735-FCCE-43FB-8878-3070F7EDB240}" type="pres">
      <dgm:prSet presAssocID="{68348E8E-EF01-4020-9BE7-6952E753ED96}" presName="hierChild4" presStyleCnt="0"/>
      <dgm:spPr/>
      <dgm:t>
        <a:bodyPr/>
        <a:lstStyle/>
        <a:p>
          <a:endParaRPr lang="en-US"/>
        </a:p>
      </dgm:t>
    </dgm:pt>
    <dgm:pt modelId="{FBAFC089-CA71-4BB8-84C4-5FEBA7749268}" type="pres">
      <dgm:prSet presAssocID="{68348E8E-EF01-4020-9BE7-6952E753ED96}" presName="hierChild5" presStyleCnt="0"/>
      <dgm:spPr/>
      <dgm:t>
        <a:bodyPr/>
        <a:lstStyle/>
        <a:p>
          <a:endParaRPr lang="en-US"/>
        </a:p>
      </dgm:t>
    </dgm:pt>
    <dgm:pt modelId="{D196F0E1-A32E-4572-8EBB-6D6627BAE4FE}" type="pres">
      <dgm:prSet presAssocID="{70E6C84D-D075-48CB-83A7-8DE7DD435D0D}" presName="Name37" presStyleLbl="parChTrans1D3" presStyleIdx="6" presStyleCnt="46"/>
      <dgm:spPr/>
      <dgm:t>
        <a:bodyPr/>
        <a:lstStyle/>
        <a:p>
          <a:endParaRPr lang="en-US"/>
        </a:p>
      </dgm:t>
    </dgm:pt>
    <dgm:pt modelId="{27082148-4607-4415-868E-299EB4D82072}" type="pres">
      <dgm:prSet presAssocID="{0C40C45F-A781-40CD-84DD-BF9C9460AA26}" presName="hierRoot2" presStyleCnt="0">
        <dgm:presLayoutVars>
          <dgm:hierBranch val="init"/>
        </dgm:presLayoutVars>
      </dgm:prSet>
      <dgm:spPr/>
      <dgm:t>
        <a:bodyPr/>
        <a:lstStyle/>
        <a:p>
          <a:endParaRPr lang="en-US"/>
        </a:p>
      </dgm:t>
    </dgm:pt>
    <dgm:pt modelId="{02A28B74-D44B-4539-805E-A48B47FDDD61}" type="pres">
      <dgm:prSet presAssocID="{0C40C45F-A781-40CD-84DD-BF9C9460AA26}" presName="rootComposite" presStyleCnt="0"/>
      <dgm:spPr/>
      <dgm:t>
        <a:bodyPr/>
        <a:lstStyle/>
        <a:p>
          <a:endParaRPr lang="en-US"/>
        </a:p>
      </dgm:t>
    </dgm:pt>
    <dgm:pt modelId="{3D4AFC66-544A-486C-B091-75B606DFD5DA}" type="pres">
      <dgm:prSet presAssocID="{0C40C45F-A781-40CD-84DD-BF9C9460AA26}" presName="rootText" presStyleLbl="node3" presStyleIdx="6" presStyleCnt="46">
        <dgm:presLayoutVars>
          <dgm:chPref val="3"/>
        </dgm:presLayoutVars>
      </dgm:prSet>
      <dgm:spPr/>
      <dgm:t>
        <a:bodyPr/>
        <a:lstStyle/>
        <a:p>
          <a:endParaRPr lang="en-US"/>
        </a:p>
      </dgm:t>
    </dgm:pt>
    <dgm:pt modelId="{13EA5A59-4126-4CDF-A724-AFC83D0F83A4}" type="pres">
      <dgm:prSet presAssocID="{0C40C45F-A781-40CD-84DD-BF9C9460AA26}" presName="rootConnector" presStyleLbl="node3" presStyleIdx="6" presStyleCnt="46"/>
      <dgm:spPr/>
      <dgm:t>
        <a:bodyPr/>
        <a:lstStyle/>
        <a:p>
          <a:endParaRPr lang="en-US"/>
        </a:p>
      </dgm:t>
    </dgm:pt>
    <dgm:pt modelId="{4D9030CD-D6B0-426C-8FAC-6011102875FE}" type="pres">
      <dgm:prSet presAssocID="{0C40C45F-A781-40CD-84DD-BF9C9460AA26}" presName="hierChild4" presStyleCnt="0"/>
      <dgm:spPr/>
      <dgm:t>
        <a:bodyPr/>
        <a:lstStyle/>
        <a:p>
          <a:endParaRPr lang="en-US"/>
        </a:p>
      </dgm:t>
    </dgm:pt>
    <dgm:pt modelId="{45F7973C-B46B-4AA6-AB29-85AAEAA57269}" type="pres">
      <dgm:prSet presAssocID="{0C40C45F-A781-40CD-84DD-BF9C9460AA26}" presName="hierChild5" presStyleCnt="0"/>
      <dgm:spPr/>
      <dgm:t>
        <a:bodyPr/>
        <a:lstStyle/>
        <a:p>
          <a:endParaRPr lang="en-US"/>
        </a:p>
      </dgm:t>
    </dgm:pt>
    <dgm:pt modelId="{A6134750-55B2-4653-A447-325AA1BF6929}" type="pres">
      <dgm:prSet presAssocID="{74B074CC-B123-4A89-854F-6E81EB88420E}" presName="hierChild5" presStyleCnt="0"/>
      <dgm:spPr/>
      <dgm:t>
        <a:bodyPr/>
        <a:lstStyle/>
        <a:p>
          <a:endParaRPr lang="en-US"/>
        </a:p>
      </dgm:t>
    </dgm:pt>
    <dgm:pt modelId="{5E50A5E5-2259-47D6-8C9A-F43873E2D3BF}" type="pres">
      <dgm:prSet presAssocID="{63A2F841-5A4C-4226-9D48-D539D2F64E94}" presName="Name37" presStyleLbl="parChTrans1D2" presStyleIdx="1" presStyleCnt="9"/>
      <dgm:spPr/>
      <dgm:t>
        <a:bodyPr/>
        <a:lstStyle/>
        <a:p>
          <a:endParaRPr lang="en-US"/>
        </a:p>
      </dgm:t>
    </dgm:pt>
    <dgm:pt modelId="{82C05B2A-7A80-4437-9C9D-7F17A90C8E6E}" type="pres">
      <dgm:prSet presAssocID="{289CB378-7165-467D-AFD1-2CDE7D1E9E90}" presName="hierRoot2" presStyleCnt="0">
        <dgm:presLayoutVars>
          <dgm:hierBranch val="init"/>
        </dgm:presLayoutVars>
      </dgm:prSet>
      <dgm:spPr/>
      <dgm:t>
        <a:bodyPr/>
        <a:lstStyle/>
        <a:p>
          <a:endParaRPr lang="en-US"/>
        </a:p>
      </dgm:t>
    </dgm:pt>
    <dgm:pt modelId="{7F6B2269-B1D8-469A-B487-301F1AAE3E1B}" type="pres">
      <dgm:prSet presAssocID="{289CB378-7165-467D-AFD1-2CDE7D1E9E90}" presName="rootComposite" presStyleCnt="0"/>
      <dgm:spPr/>
      <dgm:t>
        <a:bodyPr/>
        <a:lstStyle/>
        <a:p>
          <a:endParaRPr lang="en-US"/>
        </a:p>
      </dgm:t>
    </dgm:pt>
    <dgm:pt modelId="{FC08777F-C08D-4576-B12C-2370A606A497}" type="pres">
      <dgm:prSet presAssocID="{289CB378-7165-467D-AFD1-2CDE7D1E9E90}" presName="rootText" presStyleLbl="node2" presStyleIdx="1" presStyleCnt="9">
        <dgm:presLayoutVars>
          <dgm:chPref val="3"/>
        </dgm:presLayoutVars>
      </dgm:prSet>
      <dgm:spPr/>
      <dgm:t>
        <a:bodyPr/>
        <a:lstStyle/>
        <a:p>
          <a:endParaRPr lang="en-US"/>
        </a:p>
      </dgm:t>
    </dgm:pt>
    <dgm:pt modelId="{46C6917C-3464-4237-BE7D-5AF504F71073}" type="pres">
      <dgm:prSet presAssocID="{289CB378-7165-467D-AFD1-2CDE7D1E9E90}" presName="rootConnector" presStyleLbl="node2" presStyleIdx="1" presStyleCnt="9"/>
      <dgm:spPr/>
      <dgm:t>
        <a:bodyPr/>
        <a:lstStyle/>
        <a:p>
          <a:endParaRPr lang="en-US"/>
        </a:p>
      </dgm:t>
    </dgm:pt>
    <dgm:pt modelId="{A572223C-B9A8-4F23-9891-25A0A96FCB1A}" type="pres">
      <dgm:prSet presAssocID="{289CB378-7165-467D-AFD1-2CDE7D1E9E90}" presName="hierChild4" presStyleCnt="0"/>
      <dgm:spPr/>
      <dgm:t>
        <a:bodyPr/>
        <a:lstStyle/>
        <a:p>
          <a:endParaRPr lang="en-US"/>
        </a:p>
      </dgm:t>
    </dgm:pt>
    <dgm:pt modelId="{5672D825-14AA-49CF-9ED6-AC800696886C}" type="pres">
      <dgm:prSet presAssocID="{995B8BA7-CA7F-49A7-BCEC-28CC30CE79BD}" presName="Name37" presStyleLbl="parChTrans1D3" presStyleIdx="7" presStyleCnt="46"/>
      <dgm:spPr/>
      <dgm:t>
        <a:bodyPr/>
        <a:lstStyle/>
        <a:p>
          <a:endParaRPr lang="en-US"/>
        </a:p>
      </dgm:t>
    </dgm:pt>
    <dgm:pt modelId="{3A5155B0-3BAE-4B41-9373-F0FA556C1770}" type="pres">
      <dgm:prSet presAssocID="{95B5117A-1ADF-4B32-B6A7-56A49F90392A}" presName="hierRoot2" presStyleCnt="0">
        <dgm:presLayoutVars>
          <dgm:hierBranch val="init"/>
        </dgm:presLayoutVars>
      </dgm:prSet>
      <dgm:spPr/>
      <dgm:t>
        <a:bodyPr/>
        <a:lstStyle/>
        <a:p>
          <a:endParaRPr lang="en-US"/>
        </a:p>
      </dgm:t>
    </dgm:pt>
    <dgm:pt modelId="{C761C325-A157-426D-89AB-7B2AD6F9D236}" type="pres">
      <dgm:prSet presAssocID="{95B5117A-1ADF-4B32-B6A7-56A49F90392A}" presName="rootComposite" presStyleCnt="0"/>
      <dgm:spPr/>
      <dgm:t>
        <a:bodyPr/>
        <a:lstStyle/>
        <a:p>
          <a:endParaRPr lang="en-US"/>
        </a:p>
      </dgm:t>
    </dgm:pt>
    <dgm:pt modelId="{886EFB87-16DB-4354-912E-D36D60F7E48D}" type="pres">
      <dgm:prSet presAssocID="{95B5117A-1ADF-4B32-B6A7-56A49F90392A}" presName="rootText" presStyleLbl="node3" presStyleIdx="7" presStyleCnt="46">
        <dgm:presLayoutVars>
          <dgm:chPref val="3"/>
        </dgm:presLayoutVars>
      </dgm:prSet>
      <dgm:spPr/>
      <dgm:t>
        <a:bodyPr/>
        <a:lstStyle/>
        <a:p>
          <a:endParaRPr lang="en-US"/>
        </a:p>
      </dgm:t>
    </dgm:pt>
    <dgm:pt modelId="{EF6919A6-C016-49DA-8CA8-E858D94FC8FB}" type="pres">
      <dgm:prSet presAssocID="{95B5117A-1ADF-4B32-B6A7-56A49F90392A}" presName="rootConnector" presStyleLbl="node3" presStyleIdx="7" presStyleCnt="46"/>
      <dgm:spPr/>
      <dgm:t>
        <a:bodyPr/>
        <a:lstStyle/>
        <a:p>
          <a:endParaRPr lang="en-US"/>
        </a:p>
      </dgm:t>
    </dgm:pt>
    <dgm:pt modelId="{2CF1263C-966D-43C0-BB0C-2D3A63044E24}" type="pres">
      <dgm:prSet presAssocID="{95B5117A-1ADF-4B32-B6A7-56A49F90392A}" presName="hierChild4" presStyleCnt="0"/>
      <dgm:spPr/>
      <dgm:t>
        <a:bodyPr/>
        <a:lstStyle/>
        <a:p>
          <a:endParaRPr lang="en-US"/>
        </a:p>
      </dgm:t>
    </dgm:pt>
    <dgm:pt modelId="{1BFDB9B7-8C82-4CE6-9650-C95BE71532AC}" type="pres">
      <dgm:prSet presAssocID="{95B5117A-1ADF-4B32-B6A7-56A49F90392A}" presName="hierChild5" presStyleCnt="0"/>
      <dgm:spPr/>
      <dgm:t>
        <a:bodyPr/>
        <a:lstStyle/>
        <a:p>
          <a:endParaRPr lang="en-US"/>
        </a:p>
      </dgm:t>
    </dgm:pt>
    <dgm:pt modelId="{F34DA7F5-ED88-4620-B56D-EA6C6BB90826}" type="pres">
      <dgm:prSet presAssocID="{E0D8BEAE-277D-4531-8ACE-376D484E3B12}" presName="Name37" presStyleLbl="parChTrans1D3" presStyleIdx="8" presStyleCnt="46"/>
      <dgm:spPr/>
      <dgm:t>
        <a:bodyPr/>
        <a:lstStyle/>
        <a:p>
          <a:endParaRPr lang="en-US"/>
        </a:p>
      </dgm:t>
    </dgm:pt>
    <dgm:pt modelId="{7FCB05FE-2795-432E-925B-74C831F08160}" type="pres">
      <dgm:prSet presAssocID="{8D485A24-7D6C-4005-9C75-0882C79BCC64}" presName="hierRoot2" presStyleCnt="0">
        <dgm:presLayoutVars>
          <dgm:hierBranch val="init"/>
        </dgm:presLayoutVars>
      </dgm:prSet>
      <dgm:spPr/>
      <dgm:t>
        <a:bodyPr/>
        <a:lstStyle/>
        <a:p>
          <a:endParaRPr lang="en-US"/>
        </a:p>
      </dgm:t>
    </dgm:pt>
    <dgm:pt modelId="{A33E5DC3-BCAF-4BA9-83BD-470BA053FA67}" type="pres">
      <dgm:prSet presAssocID="{8D485A24-7D6C-4005-9C75-0882C79BCC64}" presName="rootComposite" presStyleCnt="0"/>
      <dgm:spPr/>
      <dgm:t>
        <a:bodyPr/>
        <a:lstStyle/>
        <a:p>
          <a:endParaRPr lang="en-US"/>
        </a:p>
      </dgm:t>
    </dgm:pt>
    <dgm:pt modelId="{A015BB03-EE08-4569-B87B-2218FAA2FBC0}" type="pres">
      <dgm:prSet presAssocID="{8D485A24-7D6C-4005-9C75-0882C79BCC64}" presName="rootText" presStyleLbl="node3" presStyleIdx="8" presStyleCnt="46">
        <dgm:presLayoutVars>
          <dgm:chPref val="3"/>
        </dgm:presLayoutVars>
      </dgm:prSet>
      <dgm:spPr/>
      <dgm:t>
        <a:bodyPr/>
        <a:lstStyle/>
        <a:p>
          <a:endParaRPr lang="en-US"/>
        </a:p>
      </dgm:t>
    </dgm:pt>
    <dgm:pt modelId="{D91549D4-75A3-4266-AD41-26B214599688}" type="pres">
      <dgm:prSet presAssocID="{8D485A24-7D6C-4005-9C75-0882C79BCC64}" presName="rootConnector" presStyleLbl="node3" presStyleIdx="8" presStyleCnt="46"/>
      <dgm:spPr/>
      <dgm:t>
        <a:bodyPr/>
        <a:lstStyle/>
        <a:p>
          <a:endParaRPr lang="en-US"/>
        </a:p>
      </dgm:t>
    </dgm:pt>
    <dgm:pt modelId="{AC231DB5-E51E-496C-B07E-E3D42338D03E}" type="pres">
      <dgm:prSet presAssocID="{8D485A24-7D6C-4005-9C75-0882C79BCC64}" presName="hierChild4" presStyleCnt="0"/>
      <dgm:spPr/>
      <dgm:t>
        <a:bodyPr/>
        <a:lstStyle/>
        <a:p>
          <a:endParaRPr lang="en-US"/>
        </a:p>
      </dgm:t>
    </dgm:pt>
    <dgm:pt modelId="{A408FBC1-BC74-4BDD-9F98-22EA55F6DF3B}" type="pres">
      <dgm:prSet presAssocID="{8D485A24-7D6C-4005-9C75-0882C79BCC64}" presName="hierChild5" presStyleCnt="0"/>
      <dgm:spPr/>
      <dgm:t>
        <a:bodyPr/>
        <a:lstStyle/>
        <a:p>
          <a:endParaRPr lang="en-US"/>
        </a:p>
      </dgm:t>
    </dgm:pt>
    <dgm:pt modelId="{86607F02-20E5-486F-9D99-F6A9DE8C4947}" type="pres">
      <dgm:prSet presAssocID="{3CE5F576-FE7C-4D66-B816-35A15FF69586}" presName="Name37" presStyleLbl="parChTrans1D3" presStyleIdx="9" presStyleCnt="46"/>
      <dgm:spPr/>
      <dgm:t>
        <a:bodyPr/>
        <a:lstStyle/>
        <a:p>
          <a:endParaRPr lang="en-US"/>
        </a:p>
      </dgm:t>
    </dgm:pt>
    <dgm:pt modelId="{EC366EBD-A351-47AA-8D0A-EBFC11DF2338}" type="pres">
      <dgm:prSet presAssocID="{162C25D3-4858-4D70-80F9-CE0E584FF0EB}" presName="hierRoot2" presStyleCnt="0">
        <dgm:presLayoutVars>
          <dgm:hierBranch val="init"/>
        </dgm:presLayoutVars>
      </dgm:prSet>
      <dgm:spPr/>
      <dgm:t>
        <a:bodyPr/>
        <a:lstStyle/>
        <a:p>
          <a:endParaRPr lang="en-US"/>
        </a:p>
      </dgm:t>
    </dgm:pt>
    <dgm:pt modelId="{42E6089A-D168-46C5-9A38-76878DBFFD42}" type="pres">
      <dgm:prSet presAssocID="{162C25D3-4858-4D70-80F9-CE0E584FF0EB}" presName="rootComposite" presStyleCnt="0"/>
      <dgm:spPr/>
      <dgm:t>
        <a:bodyPr/>
        <a:lstStyle/>
        <a:p>
          <a:endParaRPr lang="en-US"/>
        </a:p>
      </dgm:t>
    </dgm:pt>
    <dgm:pt modelId="{3DADCB73-D52E-4C62-AA1C-3528740D4ECD}" type="pres">
      <dgm:prSet presAssocID="{162C25D3-4858-4D70-80F9-CE0E584FF0EB}" presName="rootText" presStyleLbl="node3" presStyleIdx="9" presStyleCnt="46">
        <dgm:presLayoutVars>
          <dgm:chPref val="3"/>
        </dgm:presLayoutVars>
      </dgm:prSet>
      <dgm:spPr/>
      <dgm:t>
        <a:bodyPr/>
        <a:lstStyle/>
        <a:p>
          <a:endParaRPr lang="en-US"/>
        </a:p>
      </dgm:t>
    </dgm:pt>
    <dgm:pt modelId="{ADB2FC97-57A6-4DBC-A75D-D7A7818488B8}" type="pres">
      <dgm:prSet presAssocID="{162C25D3-4858-4D70-80F9-CE0E584FF0EB}" presName="rootConnector" presStyleLbl="node3" presStyleIdx="9" presStyleCnt="46"/>
      <dgm:spPr/>
      <dgm:t>
        <a:bodyPr/>
        <a:lstStyle/>
        <a:p>
          <a:endParaRPr lang="en-US"/>
        </a:p>
      </dgm:t>
    </dgm:pt>
    <dgm:pt modelId="{90738BB8-AF07-442E-A20A-6F4186894721}" type="pres">
      <dgm:prSet presAssocID="{162C25D3-4858-4D70-80F9-CE0E584FF0EB}" presName="hierChild4" presStyleCnt="0"/>
      <dgm:spPr/>
      <dgm:t>
        <a:bodyPr/>
        <a:lstStyle/>
        <a:p>
          <a:endParaRPr lang="en-US"/>
        </a:p>
      </dgm:t>
    </dgm:pt>
    <dgm:pt modelId="{E4E006F8-EBB9-45E2-B402-6B5EE82018A7}" type="pres">
      <dgm:prSet presAssocID="{162C25D3-4858-4D70-80F9-CE0E584FF0EB}" presName="hierChild5" presStyleCnt="0"/>
      <dgm:spPr/>
      <dgm:t>
        <a:bodyPr/>
        <a:lstStyle/>
        <a:p>
          <a:endParaRPr lang="en-US"/>
        </a:p>
      </dgm:t>
    </dgm:pt>
    <dgm:pt modelId="{25702176-9C00-4494-9375-C2BB18F51F47}" type="pres">
      <dgm:prSet presAssocID="{47C88A19-FF9D-4AC3-9018-4E1B99DFB2DA}" presName="Name37" presStyleLbl="parChTrans1D3" presStyleIdx="10" presStyleCnt="46"/>
      <dgm:spPr/>
      <dgm:t>
        <a:bodyPr/>
        <a:lstStyle/>
        <a:p>
          <a:endParaRPr lang="en-US"/>
        </a:p>
      </dgm:t>
    </dgm:pt>
    <dgm:pt modelId="{EC38B75A-0327-427E-AD87-ED8374E25BD6}" type="pres">
      <dgm:prSet presAssocID="{2E1EB53A-1E81-41B8-9B9B-A6D0AF25C737}" presName="hierRoot2" presStyleCnt="0">
        <dgm:presLayoutVars>
          <dgm:hierBranch val="init"/>
        </dgm:presLayoutVars>
      </dgm:prSet>
      <dgm:spPr/>
      <dgm:t>
        <a:bodyPr/>
        <a:lstStyle/>
        <a:p>
          <a:endParaRPr lang="en-US"/>
        </a:p>
      </dgm:t>
    </dgm:pt>
    <dgm:pt modelId="{145CEC99-F2CB-4332-A372-5F160DDB578B}" type="pres">
      <dgm:prSet presAssocID="{2E1EB53A-1E81-41B8-9B9B-A6D0AF25C737}" presName="rootComposite" presStyleCnt="0"/>
      <dgm:spPr/>
      <dgm:t>
        <a:bodyPr/>
        <a:lstStyle/>
        <a:p>
          <a:endParaRPr lang="en-US"/>
        </a:p>
      </dgm:t>
    </dgm:pt>
    <dgm:pt modelId="{35D8E6E1-65E5-433D-8AB1-850D0159F509}" type="pres">
      <dgm:prSet presAssocID="{2E1EB53A-1E81-41B8-9B9B-A6D0AF25C737}" presName="rootText" presStyleLbl="node3" presStyleIdx="10" presStyleCnt="46">
        <dgm:presLayoutVars>
          <dgm:chPref val="3"/>
        </dgm:presLayoutVars>
      </dgm:prSet>
      <dgm:spPr/>
      <dgm:t>
        <a:bodyPr/>
        <a:lstStyle/>
        <a:p>
          <a:endParaRPr lang="en-US"/>
        </a:p>
      </dgm:t>
    </dgm:pt>
    <dgm:pt modelId="{4E359F8C-E2FD-47E7-97A0-797DADF5B60B}" type="pres">
      <dgm:prSet presAssocID="{2E1EB53A-1E81-41B8-9B9B-A6D0AF25C737}" presName="rootConnector" presStyleLbl="node3" presStyleIdx="10" presStyleCnt="46"/>
      <dgm:spPr/>
      <dgm:t>
        <a:bodyPr/>
        <a:lstStyle/>
        <a:p>
          <a:endParaRPr lang="en-US"/>
        </a:p>
      </dgm:t>
    </dgm:pt>
    <dgm:pt modelId="{FDF7B03B-01D1-40EA-8692-3DE7630FAE41}" type="pres">
      <dgm:prSet presAssocID="{2E1EB53A-1E81-41B8-9B9B-A6D0AF25C737}" presName="hierChild4" presStyleCnt="0"/>
      <dgm:spPr/>
      <dgm:t>
        <a:bodyPr/>
        <a:lstStyle/>
        <a:p>
          <a:endParaRPr lang="en-US"/>
        </a:p>
      </dgm:t>
    </dgm:pt>
    <dgm:pt modelId="{D01EFE54-3341-472A-918C-EA35DDD20049}" type="pres">
      <dgm:prSet presAssocID="{2E1EB53A-1E81-41B8-9B9B-A6D0AF25C737}" presName="hierChild5" presStyleCnt="0"/>
      <dgm:spPr/>
      <dgm:t>
        <a:bodyPr/>
        <a:lstStyle/>
        <a:p>
          <a:endParaRPr lang="en-US"/>
        </a:p>
      </dgm:t>
    </dgm:pt>
    <dgm:pt modelId="{4FA6AB89-6232-4757-A2D1-12E06C0E4055}" type="pres">
      <dgm:prSet presAssocID="{19AD33B2-3365-485A-BC73-A5D0DC077782}" presName="Name37" presStyleLbl="parChTrans1D3" presStyleIdx="11" presStyleCnt="46"/>
      <dgm:spPr/>
      <dgm:t>
        <a:bodyPr/>
        <a:lstStyle/>
        <a:p>
          <a:endParaRPr lang="en-US"/>
        </a:p>
      </dgm:t>
    </dgm:pt>
    <dgm:pt modelId="{CA6D80EB-76D7-426B-A50D-1798177194E3}" type="pres">
      <dgm:prSet presAssocID="{C6A9697C-6C94-4E99-B8FB-742B962B6DA4}" presName="hierRoot2" presStyleCnt="0">
        <dgm:presLayoutVars>
          <dgm:hierBranch val="init"/>
        </dgm:presLayoutVars>
      </dgm:prSet>
      <dgm:spPr/>
      <dgm:t>
        <a:bodyPr/>
        <a:lstStyle/>
        <a:p>
          <a:endParaRPr lang="en-US"/>
        </a:p>
      </dgm:t>
    </dgm:pt>
    <dgm:pt modelId="{12192822-0893-4516-B5FC-CE98B0C81369}" type="pres">
      <dgm:prSet presAssocID="{C6A9697C-6C94-4E99-B8FB-742B962B6DA4}" presName="rootComposite" presStyleCnt="0"/>
      <dgm:spPr/>
      <dgm:t>
        <a:bodyPr/>
        <a:lstStyle/>
        <a:p>
          <a:endParaRPr lang="en-US"/>
        </a:p>
      </dgm:t>
    </dgm:pt>
    <dgm:pt modelId="{48141264-CEFD-4896-870E-217EC91E4812}" type="pres">
      <dgm:prSet presAssocID="{C6A9697C-6C94-4E99-B8FB-742B962B6DA4}" presName="rootText" presStyleLbl="node3" presStyleIdx="11" presStyleCnt="46">
        <dgm:presLayoutVars>
          <dgm:chPref val="3"/>
        </dgm:presLayoutVars>
      </dgm:prSet>
      <dgm:spPr/>
      <dgm:t>
        <a:bodyPr/>
        <a:lstStyle/>
        <a:p>
          <a:endParaRPr lang="en-US"/>
        </a:p>
      </dgm:t>
    </dgm:pt>
    <dgm:pt modelId="{B95EEBC1-14C9-4FED-9B6D-F99DD2D21539}" type="pres">
      <dgm:prSet presAssocID="{C6A9697C-6C94-4E99-B8FB-742B962B6DA4}" presName="rootConnector" presStyleLbl="node3" presStyleIdx="11" presStyleCnt="46"/>
      <dgm:spPr/>
      <dgm:t>
        <a:bodyPr/>
        <a:lstStyle/>
        <a:p>
          <a:endParaRPr lang="en-US"/>
        </a:p>
      </dgm:t>
    </dgm:pt>
    <dgm:pt modelId="{C80A8CFC-DFF7-4EB4-8EFB-93BB6E435402}" type="pres">
      <dgm:prSet presAssocID="{C6A9697C-6C94-4E99-B8FB-742B962B6DA4}" presName="hierChild4" presStyleCnt="0"/>
      <dgm:spPr/>
      <dgm:t>
        <a:bodyPr/>
        <a:lstStyle/>
        <a:p>
          <a:endParaRPr lang="en-US"/>
        </a:p>
      </dgm:t>
    </dgm:pt>
    <dgm:pt modelId="{F1A8CBC0-795B-4141-BEA7-186CE40130CA}" type="pres">
      <dgm:prSet presAssocID="{C6A9697C-6C94-4E99-B8FB-742B962B6DA4}" presName="hierChild5" presStyleCnt="0"/>
      <dgm:spPr/>
      <dgm:t>
        <a:bodyPr/>
        <a:lstStyle/>
        <a:p>
          <a:endParaRPr lang="en-US"/>
        </a:p>
      </dgm:t>
    </dgm:pt>
    <dgm:pt modelId="{96EB63EA-85ED-4DDD-AE4D-B9DFCEEFB746}" type="pres">
      <dgm:prSet presAssocID="{7740F97C-62FB-4BC1-A872-F66D05755820}" presName="Name37" presStyleLbl="parChTrans1D3" presStyleIdx="12" presStyleCnt="46"/>
      <dgm:spPr/>
      <dgm:t>
        <a:bodyPr/>
        <a:lstStyle/>
        <a:p>
          <a:endParaRPr lang="en-US"/>
        </a:p>
      </dgm:t>
    </dgm:pt>
    <dgm:pt modelId="{300BF125-B912-48B3-BB41-777F88329592}" type="pres">
      <dgm:prSet presAssocID="{AE59ACAF-74ED-4963-84D8-39961A3C3289}" presName="hierRoot2" presStyleCnt="0">
        <dgm:presLayoutVars>
          <dgm:hierBranch val="init"/>
        </dgm:presLayoutVars>
      </dgm:prSet>
      <dgm:spPr/>
      <dgm:t>
        <a:bodyPr/>
        <a:lstStyle/>
        <a:p>
          <a:endParaRPr lang="en-US"/>
        </a:p>
      </dgm:t>
    </dgm:pt>
    <dgm:pt modelId="{684354DD-9332-4712-8F7F-F378035A226D}" type="pres">
      <dgm:prSet presAssocID="{AE59ACAF-74ED-4963-84D8-39961A3C3289}" presName="rootComposite" presStyleCnt="0"/>
      <dgm:spPr/>
      <dgm:t>
        <a:bodyPr/>
        <a:lstStyle/>
        <a:p>
          <a:endParaRPr lang="en-US"/>
        </a:p>
      </dgm:t>
    </dgm:pt>
    <dgm:pt modelId="{176F8966-7BDD-4C9E-B49E-87A3DF8986F6}" type="pres">
      <dgm:prSet presAssocID="{AE59ACAF-74ED-4963-84D8-39961A3C3289}" presName="rootText" presStyleLbl="node3" presStyleIdx="12" presStyleCnt="46">
        <dgm:presLayoutVars>
          <dgm:chPref val="3"/>
        </dgm:presLayoutVars>
      </dgm:prSet>
      <dgm:spPr/>
      <dgm:t>
        <a:bodyPr/>
        <a:lstStyle/>
        <a:p>
          <a:endParaRPr lang="en-US"/>
        </a:p>
      </dgm:t>
    </dgm:pt>
    <dgm:pt modelId="{736A7FFC-C316-47C2-AA3D-CBCB79E634BA}" type="pres">
      <dgm:prSet presAssocID="{AE59ACAF-74ED-4963-84D8-39961A3C3289}" presName="rootConnector" presStyleLbl="node3" presStyleIdx="12" presStyleCnt="46"/>
      <dgm:spPr/>
      <dgm:t>
        <a:bodyPr/>
        <a:lstStyle/>
        <a:p>
          <a:endParaRPr lang="en-US"/>
        </a:p>
      </dgm:t>
    </dgm:pt>
    <dgm:pt modelId="{6C29C03A-0A86-4965-8966-11161B060BA9}" type="pres">
      <dgm:prSet presAssocID="{AE59ACAF-74ED-4963-84D8-39961A3C3289}" presName="hierChild4" presStyleCnt="0"/>
      <dgm:spPr/>
      <dgm:t>
        <a:bodyPr/>
        <a:lstStyle/>
        <a:p>
          <a:endParaRPr lang="en-US"/>
        </a:p>
      </dgm:t>
    </dgm:pt>
    <dgm:pt modelId="{F5C300A7-892B-4657-A637-A6C488A27BC8}" type="pres">
      <dgm:prSet presAssocID="{AE59ACAF-74ED-4963-84D8-39961A3C3289}" presName="hierChild5" presStyleCnt="0"/>
      <dgm:spPr/>
      <dgm:t>
        <a:bodyPr/>
        <a:lstStyle/>
        <a:p>
          <a:endParaRPr lang="en-US"/>
        </a:p>
      </dgm:t>
    </dgm:pt>
    <dgm:pt modelId="{79C264DA-6084-478D-911B-A5318229A2CF}" type="pres">
      <dgm:prSet presAssocID="{289CB378-7165-467D-AFD1-2CDE7D1E9E90}" presName="hierChild5" presStyleCnt="0"/>
      <dgm:spPr/>
      <dgm:t>
        <a:bodyPr/>
        <a:lstStyle/>
        <a:p>
          <a:endParaRPr lang="en-US"/>
        </a:p>
      </dgm:t>
    </dgm:pt>
    <dgm:pt modelId="{ECC7446C-4780-47B9-A1E1-EE3037642AA9}" type="pres">
      <dgm:prSet presAssocID="{3FA3408C-53B2-47C7-A97E-731612D79AA1}" presName="Name37" presStyleLbl="parChTrans1D2" presStyleIdx="2" presStyleCnt="9"/>
      <dgm:spPr/>
      <dgm:t>
        <a:bodyPr/>
        <a:lstStyle/>
        <a:p>
          <a:endParaRPr lang="en-US"/>
        </a:p>
      </dgm:t>
    </dgm:pt>
    <dgm:pt modelId="{A998C3F4-A353-4AD3-A8AF-6738A3410BDA}" type="pres">
      <dgm:prSet presAssocID="{AA1F4027-6E08-459A-B418-F0EE2FA1427F}" presName="hierRoot2" presStyleCnt="0">
        <dgm:presLayoutVars>
          <dgm:hierBranch val="init"/>
        </dgm:presLayoutVars>
      </dgm:prSet>
      <dgm:spPr/>
      <dgm:t>
        <a:bodyPr/>
        <a:lstStyle/>
        <a:p>
          <a:endParaRPr lang="en-US"/>
        </a:p>
      </dgm:t>
    </dgm:pt>
    <dgm:pt modelId="{FDC2AFBE-68B8-4CA9-B3CC-01C7738F0FC3}" type="pres">
      <dgm:prSet presAssocID="{AA1F4027-6E08-459A-B418-F0EE2FA1427F}" presName="rootComposite" presStyleCnt="0"/>
      <dgm:spPr/>
      <dgm:t>
        <a:bodyPr/>
        <a:lstStyle/>
        <a:p>
          <a:endParaRPr lang="en-US"/>
        </a:p>
      </dgm:t>
    </dgm:pt>
    <dgm:pt modelId="{CC9EC7BE-D505-446C-AA8D-BB6DD171CB07}" type="pres">
      <dgm:prSet presAssocID="{AA1F4027-6E08-459A-B418-F0EE2FA1427F}" presName="rootText" presStyleLbl="node2" presStyleIdx="2" presStyleCnt="9">
        <dgm:presLayoutVars>
          <dgm:chPref val="3"/>
        </dgm:presLayoutVars>
      </dgm:prSet>
      <dgm:spPr/>
      <dgm:t>
        <a:bodyPr/>
        <a:lstStyle/>
        <a:p>
          <a:endParaRPr lang="en-US"/>
        </a:p>
      </dgm:t>
    </dgm:pt>
    <dgm:pt modelId="{F44FAB5D-8C48-4CA4-B6E3-2B411D708044}" type="pres">
      <dgm:prSet presAssocID="{AA1F4027-6E08-459A-B418-F0EE2FA1427F}" presName="rootConnector" presStyleLbl="node2" presStyleIdx="2" presStyleCnt="9"/>
      <dgm:spPr/>
      <dgm:t>
        <a:bodyPr/>
        <a:lstStyle/>
        <a:p>
          <a:endParaRPr lang="en-US"/>
        </a:p>
      </dgm:t>
    </dgm:pt>
    <dgm:pt modelId="{41FA0BA3-1CD9-4CE8-A937-D990584E6D58}" type="pres">
      <dgm:prSet presAssocID="{AA1F4027-6E08-459A-B418-F0EE2FA1427F}" presName="hierChild4" presStyleCnt="0"/>
      <dgm:spPr/>
      <dgm:t>
        <a:bodyPr/>
        <a:lstStyle/>
        <a:p>
          <a:endParaRPr lang="en-US"/>
        </a:p>
      </dgm:t>
    </dgm:pt>
    <dgm:pt modelId="{C4ACE64F-38A1-4A3C-9DE0-D53240D03C8F}" type="pres">
      <dgm:prSet presAssocID="{5E74406E-6794-4CED-B9C0-DFFD101320AD}" presName="Name37" presStyleLbl="parChTrans1D3" presStyleIdx="13" presStyleCnt="46"/>
      <dgm:spPr/>
      <dgm:t>
        <a:bodyPr/>
        <a:lstStyle/>
        <a:p>
          <a:endParaRPr lang="en-US"/>
        </a:p>
      </dgm:t>
    </dgm:pt>
    <dgm:pt modelId="{D0110DFC-6FE8-4139-95C1-5D1478E19901}" type="pres">
      <dgm:prSet presAssocID="{899DBD60-80B3-406D-96A1-7C39A5971148}" presName="hierRoot2" presStyleCnt="0">
        <dgm:presLayoutVars>
          <dgm:hierBranch val="init"/>
        </dgm:presLayoutVars>
      </dgm:prSet>
      <dgm:spPr/>
      <dgm:t>
        <a:bodyPr/>
        <a:lstStyle/>
        <a:p>
          <a:endParaRPr lang="en-US"/>
        </a:p>
      </dgm:t>
    </dgm:pt>
    <dgm:pt modelId="{E371F490-5C97-4514-A9A9-A73B8C9121EC}" type="pres">
      <dgm:prSet presAssocID="{899DBD60-80B3-406D-96A1-7C39A5971148}" presName="rootComposite" presStyleCnt="0"/>
      <dgm:spPr/>
      <dgm:t>
        <a:bodyPr/>
        <a:lstStyle/>
        <a:p>
          <a:endParaRPr lang="en-US"/>
        </a:p>
      </dgm:t>
    </dgm:pt>
    <dgm:pt modelId="{DBDC9DAA-3224-48A8-A0AB-94047F9EFB37}" type="pres">
      <dgm:prSet presAssocID="{899DBD60-80B3-406D-96A1-7C39A5971148}" presName="rootText" presStyleLbl="node3" presStyleIdx="13" presStyleCnt="46">
        <dgm:presLayoutVars>
          <dgm:chPref val="3"/>
        </dgm:presLayoutVars>
      </dgm:prSet>
      <dgm:spPr/>
      <dgm:t>
        <a:bodyPr/>
        <a:lstStyle/>
        <a:p>
          <a:endParaRPr lang="en-US"/>
        </a:p>
      </dgm:t>
    </dgm:pt>
    <dgm:pt modelId="{089A4FF4-FCBC-4696-AA41-4CBBF899A146}" type="pres">
      <dgm:prSet presAssocID="{899DBD60-80B3-406D-96A1-7C39A5971148}" presName="rootConnector" presStyleLbl="node3" presStyleIdx="13" presStyleCnt="46"/>
      <dgm:spPr/>
      <dgm:t>
        <a:bodyPr/>
        <a:lstStyle/>
        <a:p>
          <a:endParaRPr lang="en-US"/>
        </a:p>
      </dgm:t>
    </dgm:pt>
    <dgm:pt modelId="{6DA7FE39-E263-4514-91CC-2DF776E1AD82}" type="pres">
      <dgm:prSet presAssocID="{899DBD60-80B3-406D-96A1-7C39A5971148}" presName="hierChild4" presStyleCnt="0"/>
      <dgm:spPr/>
      <dgm:t>
        <a:bodyPr/>
        <a:lstStyle/>
        <a:p>
          <a:endParaRPr lang="en-US"/>
        </a:p>
      </dgm:t>
    </dgm:pt>
    <dgm:pt modelId="{A8DBBD0F-454B-460D-B82D-FFC651FEA8D5}" type="pres">
      <dgm:prSet presAssocID="{899DBD60-80B3-406D-96A1-7C39A5971148}" presName="hierChild5" presStyleCnt="0"/>
      <dgm:spPr/>
      <dgm:t>
        <a:bodyPr/>
        <a:lstStyle/>
        <a:p>
          <a:endParaRPr lang="en-US"/>
        </a:p>
      </dgm:t>
    </dgm:pt>
    <dgm:pt modelId="{B552FA8D-DFBE-4C5A-8946-CC2FDF2CFC14}" type="pres">
      <dgm:prSet presAssocID="{08597A8E-C43A-40E8-999A-F15DE1909F77}" presName="Name37" presStyleLbl="parChTrans1D3" presStyleIdx="14" presStyleCnt="46"/>
      <dgm:spPr/>
      <dgm:t>
        <a:bodyPr/>
        <a:lstStyle/>
        <a:p>
          <a:endParaRPr lang="en-US"/>
        </a:p>
      </dgm:t>
    </dgm:pt>
    <dgm:pt modelId="{A452D763-B4B1-4256-BBA5-592C71C4F043}" type="pres">
      <dgm:prSet presAssocID="{8AFE5E4D-AB86-4FC7-9CE8-406ADF85E30F}" presName="hierRoot2" presStyleCnt="0">
        <dgm:presLayoutVars>
          <dgm:hierBranch val="init"/>
        </dgm:presLayoutVars>
      </dgm:prSet>
      <dgm:spPr/>
      <dgm:t>
        <a:bodyPr/>
        <a:lstStyle/>
        <a:p>
          <a:endParaRPr lang="en-US"/>
        </a:p>
      </dgm:t>
    </dgm:pt>
    <dgm:pt modelId="{4F32DC20-91CD-4E81-9BC8-09156AD9D9BD}" type="pres">
      <dgm:prSet presAssocID="{8AFE5E4D-AB86-4FC7-9CE8-406ADF85E30F}" presName="rootComposite" presStyleCnt="0"/>
      <dgm:spPr/>
      <dgm:t>
        <a:bodyPr/>
        <a:lstStyle/>
        <a:p>
          <a:endParaRPr lang="en-US"/>
        </a:p>
      </dgm:t>
    </dgm:pt>
    <dgm:pt modelId="{DFB2F37B-244F-458D-93E9-EA26D0F6F0F0}" type="pres">
      <dgm:prSet presAssocID="{8AFE5E4D-AB86-4FC7-9CE8-406ADF85E30F}" presName="rootText" presStyleLbl="node3" presStyleIdx="14" presStyleCnt="46">
        <dgm:presLayoutVars>
          <dgm:chPref val="3"/>
        </dgm:presLayoutVars>
      </dgm:prSet>
      <dgm:spPr/>
      <dgm:t>
        <a:bodyPr/>
        <a:lstStyle/>
        <a:p>
          <a:endParaRPr lang="en-US"/>
        </a:p>
      </dgm:t>
    </dgm:pt>
    <dgm:pt modelId="{FDEDCD65-DF75-450D-A468-E7C7B489CAC4}" type="pres">
      <dgm:prSet presAssocID="{8AFE5E4D-AB86-4FC7-9CE8-406ADF85E30F}" presName="rootConnector" presStyleLbl="node3" presStyleIdx="14" presStyleCnt="46"/>
      <dgm:spPr/>
      <dgm:t>
        <a:bodyPr/>
        <a:lstStyle/>
        <a:p>
          <a:endParaRPr lang="en-US"/>
        </a:p>
      </dgm:t>
    </dgm:pt>
    <dgm:pt modelId="{79375EF5-CDCD-4CEF-98C3-B6A1592984B7}" type="pres">
      <dgm:prSet presAssocID="{8AFE5E4D-AB86-4FC7-9CE8-406ADF85E30F}" presName="hierChild4" presStyleCnt="0"/>
      <dgm:spPr/>
      <dgm:t>
        <a:bodyPr/>
        <a:lstStyle/>
        <a:p>
          <a:endParaRPr lang="en-US"/>
        </a:p>
      </dgm:t>
    </dgm:pt>
    <dgm:pt modelId="{3104E256-B6B4-4F7C-AFB4-CFB2D382CF00}" type="pres">
      <dgm:prSet presAssocID="{8AFE5E4D-AB86-4FC7-9CE8-406ADF85E30F}" presName="hierChild5" presStyleCnt="0"/>
      <dgm:spPr/>
      <dgm:t>
        <a:bodyPr/>
        <a:lstStyle/>
        <a:p>
          <a:endParaRPr lang="en-US"/>
        </a:p>
      </dgm:t>
    </dgm:pt>
    <dgm:pt modelId="{F750E226-2B85-4DD1-9876-01320DAA87D5}" type="pres">
      <dgm:prSet presAssocID="{542C4C53-93E4-49E0-A54A-9F790ABA332B}" presName="Name37" presStyleLbl="parChTrans1D3" presStyleIdx="15" presStyleCnt="46"/>
      <dgm:spPr/>
      <dgm:t>
        <a:bodyPr/>
        <a:lstStyle/>
        <a:p>
          <a:endParaRPr lang="en-US"/>
        </a:p>
      </dgm:t>
    </dgm:pt>
    <dgm:pt modelId="{2A5EE9F2-5E84-4B69-B727-E3EC7B702DAB}" type="pres">
      <dgm:prSet presAssocID="{2B09286C-B68A-456B-8672-1B4290D76F87}" presName="hierRoot2" presStyleCnt="0">
        <dgm:presLayoutVars>
          <dgm:hierBranch val="init"/>
        </dgm:presLayoutVars>
      </dgm:prSet>
      <dgm:spPr/>
      <dgm:t>
        <a:bodyPr/>
        <a:lstStyle/>
        <a:p>
          <a:endParaRPr lang="en-US"/>
        </a:p>
      </dgm:t>
    </dgm:pt>
    <dgm:pt modelId="{9BF1AD19-FF78-44FC-ABE3-4223922D34D9}" type="pres">
      <dgm:prSet presAssocID="{2B09286C-B68A-456B-8672-1B4290D76F87}" presName="rootComposite" presStyleCnt="0"/>
      <dgm:spPr/>
      <dgm:t>
        <a:bodyPr/>
        <a:lstStyle/>
        <a:p>
          <a:endParaRPr lang="en-US"/>
        </a:p>
      </dgm:t>
    </dgm:pt>
    <dgm:pt modelId="{EC1BEA8D-E007-43EE-9576-BB1A257C35CC}" type="pres">
      <dgm:prSet presAssocID="{2B09286C-B68A-456B-8672-1B4290D76F87}" presName="rootText" presStyleLbl="node3" presStyleIdx="15" presStyleCnt="46">
        <dgm:presLayoutVars>
          <dgm:chPref val="3"/>
        </dgm:presLayoutVars>
      </dgm:prSet>
      <dgm:spPr/>
      <dgm:t>
        <a:bodyPr/>
        <a:lstStyle/>
        <a:p>
          <a:endParaRPr lang="en-US"/>
        </a:p>
      </dgm:t>
    </dgm:pt>
    <dgm:pt modelId="{4F83A63D-BAF7-4C18-B53E-CC73A2DEA750}" type="pres">
      <dgm:prSet presAssocID="{2B09286C-B68A-456B-8672-1B4290D76F87}" presName="rootConnector" presStyleLbl="node3" presStyleIdx="15" presStyleCnt="46"/>
      <dgm:spPr/>
      <dgm:t>
        <a:bodyPr/>
        <a:lstStyle/>
        <a:p>
          <a:endParaRPr lang="en-US"/>
        </a:p>
      </dgm:t>
    </dgm:pt>
    <dgm:pt modelId="{C98A8528-A4A5-425B-88B8-58FEB81D2306}" type="pres">
      <dgm:prSet presAssocID="{2B09286C-B68A-456B-8672-1B4290D76F87}" presName="hierChild4" presStyleCnt="0"/>
      <dgm:spPr/>
      <dgm:t>
        <a:bodyPr/>
        <a:lstStyle/>
        <a:p>
          <a:endParaRPr lang="en-US"/>
        </a:p>
      </dgm:t>
    </dgm:pt>
    <dgm:pt modelId="{4F7C2DE9-6EDA-4BBC-A704-7A24496DE8E4}" type="pres">
      <dgm:prSet presAssocID="{2B09286C-B68A-456B-8672-1B4290D76F87}" presName="hierChild5" presStyleCnt="0"/>
      <dgm:spPr/>
      <dgm:t>
        <a:bodyPr/>
        <a:lstStyle/>
        <a:p>
          <a:endParaRPr lang="en-US"/>
        </a:p>
      </dgm:t>
    </dgm:pt>
    <dgm:pt modelId="{B6E2BA04-1356-4C9D-8AB9-5029120C904E}" type="pres">
      <dgm:prSet presAssocID="{88742C77-FBC9-42CB-B079-F149DBD0C65A}" presName="Name37" presStyleLbl="parChTrans1D3" presStyleIdx="16" presStyleCnt="46"/>
      <dgm:spPr/>
      <dgm:t>
        <a:bodyPr/>
        <a:lstStyle/>
        <a:p>
          <a:endParaRPr lang="en-US"/>
        </a:p>
      </dgm:t>
    </dgm:pt>
    <dgm:pt modelId="{359A7598-1FA7-4325-BE5D-23DD7A66992C}" type="pres">
      <dgm:prSet presAssocID="{42B67ACA-220B-450E-87C8-D7D154C06D28}" presName="hierRoot2" presStyleCnt="0">
        <dgm:presLayoutVars>
          <dgm:hierBranch val="init"/>
        </dgm:presLayoutVars>
      </dgm:prSet>
      <dgm:spPr/>
      <dgm:t>
        <a:bodyPr/>
        <a:lstStyle/>
        <a:p>
          <a:endParaRPr lang="en-US"/>
        </a:p>
      </dgm:t>
    </dgm:pt>
    <dgm:pt modelId="{1E5345F2-8CA0-4DCB-8DDC-500388089397}" type="pres">
      <dgm:prSet presAssocID="{42B67ACA-220B-450E-87C8-D7D154C06D28}" presName="rootComposite" presStyleCnt="0"/>
      <dgm:spPr/>
      <dgm:t>
        <a:bodyPr/>
        <a:lstStyle/>
        <a:p>
          <a:endParaRPr lang="en-US"/>
        </a:p>
      </dgm:t>
    </dgm:pt>
    <dgm:pt modelId="{C65EB9FB-CF7F-47E5-A289-74A5AE6E2BF6}" type="pres">
      <dgm:prSet presAssocID="{42B67ACA-220B-450E-87C8-D7D154C06D28}" presName="rootText" presStyleLbl="node3" presStyleIdx="16" presStyleCnt="46">
        <dgm:presLayoutVars>
          <dgm:chPref val="3"/>
        </dgm:presLayoutVars>
      </dgm:prSet>
      <dgm:spPr/>
      <dgm:t>
        <a:bodyPr/>
        <a:lstStyle/>
        <a:p>
          <a:endParaRPr lang="en-US"/>
        </a:p>
      </dgm:t>
    </dgm:pt>
    <dgm:pt modelId="{3B9F2F40-82E1-48B7-A6A4-9E5DD0FA7237}" type="pres">
      <dgm:prSet presAssocID="{42B67ACA-220B-450E-87C8-D7D154C06D28}" presName="rootConnector" presStyleLbl="node3" presStyleIdx="16" presStyleCnt="46"/>
      <dgm:spPr/>
      <dgm:t>
        <a:bodyPr/>
        <a:lstStyle/>
        <a:p>
          <a:endParaRPr lang="en-US"/>
        </a:p>
      </dgm:t>
    </dgm:pt>
    <dgm:pt modelId="{02138DD8-64B8-45BE-A7EB-A07334B703C4}" type="pres">
      <dgm:prSet presAssocID="{42B67ACA-220B-450E-87C8-D7D154C06D28}" presName="hierChild4" presStyleCnt="0"/>
      <dgm:spPr/>
      <dgm:t>
        <a:bodyPr/>
        <a:lstStyle/>
        <a:p>
          <a:endParaRPr lang="en-US"/>
        </a:p>
      </dgm:t>
    </dgm:pt>
    <dgm:pt modelId="{FF9B4C80-16FB-4729-9F2C-2B3E35C80164}" type="pres">
      <dgm:prSet presAssocID="{42B67ACA-220B-450E-87C8-D7D154C06D28}" presName="hierChild5" presStyleCnt="0"/>
      <dgm:spPr/>
      <dgm:t>
        <a:bodyPr/>
        <a:lstStyle/>
        <a:p>
          <a:endParaRPr lang="en-US"/>
        </a:p>
      </dgm:t>
    </dgm:pt>
    <dgm:pt modelId="{EBC65329-0689-4BDB-984D-96264959CDE7}" type="pres">
      <dgm:prSet presAssocID="{679F4306-896E-42B2-AF37-830100144751}" presName="Name37" presStyleLbl="parChTrans1D3" presStyleIdx="17" presStyleCnt="46"/>
      <dgm:spPr/>
      <dgm:t>
        <a:bodyPr/>
        <a:lstStyle/>
        <a:p>
          <a:endParaRPr lang="en-US"/>
        </a:p>
      </dgm:t>
    </dgm:pt>
    <dgm:pt modelId="{457C280C-ECA1-405B-AA0A-A468993956E8}" type="pres">
      <dgm:prSet presAssocID="{9392E735-74F6-4EB4-A986-F1288CE9A317}" presName="hierRoot2" presStyleCnt="0">
        <dgm:presLayoutVars>
          <dgm:hierBranch val="init"/>
        </dgm:presLayoutVars>
      </dgm:prSet>
      <dgm:spPr/>
      <dgm:t>
        <a:bodyPr/>
        <a:lstStyle/>
        <a:p>
          <a:endParaRPr lang="en-US"/>
        </a:p>
      </dgm:t>
    </dgm:pt>
    <dgm:pt modelId="{A3EBB134-E2A6-4AE9-950B-821B25718808}" type="pres">
      <dgm:prSet presAssocID="{9392E735-74F6-4EB4-A986-F1288CE9A317}" presName="rootComposite" presStyleCnt="0"/>
      <dgm:spPr/>
      <dgm:t>
        <a:bodyPr/>
        <a:lstStyle/>
        <a:p>
          <a:endParaRPr lang="en-US"/>
        </a:p>
      </dgm:t>
    </dgm:pt>
    <dgm:pt modelId="{BA226D88-1266-4206-9EDC-3290B4987FD5}" type="pres">
      <dgm:prSet presAssocID="{9392E735-74F6-4EB4-A986-F1288CE9A317}" presName="rootText" presStyleLbl="node3" presStyleIdx="17" presStyleCnt="46">
        <dgm:presLayoutVars>
          <dgm:chPref val="3"/>
        </dgm:presLayoutVars>
      </dgm:prSet>
      <dgm:spPr/>
      <dgm:t>
        <a:bodyPr/>
        <a:lstStyle/>
        <a:p>
          <a:endParaRPr lang="en-US"/>
        </a:p>
      </dgm:t>
    </dgm:pt>
    <dgm:pt modelId="{85C951DA-6462-4286-86BB-B0B342DDB514}" type="pres">
      <dgm:prSet presAssocID="{9392E735-74F6-4EB4-A986-F1288CE9A317}" presName="rootConnector" presStyleLbl="node3" presStyleIdx="17" presStyleCnt="46"/>
      <dgm:spPr/>
      <dgm:t>
        <a:bodyPr/>
        <a:lstStyle/>
        <a:p>
          <a:endParaRPr lang="en-US"/>
        </a:p>
      </dgm:t>
    </dgm:pt>
    <dgm:pt modelId="{97ED8813-C5EF-49B7-B39A-0BB05C3EDAD7}" type="pres">
      <dgm:prSet presAssocID="{9392E735-74F6-4EB4-A986-F1288CE9A317}" presName="hierChild4" presStyleCnt="0"/>
      <dgm:spPr/>
      <dgm:t>
        <a:bodyPr/>
        <a:lstStyle/>
        <a:p>
          <a:endParaRPr lang="en-US"/>
        </a:p>
      </dgm:t>
    </dgm:pt>
    <dgm:pt modelId="{66222283-AA1E-4B7A-BD30-22E0E01333DB}" type="pres">
      <dgm:prSet presAssocID="{9392E735-74F6-4EB4-A986-F1288CE9A317}" presName="hierChild5" presStyleCnt="0"/>
      <dgm:spPr/>
      <dgm:t>
        <a:bodyPr/>
        <a:lstStyle/>
        <a:p>
          <a:endParaRPr lang="en-US"/>
        </a:p>
      </dgm:t>
    </dgm:pt>
    <dgm:pt modelId="{1AC066E8-706E-4DDF-9826-BF9C08B49F32}" type="pres">
      <dgm:prSet presAssocID="{AA1F4027-6E08-459A-B418-F0EE2FA1427F}" presName="hierChild5" presStyleCnt="0"/>
      <dgm:spPr/>
      <dgm:t>
        <a:bodyPr/>
        <a:lstStyle/>
        <a:p>
          <a:endParaRPr lang="en-US"/>
        </a:p>
      </dgm:t>
    </dgm:pt>
    <dgm:pt modelId="{B7B1F7D8-FE99-4125-87DE-A2D06CD02514}" type="pres">
      <dgm:prSet presAssocID="{8740082A-71FD-4D4B-8F59-7B7D41D9E497}" presName="Name37" presStyleLbl="parChTrans1D2" presStyleIdx="3" presStyleCnt="9"/>
      <dgm:spPr/>
      <dgm:t>
        <a:bodyPr/>
        <a:lstStyle/>
        <a:p>
          <a:endParaRPr lang="en-US"/>
        </a:p>
      </dgm:t>
    </dgm:pt>
    <dgm:pt modelId="{2914CAC7-35C0-4DC5-B614-5F6350D58534}" type="pres">
      <dgm:prSet presAssocID="{2A665AB7-9F0D-4D2F-B3A9-8D82BFC1BAC7}" presName="hierRoot2" presStyleCnt="0">
        <dgm:presLayoutVars>
          <dgm:hierBranch val="init"/>
        </dgm:presLayoutVars>
      </dgm:prSet>
      <dgm:spPr/>
      <dgm:t>
        <a:bodyPr/>
        <a:lstStyle/>
        <a:p>
          <a:endParaRPr lang="en-US"/>
        </a:p>
      </dgm:t>
    </dgm:pt>
    <dgm:pt modelId="{68755FC3-3AB3-4CC9-A29C-A08715DB276A}" type="pres">
      <dgm:prSet presAssocID="{2A665AB7-9F0D-4D2F-B3A9-8D82BFC1BAC7}" presName="rootComposite" presStyleCnt="0"/>
      <dgm:spPr/>
      <dgm:t>
        <a:bodyPr/>
        <a:lstStyle/>
        <a:p>
          <a:endParaRPr lang="en-US"/>
        </a:p>
      </dgm:t>
    </dgm:pt>
    <dgm:pt modelId="{622EAB12-EBA3-41FB-86D2-109FDA43C0CF}" type="pres">
      <dgm:prSet presAssocID="{2A665AB7-9F0D-4D2F-B3A9-8D82BFC1BAC7}" presName="rootText" presStyleLbl="node2" presStyleIdx="3" presStyleCnt="9">
        <dgm:presLayoutVars>
          <dgm:chPref val="3"/>
        </dgm:presLayoutVars>
      </dgm:prSet>
      <dgm:spPr/>
      <dgm:t>
        <a:bodyPr/>
        <a:lstStyle/>
        <a:p>
          <a:endParaRPr lang="en-US"/>
        </a:p>
      </dgm:t>
    </dgm:pt>
    <dgm:pt modelId="{A8E6F3E7-D7E2-471E-81FB-EC821F536C16}" type="pres">
      <dgm:prSet presAssocID="{2A665AB7-9F0D-4D2F-B3A9-8D82BFC1BAC7}" presName="rootConnector" presStyleLbl="node2" presStyleIdx="3" presStyleCnt="9"/>
      <dgm:spPr/>
      <dgm:t>
        <a:bodyPr/>
        <a:lstStyle/>
        <a:p>
          <a:endParaRPr lang="en-US"/>
        </a:p>
      </dgm:t>
    </dgm:pt>
    <dgm:pt modelId="{86F43368-8A10-41CA-ABED-FD0443ED43EA}" type="pres">
      <dgm:prSet presAssocID="{2A665AB7-9F0D-4D2F-B3A9-8D82BFC1BAC7}" presName="hierChild4" presStyleCnt="0"/>
      <dgm:spPr/>
      <dgm:t>
        <a:bodyPr/>
        <a:lstStyle/>
        <a:p>
          <a:endParaRPr lang="en-US"/>
        </a:p>
      </dgm:t>
    </dgm:pt>
    <dgm:pt modelId="{23E2837E-140E-4C2B-B91F-1E3C123E0168}" type="pres">
      <dgm:prSet presAssocID="{99699A36-1F1F-4B16-807A-25A0C0DA35B9}" presName="Name37" presStyleLbl="parChTrans1D3" presStyleIdx="18" presStyleCnt="46"/>
      <dgm:spPr/>
      <dgm:t>
        <a:bodyPr/>
        <a:lstStyle/>
        <a:p>
          <a:endParaRPr lang="en-US"/>
        </a:p>
      </dgm:t>
    </dgm:pt>
    <dgm:pt modelId="{2E010D16-FFC4-4329-AA6F-A2B6249B761D}" type="pres">
      <dgm:prSet presAssocID="{E12E3B86-CDD5-48B8-AC37-B33C931F1A5B}" presName="hierRoot2" presStyleCnt="0">
        <dgm:presLayoutVars>
          <dgm:hierBranch val="init"/>
        </dgm:presLayoutVars>
      </dgm:prSet>
      <dgm:spPr/>
      <dgm:t>
        <a:bodyPr/>
        <a:lstStyle/>
        <a:p>
          <a:endParaRPr lang="en-US"/>
        </a:p>
      </dgm:t>
    </dgm:pt>
    <dgm:pt modelId="{D858E72F-52D3-43F4-9613-FD9C1EB7070E}" type="pres">
      <dgm:prSet presAssocID="{E12E3B86-CDD5-48B8-AC37-B33C931F1A5B}" presName="rootComposite" presStyleCnt="0"/>
      <dgm:spPr/>
      <dgm:t>
        <a:bodyPr/>
        <a:lstStyle/>
        <a:p>
          <a:endParaRPr lang="en-US"/>
        </a:p>
      </dgm:t>
    </dgm:pt>
    <dgm:pt modelId="{5E03E0D7-6F03-4951-89EF-B66BBB5E6C5E}" type="pres">
      <dgm:prSet presAssocID="{E12E3B86-CDD5-48B8-AC37-B33C931F1A5B}" presName="rootText" presStyleLbl="node3" presStyleIdx="18" presStyleCnt="46">
        <dgm:presLayoutVars>
          <dgm:chPref val="3"/>
        </dgm:presLayoutVars>
      </dgm:prSet>
      <dgm:spPr/>
      <dgm:t>
        <a:bodyPr/>
        <a:lstStyle/>
        <a:p>
          <a:endParaRPr lang="en-US"/>
        </a:p>
      </dgm:t>
    </dgm:pt>
    <dgm:pt modelId="{7D378CFB-5E0D-49DA-9B9B-A99F4BDD8216}" type="pres">
      <dgm:prSet presAssocID="{E12E3B86-CDD5-48B8-AC37-B33C931F1A5B}" presName="rootConnector" presStyleLbl="node3" presStyleIdx="18" presStyleCnt="46"/>
      <dgm:spPr/>
      <dgm:t>
        <a:bodyPr/>
        <a:lstStyle/>
        <a:p>
          <a:endParaRPr lang="en-US"/>
        </a:p>
      </dgm:t>
    </dgm:pt>
    <dgm:pt modelId="{0CAE26CC-6AD7-4C11-92D7-71796AAF907D}" type="pres">
      <dgm:prSet presAssocID="{E12E3B86-CDD5-48B8-AC37-B33C931F1A5B}" presName="hierChild4" presStyleCnt="0"/>
      <dgm:spPr/>
      <dgm:t>
        <a:bodyPr/>
        <a:lstStyle/>
        <a:p>
          <a:endParaRPr lang="en-US"/>
        </a:p>
      </dgm:t>
    </dgm:pt>
    <dgm:pt modelId="{429BF5C8-3CED-4D9A-8B43-320115DA43BE}" type="pres">
      <dgm:prSet presAssocID="{E12E3B86-CDD5-48B8-AC37-B33C931F1A5B}" presName="hierChild5" presStyleCnt="0"/>
      <dgm:spPr/>
      <dgm:t>
        <a:bodyPr/>
        <a:lstStyle/>
        <a:p>
          <a:endParaRPr lang="en-US"/>
        </a:p>
      </dgm:t>
    </dgm:pt>
    <dgm:pt modelId="{9EFB41F3-CAD6-4D62-AEBE-9B69EE618790}" type="pres">
      <dgm:prSet presAssocID="{B8F0513A-09D8-43EC-B8A7-1A372A70BAA9}" presName="Name37" presStyleLbl="parChTrans1D3" presStyleIdx="19" presStyleCnt="46"/>
      <dgm:spPr/>
      <dgm:t>
        <a:bodyPr/>
        <a:lstStyle/>
        <a:p>
          <a:endParaRPr lang="en-US"/>
        </a:p>
      </dgm:t>
    </dgm:pt>
    <dgm:pt modelId="{40AFF1D0-0F4C-4921-AA18-40C17CA328CF}" type="pres">
      <dgm:prSet presAssocID="{FEB09B51-2C70-4888-8F35-B055C7BCC578}" presName="hierRoot2" presStyleCnt="0">
        <dgm:presLayoutVars>
          <dgm:hierBranch val="init"/>
        </dgm:presLayoutVars>
      </dgm:prSet>
      <dgm:spPr/>
      <dgm:t>
        <a:bodyPr/>
        <a:lstStyle/>
        <a:p>
          <a:endParaRPr lang="en-US"/>
        </a:p>
      </dgm:t>
    </dgm:pt>
    <dgm:pt modelId="{F5F8EBE2-D515-4260-BCDA-69AC2CEA721C}" type="pres">
      <dgm:prSet presAssocID="{FEB09B51-2C70-4888-8F35-B055C7BCC578}" presName="rootComposite" presStyleCnt="0"/>
      <dgm:spPr/>
      <dgm:t>
        <a:bodyPr/>
        <a:lstStyle/>
        <a:p>
          <a:endParaRPr lang="en-US"/>
        </a:p>
      </dgm:t>
    </dgm:pt>
    <dgm:pt modelId="{BB89C012-FB13-4709-843E-60B39E2DCCAF}" type="pres">
      <dgm:prSet presAssocID="{FEB09B51-2C70-4888-8F35-B055C7BCC578}" presName="rootText" presStyleLbl="node3" presStyleIdx="19" presStyleCnt="46">
        <dgm:presLayoutVars>
          <dgm:chPref val="3"/>
        </dgm:presLayoutVars>
      </dgm:prSet>
      <dgm:spPr/>
      <dgm:t>
        <a:bodyPr/>
        <a:lstStyle/>
        <a:p>
          <a:endParaRPr lang="en-US"/>
        </a:p>
      </dgm:t>
    </dgm:pt>
    <dgm:pt modelId="{E9B8B822-12CB-47DE-A0FD-526BD64BB829}" type="pres">
      <dgm:prSet presAssocID="{FEB09B51-2C70-4888-8F35-B055C7BCC578}" presName="rootConnector" presStyleLbl="node3" presStyleIdx="19" presStyleCnt="46"/>
      <dgm:spPr/>
      <dgm:t>
        <a:bodyPr/>
        <a:lstStyle/>
        <a:p>
          <a:endParaRPr lang="en-US"/>
        </a:p>
      </dgm:t>
    </dgm:pt>
    <dgm:pt modelId="{58EA98F0-1391-4800-8A85-556EB16DEFB9}" type="pres">
      <dgm:prSet presAssocID="{FEB09B51-2C70-4888-8F35-B055C7BCC578}" presName="hierChild4" presStyleCnt="0"/>
      <dgm:spPr/>
      <dgm:t>
        <a:bodyPr/>
        <a:lstStyle/>
        <a:p>
          <a:endParaRPr lang="en-US"/>
        </a:p>
      </dgm:t>
    </dgm:pt>
    <dgm:pt modelId="{B409BAA2-46CB-444F-8B8D-F08F33FE5CFE}" type="pres">
      <dgm:prSet presAssocID="{FEB09B51-2C70-4888-8F35-B055C7BCC578}" presName="hierChild5" presStyleCnt="0"/>
      <dgm:spPr/>
      <dgm:t>
        <a:bodyPr/>
        <a:lstStyle/>
        <a:p>
          <a:endParaRPr lang="en-US"/>
        </a:p>
      </dgm:t>
    </dgm:pt>
    <dgm:pt modelId="{1FA4C72E-442E-4F76-84F7-3548F6505221}" type="pres">
      <dgm:prSet presAssocID="{F9FE2DBD-1C1A-4F4A-A9DB-872BC42733D9}" presName="Name37" presStyleLbl="parChTrans1D3" presStyleIdx="20" presStyleCnt="46"/>
      <dgm:spPr/>
      <dgm:t>
        <a:bodyPr/>
        <a:lstStyle/>
        <a:p>
          <a:endParaRPr lang="en-US"/>
        </a:p>
      </dgm:t>
    </dgm:pt>
    <dgm:pt modelId="{A2EC3EA7-8F98-43D7-AEA2-0A9CF6CCDACE}" type="pres">
      <dgm:prSet presAssocID="{344C295A-C39B-4DA4-939E-425097F8F938}" presName="hierRoot2" presStyleCnt="0">
        <dgm:presLayoutVars>
          <dgm:hierBranch val="init"/>
        </dgm:presLayoutVars>
      </dgm:prSet>
      <dgm:spPr/>
      <dgm:t>
        <a:bodyPr/>
        <a:lstStyle/>
        <a:p>
          <a:endParaRPr lang="en-US"/>
        </a:p>
      </dgm:t>
    </dgm:pt>
    <dgm:pt modelId="{0CB2D2A0-CFC7-46D8-889B-4CAD7FBD7B18}" type="pres">
      <dgm:prSet presAssocID="{344C295A-C39B-4DA4-939E-425097F8F938}" presName="rootComposite" presStyleCnt="0"/>
      <dgm:spPr/>
      <dgm:t>
        <a:bodyPr/>
        <a:lstStyle/>
        <a:p>
          <a:endParaRPr lang="en-US"/>
        </a:p>
      </dgm:t>
    </dgm:pt>
    <dgm:pt modelId="{E22676E8-0268-4AF4-95B4-7ADA3C58A57E}" type="pres">
      <dgm:prSet presAssocID="{344C295A-C39B-4DA4-939E-425097F8F938}" presName="rootText" presStyleLbl="node3" presStyleIdx="20" presStyleCnt="46">
        <dgm:presLayoutVars>
          <dgm:chPref val="3"/>
        </dgm:presLayoutVars>
      </dgm:prSet>
      <dgm:spPr/>
      <dgm:t>
        <a:bodyPr/>
        <a:lstStyle/>
        <a:p>
          <a:endParaRPr lang="en-US"/>
        </a:p>
      </dgm:t>
    </dgm:pt>
    <dgm:pt modelId="{6472DD9E-EFB9-4521-9451-9CB4C167D6C9}" type="pres">
      <dgm:prSet presAssocID="{344C295A-C39B-4DA4-939E-425097F8F938}" presName="rootConnector" presStyleLbl="node3" presStyleIdx="20" presStyleCnt="46"/>
      <dgm:spPr/>
      <dgm:t>
        <a:bodyPr/>
        <a:lstStyle/>
        <a:p>
          <a:endParaRPr lang="en-US"/>
        </a:p>
      </dgm:t>
    </dgm:pt>
    <dgm:pt modelId="{4E5202F9-7EDB-4075-B2C5-112099745AB0}" type="pres">
      <dgm:prSet presAssocID="{344C295A-C39B-4DA4-939E-425097F8F938}" presName="hierChild4" presStyleCnt="0"/>
      <dgm:spPr/>
      <dgm:t>
        <a:bodyPr/>
        <a:lstStyle/>
        <a:p>
          <a:endParaRPr lang="en-US"/>
        </a:p>
      </dgm:t>
    </dgm:pt>
    <dgm:pt modelId="{DB429AC5-0D7A-4CE1-8497-7490915BD978}" type="pres">
      <dgm:prSet presAssocID="{344C295A-C39B-4DA4-939E-425097F8F938}" presName="hierChild5" presStyleCnt="0"/>
      <dgm:spPr/>
      <dgm:t>
        <a:bodyPr/>
        <a:lstStyle/>
        <a:p>
          <a:endParaRPr lang="en-US"/>
        </a:p>
      </dgm:t>
    </dgm:pt>
    <dgm:pt modelId="{89F091D4-03F7-4A5B-B01D-06797A921AE3}" type="pres">
      <dgm:prSet presAssocID="{E346765F-7B9A-47BC-B152-5DC33470825E}" presName="Name37" presStyleLbl="parChTrans1D3" presStyleIdx="21" presStyleCnt="46"/>
      <dgm:spPr/>
      <dgm:t>
        <a:bodyPr/>
        <a:lstStyle/>
        <a:p>
          <a:endParaRPr lang="en-US"/>
        </a:p>
      </dgm:t>
    </dgm:pt>
    <dgm:pt modelId="{229C763C-CF90-4CCA-A28F-283E25576F4C}" type="pres">
      <dgm:prSet presAssocID="{C846DB94-7AD3-4207-A467-322C9E5FE7CE}" presName="hierRoot2" presStyleCnt="0">
        <dgm:presLayoutVars>
          <dgm:hierBranch val="init"/>
        </dgm:presLayoutVars>
      </dgm:prSet>
      <dgm:spPr/>
      <dgm:t>
        <a:bodyPr/>
        <a:lstStyle/>
        <a:p>
          <a:endParaRPr lang="en-US"/>
        </a:p>
      </dgm:t>
    </dgm:pt>
    <dgm:pt modelId="{74D1D8EA-13F1-4DF1-9610-6EE5450E5218}" type="pres">
      <dgm:prSet presAssocID="{C846DB94-7AD3-4207-A467-322C9E5FE7CE}" presName="rootComposite" presStyleCnt="0"/>
      <dgm:spPr/>
      <dgm:t>
        <a:bodyPr/>
        <a:lstStyle/>
        <a:p>
          <a:endParaRPr lang="en-US"/>
        </a:p>
      </dgm:t>
    </dgm:pt>
    <dgm:pt modelId="{6812CB9C-2289-450D-B646-C052B19A64E2}" type="pres">
      <dgm:prSet presAssocID="{C846DB94-7AD3-4207-A467-322C9E5FE7CE}" presName="rootText" presStyleLbl="node3" presStyleIdx="21" presStyleCnt="46">
        <dgm:presLayoutVars>
          <dgm:chPref val="3"/>
        </dgm:presLayoutVars>
      </dgm:prSet>
      <dgm:spPr/>
      <dgm:t>
        <a:bodyPr/>
        <a:lstStyle/>
        <a:p>
          <a:endParaRPr lang="en-US"/>
        </a:p>
      </dgm:t>
    </dgm:pt>
    <dgm:pt modelId="{1B56F8E2-D25A-4CD3-AAD8-604F0C3CF1DB}" type="pres">
      <dgm:prSet presAssocID="{C846DB94-7AD3-4207-A467-322C9E5FE7CE}" presName="rootConnector" presStyleLbl="node3" presStyleIdx="21" presStyleCnt="46"/>
      <dgm:spPr/>
      <dgm:t>
        <a:bodyPr/>
        <a:lstStyle/>
        <a:p>
          <a:endParaRPr lang="en-US"/>
        </a:p>
      </dgm:t>
    </dgm:pt>
    <dgm:pt modelId="{5C12E46F-4A12-4947-A881-4DBED5B381D5}" type="pres">
      <dgm:prSet presAssocID="{C846DB94-7AD3-4207-A467-322C9E5FE7CE}" presName="hierChild4" presStyleCnt="0"/>
      <dgm:spPr/>
      <dgm:t>
        <a:bodyPr/>
        <a:lstStyle/>
        <a:p>
          <a:endParaRPr lang="en-US"/>
        </a:p>
      </dgm:t>
    </dgm:pt>
    <dgm:pt modelId="{84523F6B-46B1-4304-9B1A-3C75899DAE22}" type="pres">
      <dgm:prSet presAssocID="{C846DB94-7AD3-4207-A467-322C9E5FE7CE}" presName="hierChild5" presStyleCnt="0"/>
      <dgm:spPr/>
      <dgm:t>
        <a:bodyPr/>
        <a:lstStyle/>
        <a:p>
          <a:endParaRPr lang="en-US"/>
        </a:p>
      </dgm:t>
    </dgm:pt>
    <dgm:pt modelId="{99636F30-ABA6-40A9-BDBE-DCA504F60EE2}" type="pres">
      <dgm:prSet presAssocID="{4EF3C55F-F94A-4EC7-A937-8340815C63D6}" presName="Name37" presStyleLbl="parChTrans1D3" presStyleIdx="22" presStyleCnt="46"/>
      <dgm:spPr/>
      <dgm:t>
        <a:bodyPr/>
        <a:lstStyle/>
        <a:p>
          <a:endParaRPr lang="en-US"/>
        </a:p>
      </dgm:t>
    </dgm:pt>
    <dgm:pt modelId="{E601FF65-E385-4ED0-B737-924B3A2B9539}" type="pres">
      <dgm:prSet presAssocID="{99256450-2D49-4179-932B-4A2E1D565805}" presName="hierRoot2" presStyleCnt="0">
        <dgm:presLayoutVars>
          <dgm:hierBranch val="init"/>
        </dgm:presLayoutVars>
      </dgm:prSet>
      <dgm:spPr/>
      <dgm:t>
        <a:bodyPr/>
        <a:lstStyle/>
        <a:p>
          <a:endParaRPr lang="en-US"/>
        </a:p>
      </dgm:t>
    </dgm:pt>
    <dgm:pt modelId="{19CA64B2-7181-474F-9E41-6F7D2D438AB9}" type="pres">
      <dgm:prSet presAssocID="{99256450-2D49-4179-932B-4A2E1D565805}" presName="rootComposite" presStyleCnt="0"/>
      <dgm:spPr/>
      <dgm:t>
        <a:bodyPr/>
        <a:lstStyle/>
        <a:p>
          <a:endParaRPr lang="en-US"/>
        </a:p>
      </dgm:t>
    </dgm:pt>
    <dgm:pt modelId="{E5785991-D389-4425-823E-570F382043D6}" type="pres">
      <dgm:prSet presAssocID="{99256450-2D49-4179-932B-4A2E1D565805}" presName="rootText" presStyleLbl="node3" presStyleIdx="22" presStyleCnt="46">
        <dgm:presLayoutVars>
          <dgm:chPref val="3"/>
        </dgm:presLayoutVars>
      </dgm:prSet>
      <dgm:spPr/>
      <dgm:t>
        <a:bodyPr/>
        <a:lstStyle/>
        <a:p>
          <a:endParaRPr lang="en-US"/>
        </a:p>
      </dgm:t>
    </dgm:pt>
    <dgm:pt modelId="{9E7C9ED1-B442-472E-B7D2-FBA685371DEE}" type="pres">
      <dgm:prSet presAssocID="{99256450-2D49-4179-932B-4A2E1D565805}" presName="rootConnector" presStyleLbl="node3" presStyleIdx="22" presStyleCnt="46"/>
      <dgm:spPr/>
      <dgm:t>
        <a:bodyPr/>
        <a:lstStyle/>
        <a:p>
          <a:endParaRPr lang="en-US"/>
        </a:p>
      </dgm:t>
    </dgm:pt>
    <dgm:pt modelId="{72C54424-569A-47F3-9305-B265DA999FEC}" type="pres">
      <dgm:prSet presAssocID="{99256450-2D49-4179-932B-4A2E1D565805}" presName="hierChild4" presStyleCnt="0"/>
      <dgm:spPr/>
      <dgm:t>
        <a:bodyPr/>
        <a:lstStyle/>
        <a:p>
          <a:endParaRPr lang="en-US"/>
        </a:p>
      </dgm:t>
    </dgm:pt>
    <dgm:pt modelId="{C8B2BBEB-C411-475E-B51A-407575E472D7}" type="pres">
      <dgm:prSet presAssocID="{99256450-2D49-4179-932B-4A2E1D565805}" presName="hierChild5" presStyleCnt="0"/>
      <dgm:spPr/>
      <dgm:t>
        <a:bodyPr/>
        <a:lstStyle/>
        <a:p>
          <a:endParaRPr lang="en-US"/>
        </a:p>
      </dgm:t>
    </dgm:pt>
    <dgm:pt modelId="{702B9148-73B4-4692-A28C-A6B188755D5F}" type="pres">
      <dgm:prSet presAssocID="{ABB818AA-C1AE-4314-A907-93529ECD027F}" presName="Name37" presStyleLbl="parChTrans1D3" presStyleIdx="23" presStyleCnt="46"/>
      <dgm:spPr/>
      <dgm:t>
        <a:bodyPr/>
        <a:lstStyle/>
        <a:p>
          <a:endParaRPr lang="en-US"/>
        </a:p>
      </dgm:t>
    </dgm:pt>
    <dgm:pt modelId="{31AD33A8-8603-49CA-8FAE-8522163463FC}" type="pres">
      <dgm:prSet presAssocID="{23E071E1-9D1A-495C-9E51-A61F1CD8FE96}" presName="hierRoot2" presStyleCnt="0">
        <dgm:presLayoutVars>
          <dgm:hierBranch val="init"/>
        </dgm:presLayoutVars>
      </dgm:prSet>
      <dgm:spPr/>
      <dgm:t>
        <a:bodyPr/>
        <a:lstStyle/>
        <a:p>
          <a:endParaRPr lang="en-US"/>
        </a:p>
      </dgm:t>
    </dgm:pt>
    <dgm:pt modelId="{9EE18292-FF51-48E9-BB52-CBF785A7FE62}" type="pres">
      <dgm:prSet presAssocID="{23E071E1-9D1A-495C-9E51-A61F1CD8FE96}" presName="rootComposite" presStyleCnt="0"/>
      <dgm:spPr/>
      <dgm:t>
        <a:bodyPr/>
        <a:lstStyle/>
        <a:p>
          <a:endParaRPr lang="en-US"/>
        </a:p>
      </dgm:t>
    </dgm:pt>
    <dgm:pt modelId="{0694A2F6-16F2-4631-B3E5-870E4079CF52}" type="pres">
      <dgm:prSet presAssocID="{23E071E1-9D1A-495C-9E51-A61F1CD8FE96}" presName="rootText" presStyleLbl="node3" presStyleIdx="23" presStyleCnt="46">
        <dgm:presLayoutVars>
          <dgm:chPref val="3"/>
        </dgm:presLayoutVars>
      </dgm:prSet>
      <dgm:spPr/>
      <dgm:t>
        <a:bodyPr/>
        <a:lstStyle/>
        <a:p>
          <a:endParaRPr lang="en-US"/>
        </a:p>
      </dgm:t>
    </dgm:pt>
    <dgm:pt modelId="{DC20E239-4641-46D7-BA09-5B4EB795AFA0}" type="pres">
      <dgm:prSet presAssocID="{23E071E1-9D1A-495C-9E51-A61F1CD8FE96}" presName="rootConnector" presStyleLbl="node3" presStyleIdx="23" presStyleCnt="46"/>
      <dgm:spPr/>
      <dgm:t>
        <a:bodyPr/>
        <a:lstStyle/>
        <a:p>
          <a:endParaRPr lang="en-US"/>
        </a:p>
      </dgm:t>
    </dgm:pt>
    <dgm:pt modelId="{20265E18-27D9-4B8D-8F65-C7A50E7355F9}" type="pres">
      <dgm:prSet presAssocID="{23E071E1-9D1A-495C-9E51-A61F1CD8FE96}" presName="hierChild4" presStyleCnt="0"/>
      <dgm:spPr/>
      <dgm:t>
        <a:bodyPr/>
        <a:lstStyle/>
        <a:p>
          <a:endParaRPr lang="en-US"/>
        </a:p>
      </dgm:t>
    </dgm:pt>
    <dgm:pt modelId="{7E7DB518-48DC-49EC-8BCB-0BCDEE38BA40}" type="pres">
      <dgm:prSet presAssocID="{23E071E1-9D1A-495C-9E51-A61F1CD8FE96}" presName="hierChild5" presStyleCnt="0"/>
      <dgm:spPr/>
      <dgm:t>
        <a:bodyPr/>
        <a:lstStyle/>
        <a:p>
          <a:endParaRPr lang="en-US"/>
        </a:p>
      </dgm:t>
    </dgm:pt>
    <dgm:pt modelId="{2319C36C-A5E4-4BA7-8834-1BE03CB772F0}" type="pres">
      <dgm:prSet presAssocID="{2A665AB7-9F0D-4D2F-B3A9-8D82BFC1BAC7}" presName="hierChild5" presStyleCnt="0"/>
      <dgm:spPr/>
      <dgm:t>
        <a:bodyPr/>
        <a:lstStyle/>
        <a:p>
          <a:endParaRPr lang="en-US"/>
        </a:p>
      </dgm:t>
    </dgm:pt>
    <dgm:pt modelId="{12DD6AF0-C89C-4BB7-AF49-D6804FBBA02B}" type="pres">
      <dgm:prSet presAssocID="{B447C0EB-410B-4580-AFD6-A17177529944}" presName="Name37" presStyleLbl="parChTrans1D2" presStyleIdx="4" presStyleCnt="9"/>
      <dgm:spPr/>
      <dgm:t>
        <a:bodyPr/>
        <a:lstStyle/>
        <a:p>
          <a:endParaRPr lang="en-US"/>
        </a:p>
      </dgm:t>
    </dgm:pt>
    <dgm:pt modelId="{ECFA824D-FA89-4A66-BDED-55233453C5F1}" type="pres">
      <dgm:prSet presAssocID="{289DDB4A-186A-4A69-94D0-69B0A6B2DDBC}" presName="hierRoot2" presStyleCnt="0">
        <dgm:presLayoutVars>
          <dgm:hierBranch val="init"/>
        </dgm:presLayoutVars>
      </dgm:prSet>
      <dgm:spPr/>
      <dgm:t>
        <a:bodyPr/>
        <a:lstStyle/>
        <a:p>
          <a:endParaRPr lang="en-US"/>
        </a:p>
      </dgm:t>
    </dgm:pt>
    <dgm:pt modelId="{4178315E-3228-4F20-88A7-C7CCA6FB2001}" type="pres">
      <dgm:prSet presAssocID="{289DDB4A-186A-4A69-94D0-69B0A6B2DDBC}" presName="rootComposite" presStyleCnt="0"/>
      <dgm:spPr/>
      <dgm:t>
        <a:bodyPr/>
        <a:lstStyle/>
        <a:p>
          <a:endParaRPr lang="en-US"/>
        </a:p>
      </dgm:t>
    </dgm:pt>
    <dgm:pt modelId="{5807F949-0D7A-4D7F-B726-6FEDB74695C3}" type="pres">
      <dgm:prSet presAssocID="{289DDB4A-186A-4A69-94D0-69B0A6B2DDBC}" presName="rootText" presStyleLbl="node2" presStyleIdx="4" presStyleCnt="9">
        <dgm:presLayoutVars>
          <dgm:chPref val="3"/>
        </dgm:presLayoutVars>
      </dgm:prSet>
      <dgm:spPr/>
      <dgm:t>
        <a:bodyPr/>
        <a:lstStyle/>
        <a:p>
          <a:endParaRPr lang="en-US"/>
        </a:p>
      </dgm:t>
    </dgm:pt>
    <dgm:pt modelId="{B923DA74-F2BE-46A2-B963-2B7ED4F8A97B}" type="pres">
      <dgm:prSet presAssocID="{289DDB4A-186A-4A69-94D0-69B0A6B2DDBC}" presName="rootConnector" presStyleLbl="node2" presStyleIdx="4" presStyleCnt="9"/>
      <dgm:spPr/>
      <dgm:t>
        <a:bodyPr/>
        <a:lstStyle/>
        <a:p>
          <a:endParaRPr lang="en-US"/>
        </a:p>
      </dgm:t>
    </dgm:pt>
    <dgm:pt modelId="{A025C84C-05DB-4B9B-972A-F49C2ECB7780}" type="pres">
      <dgm:prSet presAssocID="{289DDB4A-186A-4A69-94D0-69B0A6B2DDBC}" presName="hierChild4" presStyleCnt="0"/>
      <dgm:spPr/>
      <dgm:t>
        <a:bodyPr/>
        <a:lstStyle/>
        <a:p>
          <a:endParaRPr lang="en-US"/>
        </a:p>
      </dgm:t>
    </dgm:pt>
    <dgm:pt modelId="{8146AC13-529F-4386-89BB-359C7E91AB19}" type="pres">
      <dgm:prSet presAssocID="{5E48B7E4-064E-4813-A64E-DBA8AF9F6973}" presName="Name37" presStyleLbl="parChTrans1D3" presStyleIdx="24" presStyleCnt="46"/>
      <dgm:spPr/>
      <dgm:t>
        <a:bodyPr/>
        <a:lstStyle/>
        <a:p>
          <a:endParaRPr lang="en-US"/>
        </a:p>
      </dgm:t>
    </dgm:pt>
    <dgm:pt modelId="{41FD8C1C-51AE-49AC-AE04-BF477E0CB244}" type="pres">
      <dgm:prSet presAssocID="{0B0FE30A-A248-4032-8DEA-F8F9570D343F}" presName="hierRoot2" presStyleCnt="0">
        <dgm:presLayoutVars>
          <dgm:hierBranch val="init"/>
        </dgm:presLayoutVars>
      </dgm:prSet>
      <dgm:spPr/>
      <dgm:t>
        <a:bodyPr/>
        <a:lstStyle/>
        <a:p>
          <a:endParaRPr lang="en-US"/>
        </a:p>
      </dgm:t>
    </dgm:pt>
    <dgm:pt modelId="{BCC3A4CD-F75B-48B1-9956-5BE114BA6178}" type="pres">
      <dgm:prSet presAssocID="{0B0FE30A-A248-4032-8DEA-F8F9570D343F}" presName="rootComposite" presStyleCnt="0"/>
      <dgm:spPr/>
      <dgm:t>
        <a:bodyPr/>
        <a:lstStyle/>
        <a:p>
          <a:endParaRPr lang="en-US"/>
        </a:p>
      </dgm:t>
    </dgm:pt>
    <dgm:pt modelId="{3713B67C-6252-48E7-8384-0D6A75B00750}" type="pres">
      <dgm:prSet presAssocID="{0B0FE30A-A248-4032-8DEA-F8F9570D343F}" presName="rootText" presStyleLbl="node3" presStyleIdx="24" presStyleCnt="46">
        <dgm:presLayoutVars>
          <dgm:chPref val="3"/>
        </dgm:presLayoutVars>
      </dgm:prSet>
      <dgm:spPr/>
      <dgm:t>
        <a:bodyPr/>
        <a:lstStyle/>
        <a:p>
          <a:endParaRPr lang="en-US"/>
        </a:p>
      </dgm:t>
    </dgm:pt>
    <dgm:pt modelId="{6C2C45C1-70FF-4622-8CD3-EA150D9BDC02}" type="pres">
      <dgm:prSet presAssocID="{0B0FE30A-A248-4032-8DEA-F8F9570D343F}" presName="rootConnector" presStyleLbl="node3" presStyleIdx="24" presStyleCnt="46"/>
      <dgm:spPr/>
      <dgm:t>
        <a:bodyPr/>
        <a:lstStyle/>
        <a:p>
          <a:endParaRPr lang="en-US"/>
        </a:p>
      </dgm:t>
    </dgm:pt>
    <dgm:pt modelId="{54F9827D-4F70-4867-89EE-B72E9AB2998C}" type="pres">
      <dgm:prSet presAssocID="{0B0FE30A-A248-4032-8DEA-F8F9570D343F}" presName="hierChild4" presStyleCnt="0"/>
      <dgm:spPr/>
      <dgm:t>
        <a:bodyPr/>
        <a:lstStyle/>
        <a:p>
          <a:endParaRPr lang="en-US"/>
        </a:p>
      </dgm:t>
    </dgm:pt>
    <dgm:pt modelId="{4586D6D0-F628-4231-ACCA-C787DF623ABA}" type="pres">
      <dgm:prSet presAssocID="{0B0FE30A-A248-4032-8DEA-F8F9570D343F}" presName="hierChild5" presStyleCnt="0"/>
      <dgm:spPr/>
      <dgm:t>
        <a:bodyPr/>
        <a:lstStyle/>
        <a:p>
          <a:endParaRPr lang="en-US"/>
        </a:p>
      </dgm:t>
    </dgm:pt>
    <dgm:pt modelId="{5B65D506-5DA5-4841-A20C-D79A729B43B1}" type="pres">
      <dgm:prSet presAssocID="{B408DCB5-81E5-4F25-95D9-BF929A4907D9}" presName="Name37" presStyleLbl="parChTrans1D3" presStyleIdx="25" presStyleCnt="46"/>
      <dgm:spPr/>
      <dgm:t>
        <a:bodyPr/>
        <a:lstStyle/>
        <a:p>
          <a:endParaRPr lang="en-US"/>
        </a:p>
      </dgm:t>
    </dgm:pt>
    <dgm:pt modelId="{E2D11EE2-1124-4B7A-ACED-14734A8FC704}" type="pres">
      <dgm:prSet presAssocID="{6DFCC098-4B7D-4AED-9CC6-7F53408EB992}" presName="hierRoot2" presStyleCnt="0">
        <dgm:presLayoutVars>
          <dgm:hierBranch val="init"/>
        </dgm:presLayoutVars>
      </dgm:prSet>
      <dgm:spPr/>
      <dgm:t>
        <a:bodyPr/>
        <a:lstStyle/>
        <a:p>
          <a:endParaRPr lang="en-US"/>
        </a:p>
      </dgm:t>
    </dgm:pt>
    <dgm:pt modelId="{4C06507E-7922-4D04-8B52-9F0130EE16C5}" type="pres">
      <dgm:prSet presAssocID="{6DFCC098-4B7D-4AED-9CC6-7F53408EB992}" presName="rootComposite" presStyleCnt="0"/>
      <dgm:spPr/>
      <dgm:t>
        <a:bodyPr/>
        <a:lstStyle/>
        <a:p>
          <a:endParaRPr lang="en-US"/>
        </a:p>
      </dgm:t>
    </dgm:pt>
    <dgm:pt modelId="{FE1D2AC6-010D-4403-AD07-3C243DE61367}" type="pres">
      <dgm:prSet presAssocID="{6DFCC098-4B7D-4AED-9CC6-7F53408EB992}" presName="rootText" presStyleLbl="node3" presStyleIdx="25" presStyleCnt="46">
        <dgm:presLayoutVars>
          <dgm:chPref val="3"/>
        </dgm:presLayoutVars>
      </dgm:prSet>
      <dgm:spPr/>
      <dgm:t>
        <a:bodyPr/>
        <a:lstStyle/>
        <a:p>
          <a:endParaRPr lang="en-US"/>
        </a:p>
      </dgm:t>
    </dgm:pt>
    <dgm:pt modelId="{D39A1354-1DC6-4951-947A-F72E147FD97C}" type="pres">
      <dgm:prSet presAssocID="{6DFCC098-4B7D-4AED-9CC6-7F53408EB992}" presName="rootConnector" presStyleLbl="node3" presStyleIdx="25" presStyleCnt="46"/>
      <dgm:spPr/>
      <dgm:t>
        <a:bodyPr/>
        <a:lstStyle/>
        <a:p>
          <a:endParaRPr lang="en-US"/>
        </a:p>
      </dgm:t>
    </dgm:pt>
    <dgm:pt modelId="{4011F432-A0F8-4E34-ADE2-74328BE65690}" type="pres">
      <dgm:prSet presAssocID="{6DFCC098-4B7D-4AED-9CC6-7F53408EB992}" presName="hierChild4" presStyleCnt="0"/>
      <dgm:spPr/>
      <dgm:t>
        <a:bodyPr/>
        <a:lstStyle/>
        <a:p>
          <a:endParaRPr lang="en-US"/>
        </a:p>
      </dgm:t>
    </dgm:pt>
    <dgm:pt modelId="{0DAE94A9-DCB5-41F0-859E-0DABCA24BD79}" type="pres">
      <dgm:prSet presAssocID="{6DFCC098-4B7D-4AED-9CC6-7F53408EB992}" presName="hierChild5" presStyleCnt="0"/>
      <dgm:spPr/>
      <dgm:t>
        <a:bodyPr/>
        <a:lstStyle/>
        <a:p>
          <a:endParaRPr lang="en-US"/>
        </a:p>
      </dgm:t>
    </dgm:pt>
    <dgm:pt modelId="{9815ACA1-3C48-4279-A458-24545DCE391C}" type="pres">
      <dgm:prSet presAssocID="{CAE5FAED-D4DF-47C5-86BB-87237F75ACB2}" presName="Name37" presStyleLbl="parChTrans1D3" presStyleIdx="26" presStyleCnt="46"/>
      <dgm:spPr/>
      <dgm:t>
        <a:bodyPr/>
        <a:lstStyle/>
        <a:p>
          <a:endParaRPr lang="en-US"/>
        </a:p>
      </dgm:t>
    </dgm:pt>
    <dgm:pt modelId="{05EED9E3-ADC8-4B1F-A986-CDB1E082C390}" type="pres">
      <dgm:prSet presAssocID="{8E5FD221-A9F0-4D20-AF7B-D222489795EB}" presName="hierRoot2" presStyleCnt="0">
        <dgm:presLayoutVars>
          <dgm:hierBranch val="init"/>
        </dgm:presLayoutVars>
      </dgm:prSet>
      <dgm:spPr/>
      <dgm:t>
        <a:bodyPr/>
        <a:lstStyle/>
        <a:p>
          <a:endParaRPr lang="en-US"/>
        </a:p>
      </dgm:t>
    </dgm:pt>
    <dgm:pt modelId="{9FC0F439-30A2-405D-A0F0-B8E9A5A5D252}" type="pres">
      <dgm:prSet presAssocID="{8E5FD221-A9F0-4D20-AF7B-D222489795EB}" presName="rootComposite" presStyleCnt="0"/>
      <dgm:spPr/>
      <dgm:t>
        <a:bodyPr/>
        <a:lstStyle/>
        <a:p>
          <a:endParaRPr lang="en-US"/>
        </a:p>
      </dgm:t>
    </dgm:pt>
    <dgm:pt modelId="{4337CD8C-CA3C-4DE8-BA0C-44890CA53BD1}" type="pres">
      <dgm:prSet presAssocID="{8E5FD221-A9F0-4D20-AF7B-D222489795EB}" presName="rootText" presStyleLbl="node3" presStyleIdx="26" presStyleCnt="46">
        <dgm:presLayoutVars>
          <dgm:chPref val="3"/>
        </dgm:presLayoutVars>
      </dgm:prSet>
      <dgm:spPr/>
      <dgm:t>
        <a:bodyPr/>
        <a:lstStyle/>
        <a:p>
          <a:endParaRPr lang="en-US"/>
        </a:p>
      </dgm:t>
    </dgm:pt>
    <dgm:pt modelId="{A37A5DD1-ED3F-4537-A2B6-4AF06F3F6BBF}" type="pres">
      <dgm:prSet presAssocID="{8E5FD221-A9F0-4D20-AF7B-D222489795EB}" presName="rootConnector" presStyleLbl="node3" presStyleIdx="26" presStyleCnt="46"/>
      <dgm:spPr/>
      <dgm:t>
        <a:bodyPr/>
        <a:lstStyle/>
        <a:p>
          <a:endParaRPr lang="en-US"/>
        </a:p>
      </dgm:t>
    </dgm:pt>
    <dgm:pt modelId="{3C5F8A91-A8E1-45BC-A71C-D5715094BDB8}" type="pres">
      <dgm:prSet presAssocID="{8E5FD221-A9F0-4D20-AF7B-D222489795EB}" presName="hierChild4" presStyleCnt="0"/>
      <dgm:spPr/>
      <dgm:t>
        <a:bodyPr/>
        <a:lstStyle/>
        <a:p>
          <a:endParaRPr lang="en-US"/>
        </a:p>
      </dgm:t>
    </dgm:pt>
    <dgm:pt modelId="{7A460A8D-A873-457A-B7FB-F2BB3A57D68F}" type="pres">
      <dgm:prSet presAssocID="{8E5FD221-A9F0-4D20-AF7B-D222489795EB}" presName="hierChild5" presStyleCnt="0"/>
      <dgm:spPr/>
      <dgm:t>
        <a:bodyPr/>
        <a:lstStyle/>
        <a:p>
          <a:endParaRPr lang="en-US"/>
        </a:p>
      </dgm:t>
    </dgm:pt>
    <dgm:pt modelId="{42543622-E0D1-4767-954D-4CFFD7071931}" type="pres">
      <dgm:prSet presAssocID="{08892F33-354D-46C1-B6CD-9564E326DF68}" presName="Name37" presStyleLbl="parChTrans1D3" presStyleIdx="27" presStyleCnt="46"/>
      <dgm:spPr/>
      <dgm:t>
        <a:bodyPr/>
        <a:lstStyle/>
        <a:p>
          <a:endParaRPr lang="en-US"/>
        </a:p>
      </dgm:t>
    </dgm:pt>
    <dgm:pt modelId="{1FCC12BB-09DA-4EDB-A479-A5326949A708}" type="pres">
      <dgm:prSet presAssocID="{3CF80DD9-A61F-4A3A-86D2-F2B9CBA43D35}" presName="hierRoot2" presStyleCnt="0">
        <dgm:presLayoutVars>
          <dgm:hierBranch val="init"/>
        </dgm:presLayoutVars>
      </dgm:prSet>
      <dgm:spPr/>
      <dgm:t>
        <a:bodyPr/>
        <a:lstStyle/>
        <a:p>
          <a:endParaRPr lang="en-US"/>
        </a:p>
      </dgm:t>
    </dgm:pt>
    <dgm:pt modelId="{43D27CFE-382C-4DA0-A64B-EB97FC2DDCF2}" type="pres">
      <dgm:prSet presAssocID="{3CF80DD9-A61F-4A3A-86D2-F2B9CBA43D35}" presName="rootComposite" presStyleCnt="0"/>
      <dgm:spPr/>
      <dgm:t>
        <a:bodyPr/>
        <a:lstStyle/>
        <a:p>
          <a:endParaRPr lang="en-US"/>
        </a:p>
      </dgm:t>
    </dgm:pt>
    <dgm:pt modelId="{E619A950-B115-46DA-BA78-759A4C111473}" type="pres">
      <dgm:prSet presAssocID="{3CF80DD9-A61F-4A3A-86D2-F2B9CBA43D35}" presName="rootText" presStyleLbl="node3" presStyleIdx="27" presStyleCnt="46">
        <dgm:presLayoutVars>
          <dgm:chPref val="3"/>
        </dgm:presLayoutVars>
      </dgm:prSet>
      <dgm:spPr/>
      <dgm:t>
        <a:bodyPr/>
        <a:lstStyle/>
        <a:p>
          <a:endParaRPr lang="en-US"/>
        </a:p>
      </dgm:t>
    </dgm:pt>
    <dgm:pt modelId="{8BF30742-5F8B-4C19-A5B8-C82E7B8365FD}" type="pres">
      <dgm:prSet presAssocID="{3CF80DD9-A61F-4A3A-86D2-F2B9CBA43D35}" presName="rootConnector" presStyleLbl="node3" presStyleIdx="27" presStyleCnt="46"/>
      <dgm:spPr/>
      <dgm:t>
        <a:bodyPr/>
        <a:lstStyle/>
        <a:p>
          <a:endParaRPr lang="en-US"/>
        </a:p>
      </dgm:t>
    </dgm:pt>
    <dgm:pt modelId="{A3225DB7-EA44-4198-9CD5-D53A94DC149C}" type="pres">
      <dgm:prSet presAssocID="{3CF80DD9-A61F-4A3A-86D2-F2B9CBA43D35}" presName="hierChild4" presStyleCnt="0"/>
      <dgm:spPr/>
      <dgm:t>
        <a:bodyPr/>
        <a:lstStyle/>
        <a:p>
          <a:endParaRPr lang="en-US"/>
        </a:p>
      </dgm:t>
    </dgm:pt>
    <dgm:pt modelId="{F2EE0DFD-0C2A-44FF-B44E-E7893713915A}" type="pres">
      <dgm:prSet presAssocID="{3CF80DD9-A61F-4A3A-86D2-F2B9CBA43D35}" presName="hierChild5" presStyleCnt="0"/>
      <dgm:spPr/>
      <dgm:t>
        <a:bodyPr/>
        <a:lstStyle/>
        <a:p>
          <a:endParaRPr lang="en-US"/>
        </a:p>
      </dgm:t>
    </dgm:pt>
    <dgm:pt modelId="{DBD69141-5243-488D-8311-40B0900138CD}" type="pres">
      <dgm:prSet presAssocID="{67D25493-4409-4B27-A3A6-AB93E9A9E2F4}" presName="Name37" presStyleLbl="parChTrans1D3" presStyleIdx="28" presStyleCnt="46"/>
      <dgm:spPr/>
      <dgm:t>
        <a:bodyPr/>
        <a:lstStyle/>
        <a:p>
          <a:endParaRPr lang="en-US"/>
        </a:p>
      </dgm:t>
    </dgm:pt>
    <dgm:pt modelId="{03D20E3B-FDE3-4E55-9548-D97117CA798C}" type="pres">
      <dgm:prSet presAssocID="{199FF252-15F1-4C21-AB3C-7E429EB73EEA}" presName="hierRoot2" presStyleCnt="0">
        <dgm:presLayoutVars>
          <dgm:hierBranch val="init"/>
        </dgm:presLayoutVars>
      </dgm:prSet>
      <dgm:spPr/>
      <dgm:t>
        <a:bodyPr/>
        <a:lstStyle/>
        <a:p>
          <a:endParaRPr lang="en-US"/>
        </a:p>
      </dgm:t>
    </dgm:pt>
    <dgm:pt modelId="{0B7EF4DD-4EC9-4A86-A0D4-BD2C186D2EC5}" type="pres">
      <dgm:prSet presAssocID="{199FF252-15F1-4C21-AB3C-7E429EB73EEA}" presName="rootComposite" presStyleCnt="0"/>
      <dgm:spPr/>
      <dgm:t>
        <a:bodyPr/>
        <a:lstStyle/>
        <a:p>
          <a:endParaRPr lang="en-US"/>
        </a:p>
      </dgm:t>
    </dgm:pt>
    <dgm:pt modelId="{0B7858D0-1FA6-4D3A-BF63-7E373BE05737}" type="pres">
      <dgm:prSet presAssocID="{199FF252-15F1-4C21-AB3C-7E429EB73EEA}" presName="rootText" presStyleLbl="node3" presStyleIdx="28" presStyleCnt="46">
        <dgm:presLayoutVars>
          <dgm:chPref val="3"/>
        </dgm:presLayoutVars>
      </dgm:prSet>
      <dgm:spPr/>
      <dgm:t>
        <a:bodyPr/>
        <a:lstStyle/>
        <a:p>
          <a:endParaRPr lang="en-US"/>
        </a:p>
      </dgm:t>
    </dgm:pt>
    <dgm:pt modelId="{0D838BA7-C60D-4FF3-B57D-AE1C5D321FF4}" type="pres">
      <dgm:prSet presAssocID="{199FF252-15F1-4C21-AB3C-7E429EB73EEA}" presName="rootConnector" presStyleLbl="node3" presStyleIdx="28" presStyleCnt="46"/>
      <dgm:spPr/>
      <dgm:t>
        <a:bodyPr/>
        <a:lstStyle/>
        <a:p>
          <a:endParaRPr lang="en-US"/>
        </a:p>
      </dgm:t>
    </dgm:pt>
    <dgm:pt modelId="{4919EDE0-E375-4DFF-A653-0B906E4FC7A2}" type="pres">
      <dgm:prSet presAssocID="{199FF252-15F1-4C21-AB3C-7E429EB73EEA}" presName="hierChild4" presStyleCnt="0"/>
      <dgm:spPr/>
      <dgm:t>
        <a:bodyPr/>
        <a:lstStyle/>
        <a:p>
          <a:endParaRPr lang="en-US"/>
        </a:p>
      </dgm:t>
    </dgm:pt>
    <dgm:pt modelId="{C10FA801-8E13-40D6-A103-DE2EA7A07CAD}" type="pres">
      <dgm:prSet presAssocID="{199FF252-15F1-4C21-AB3C-7E429EB73EEA}" presName="hierChild5" presStyleCnt="0"/>
      <dgm:spPr/>
      <dgm:t>
        <a:bodyPr/>
        <a:lstStyle/>
        <a:p>
          <a:endParaRPr lang="en-US"/>
        </a:p>
      </dgm:t>
    </dgm:pt>
    <dgm:pt modelId="{030B1D37-0D71-45CD-AAF3-EF916CDC4F43}" type="pres">
      <dgm:prSet presAssocID="{1D7D9E57-754B-4851-BBEF-406D6559805A}" presName="Name37" presStyleLbl="parChTrans1D3" presStyleIdx="29" presStyleCnt="46"/>
      <dgm:spPr/>
      <dgm:t>
        <a:bodyPr/>
        <a:lstStyle/>
        <a:p>
          <a:endParaRPr lang="en-US"/>
        </a:p>
      </dgm:t>
    </dgm:pt>
    <dgm:pt modelId="{FD9EC3C6-6C7D-4296-A2D3-B9709F9CBBE8}" type="pres">
      <dgm:prSet presAssocID="{1AA0A84E-EFDD-4FB8-80B2-9FBF7236B378}" presName="hierRoot2" presStyleCnt="0">
        <dgm:presLayoutVars>
          <dgm:hierBranch val="init"/>
        </dgm:presLayoutVars>
      </dgm:prSet>
      <dgm:spPr/>
      <dgm:t>
        <a:bodyPr/>
        <a:lstStyle/>
        <a:p>
          <a:endParaRPr lang="en-US"/>
        </a:p>
      </dgm:t>
    </dgm:pt>
    <dgm:pt modelId="{21B2123A-9DA1-4F0B-B14C-5E1344200646}" type="pres">
      <dgm:prSet presAssocID="{1AA0A84E-EFDD-4FB8-80B2-9FBF7236B378}" presName="rootComposite" presStyleCnt="0"/>
      <dgm:spPr/>
      <dgm:t>
        <a:bodyPr/>
        <a:lstStyle/>
        <a:p>
          <a:endParaRPr lang="en-US"/>
        </a:p>
      </dgm:t>
    </dgm:pt>
    <dgm:pt modelId="{7F2B776B-5031-412E-A0B3-4CCBED73A9DB}" type="pres">
      <dgm:prSet presAssocID="{1AA0A84E-EFDD-4FB8-80B2-9FBF7236B378}" presName="rootText" presStyleLbl="node3" presStyleIdx="29" presStyleCnt="46">
        <dgm:presLayoutVars>
          <dgm:chPref val="3"/>
        </dgm:presLayoutVars>
      </dgm:prSet>
      <dgm:spPr/>
      <dgm:t>
        <a:bodyPr/>
        <a:lstStyle/>
        <a:p>
          <a:endParaRPr lang="en-US"/>
        </a:p>
      </dgm:t>
    </dgm:pt>
    <dgm:pt modelId="{9A223077-B9C5-44E0-ABA8-81C8D8769CB1}" type="pres">
      <dgm:prSet presAssocID="{1AA0A84E-EFDD-4FB8-80B2-9FBF7236B378}" presName="rootConnector" presStyleLbl="node3" presStyleIdx="29" presStyleCnt="46"/>
      <dgm:spPr/>
      <dgm:t>
        <a:bodyPr/>
        <a:lstStyle/>
        <a:p>
          <a:endParaRPr lang="en-US"/>
        </a:p>
      </dgm:t>
    </dgm:pt>
    <dgm:pt modelId="{883855D6-3745-4E9F-98C7-2D3B8AB17ABE}" type="pres">
      <dgm:prSet presAssocID="{1AA0A84E-EFDD-4FB8-80B2-9FBF7236B378}" presName="hierChild4" presStyleCnt="0"/>
      <dgm:spPr/>
      <dgm:t>
        <a:bodyPr/>
        <a:lstStyle/>
        <a:p>
          <a:endParaRPr lang="en-US"/>
        </a:p>
      </dgm:t>
    </dgm:pt>
    <dgm:pt modelId="{850A09F5-87C2-475C-A0A7-89136F4F412F}" type="pres">
      <dgm:prSet presAssocID="{1AA0A84E-EFDD-4FB8-80B2-9FBF7236B378}" presName="hierChild5" presStyleCnt="0"/>
      <dgm:spPr/>
      <dgm:t>
        <a:bodyPr/>
        <a:lstStyle/>
        <a:p>
          <a:endParaRPr lang="en-US"/>
        </a:p>
      </dgm:t>
    </dgm:pt>
    <dgm:pt modelId="{27616F14-0775-466C-92DB-C32C02536C3B}" type="pres">
      <dgm:prSet presAssocID="{A3166098-49E9-48DE-A1CF-ED24D625AB08}" presName="Name37" presStyleLbl="parChTrans1D3" presStyleIdx="30" presStyleCnt="46"/>
      <dgm:spPr/>
      <dgm:t>
        <a:bodyPr/>
        <a:lstStyle/>
        <a:p>
          <a:endParaRPr lang="en-US"/>
        </a:p>
      </dgm:t>
    </dgm:pt>
    <dgm:pt modelId="{3E40D349-1400-4019-8693-306BEAB7005E}" type="pres">
      <dgm:prSet presAssocID="{8E34A8FD-6139-406F-A1BB-AC7D53568B87}" presName="hierRoot2" presStyleCnt="0">
        <dgm:presLayoutVars>
          <dgm:hierBranch val="init"/>
        </dgm:presLayoutVars>
      </dgm:prSet>
      <dgm:spPr/>
      <dgm:t>
        <a:bodyPr/>
        <a:lstStyle/>
        <a:p>
          <a:endParaRPr lang="en-US"/>
        </a:p>
      </dgm:t>
    </dgm:pt>
    <dgm:pt modelId="{91D96927-9A65-4A92-9DBB-23605F5BCC7A}" type="pres">
      <dgm:prSet presAssocID="{8E34A8FD-6139-406F-A1BB-AC7D53568B87}" presName="rootComposite" presStyleCnt="0"/>
      <dgm:spPr/>
      <dgm:t>
        <a:bodyPr/>
        <a:lstStyle/>
        <a:p>
          <a:endParaRPr lang="en-US"/>
        </a:p>
      </dgm:t>
    </dgm:pt>
    <dgm:pt modelId="{7680CFD9-8426-49F9-800C-E4D79441793C}" type="pres">
      <dgm:prSet presAssocID="{8E34A8FD-6139-406F-A1BB-AC7D53568B87}" presName="rootText" presStyleLbl="node3" presStyleIdx="30" presStyleCnt="46">
        <dgm:presLayoutVars>
          <dgm:chPref val="3"/>
        </dgm:presLayoutVars>
      </dgm:prSet>
      <dgm:spPr/>
      <dgm:t>
        <a:bodyPr/>
        <a:lstStyle/>
        <a:p>
          <a:endParaRPr lang="en-US"/>
        </a:p>
      </dgm:t>
    </dgm:pt>
    <dgm:pt modelId="{6CC11ADC-879D-4782-AB92-01896C02597C}" type="pres">
      <dgm:prSet presAssocID="{8E34A8FD-6139-406F-A1BB-AC7D53568B87}" presName="rootConnector" presStyleLbl="node3" presStyleIdx="30" presStyleCnt="46"/>
      <dgm:spPr/>
      <dgm:t>
        <a:bodyPr/>
        <a:lstStyle/>
        <a:p>
          <a:endParaRPr lang="en-US"/>
        </a:p>
      </dgm:t>
    </dgm:pt>
    <dgm:pt modelId="{3A1E2B6C-33EC-41BE-AA06-98D2F65E6610}" type="pres">
      <dgm:prSet presAssocID="{8E34A8FD-6139-406F-A1BB-AC7D53568B87}" presName="hierChild4" presStyleCnt="0"/>
      <dgm:spPr/>
      <dgm:t>
        <a:bodyPr/>
        <a:lstStyle/>
        <a:p>
          <a:endParaRPr lang="en-US"/>
        </a:p>
      </dgm:t>
    </dgm:pt>
    <dgm:pt modelId="{15AD6640-993F-40A9-A376-6778B9D03C85}" type="pres">
      <dgm:prSet presAssocID="{8E34A8FD-6139-406F-A1BB-AC7D53568B87}" presName="hierChild5" presStyleCnt="0"/>
      <dgm:spPr/>
      <dgm:t>
        <a:bodyPr/>
        <a:lstStyle/>
        <a:p>
          <a:endParaRPr lang="en-US"/>
        </a:p>
      </dgm:t>
    </dgm:pt>
    <dgm:pt modelId="{1C9DAD06-C6C9-474E-B5BB-33E7171F1AEC}" type="pres">
      <dgm:prSet presAssocID="{184A9924-D793-416A-8806-34D3AB4A850E}" presName="Name37" presStyleLbl="parChTrans1D3" presStyleIdx="31" presStyleCnt="46"/>
      <dgm:spPr/>
      <dgm:t>
        <a:bodyPr/>
        <a:lstStyle/>
        <a:p>
          <a:endParaRPr lang="en-US"/>
        </a:p>
      </dgm:t>
    </dgm:pt>
    <dgm:pt modelId="{AB5AD2FF-27DF-41E4-84D3-5028B7568CC5}" type="pres">
      <dgm:prSet presAssocID="{5EEEECA4-E708-4ACA-9F5B-AFD6658D34A8}" presName="hierRoot2" presStyleCnt="0">
        <dgm:presLayoutVars>
          <dgm:hierBranch val="init"/>
        </dgm:presLayoutVars>
      </dgm:prSet>
      <dgm:spPr/>
      <dgm:t>
        <a:bodyPr/>
        <a:lstStyle/>
        <a:p>
          <a:endParaRPr lang="en-US"/>
        </a:p>
      </dgm:t>
    </dgm:pt>
    <dgm:pt modelId="{1F026426-4D64-467B-B2CB-A2CE9A8CCC0D}" type="pres">
      <dgm:prSet presAssocID="{5EEEECA4-E708-4ACA-9F5B-AFD6658D34A8}" presName="rootComposite" presStyleCnt="0"/>
      <dgm:spPr/>
      <dgm:t>
        <a:bodyPr/>
        <a:lstStyle/>
        <a:p>
          <a:endParaRPr lang="en-US"/>
        </a:p>
      </dgm:t>
    </dgm:pt>
    <dgm:pt modelId="{33883EBA-FC05-4D78-A153-5D0593530E11}" type="pres">
      <dgm:prSet presAssocID="{5EEEECA4-E708-4ACA-9F5B-AFD6658D34A8}" presName="rootText" presStyleLbl="node3" presStyleIdx="31" presStyleCnt="46">
        <dgm:presLayoutVars>
          <dgm:chPref val="3"/>
        </dgm:presLayoutVars>
      </dgm:prSet>
      <dgm:spPr/>
      <dgm:t>
        <a:bodyPr/>
        <a:lstStyle/>
        <a:p>
          <a:endParaRPr lang="en-US"/>
        </a:p>
      </dgm:t>
    </dgm:pt>
    <dgm:pt modelId="{1481E487-C35C-45CC-9DC3-08AF24D096AF}" type="pres">
      <dgm:prSet presAssocID="{5EEEECA4-E708-4ACA-9F5B-AFD6658D34A8}" presName="rootConnector" presStyleLbl="node3" presStyleIdx="31" presStyleCnt="46"/>
      <dgm:spPr/>
      <dgm:t>
        <a:bodyPr/>
        <a:lstStyle/>
        <a:p>
          <a:endParaRPr lang="en-US"/>
        </a:p>
      </dgm:t>
    </dgm:pt>
    <dgm:pt modelId="{5A587D20-C156-4E61-A176-72649FDA01C0}" type="pres">
      <dgm:prSet presAssocID="{5EEEECA4-E708-4ACA-9F5B-AFD6658D34A8}" presName="hierChild4" presStyleCnt="0"/>
      <dgm:spPr/>
      <dgm:t>
        <a:bodyPr/>
        <a:lstStyle/>
        <a:p>
          <a:endParaRPr lang="en-US"/>
        </a:p>
      </dgm:t>
    </dgm:pt>
    <dgm:pt modelId="{FEA7EAB4-08BF-429F-81B6-FB82098893AC}" type="pres">
      <dgm:prSet presAssocID="{5EEEECA4-E708-4ACA-9F5B-AFD6658D34A8}" presName="hierChild5" presStyleCnt="0"/>
      <dgm:spPr/>
      <dgm:t>
        <a:bodyPr/>
        <a:lstStyle/>
        <a:p>
          <a:endParaRPr lang="en-US"/>
        </a:p>
      </dgm:t>
    </dgm:pt>
    <dgm:pt modelId="{B7F26477-F8F0-4187-8C01-71A684AA471D}" type="pres">
      <dgm:prSet presAssocID="{10281EF3-08AF-43FF-B523-287DD1D2B6F3}" presName="Name37" presStyleLbl="parChTrans1D3" presStyleIdx="32" presStyleCnt="46"/>
      <dgm:spPr/>
      <dgm:t>
        <a:bodyPr/>
        <a:lstStyle/>
        <a:p>
          <a:endParaRPr lang="en-US"/>
        </a:p>
      </dgm:t>
    </dgm:pt>
    <dgm:pt modelId="{843D36F2-AA01-4C6C-A671-768A8F901B38}" type="pres">
      <dgm:prSet presAssocID="{91FC95F9-63DE-4A2D-91F8-B20918281FDA}" presName="hierRoot2" presStyleCnt="0">
        <dgm:presLayoutVars>
          <dgm:hierBranch val="init"/>
        </dgm:presLayoutVars>
      </dgm:prSet>
      <dgm:spPr/>
      <dgm:t>
        <a:bodyPr/>
        <a:lstStyle/>
        <a:p>
          <a:endParaRPr lang="en-US"/>
        </a:p>
      </dgm:t>
    </dgm:pt>
    <dgm:pt modelId="{426B64AA-1192-47BB-B1ED-3232B2BE4919}" type="pres">
      <dgm:prSet presAssocID="{91FC95F9-63DE-4A2D-91F8-B20918281FDA}" presName="rootComposite" presStyleCnt="0"/>
      <dgm:spPr/>
      <dgm:t>
        <a:bodyPr/>
        <a:lstStyle/>
        <a:p>
          <a:endParaRPr lang="en-US"/>
        </a:p>
      </dgm:t>
    </dgm:pt>
    <dgm:pt modelId="{62EA4B12-24EC-4DA1-88D1-098C2DEB4B1D}" type="pres">
      <dgm:prSet presAssocID="{91FC95F9-63DE-4A2D-91F8-B20918281FDA}" presName="rootText" presStyleLbl="node3" presStyleIdx="32" presStyleCnt="46">
        <dgm:presLayoutVars>
          <dgm:chPref val="3"/>
        </dgm:presLayoutVars>
      </dgm:prSet>
      <dgm:spPr/>
      <dgm:t>
        <a:bodyPr/>
        <a:lstStyle/>
        <a:p>
          <a:endParaRPr lang="en-US"/>
        </a:p>
      </dgm:t>
    </dgm:pt>
    <dgm:pt modelId="{0DC7482F-B459-49E3-8240-1050C3C27681}" type="pres">
      <dgm:prSet presAssocID="{91FC95F9-63DE-4A2D-91F8-B20918281FDA}" presName="rootConnector" presStyleLbl="node3" presStyleIdx="32" presStyleCnt="46"/>
      <dgm:spPr/>
      <dgm:t>
        <a:bodyPr/>
        <a:lstStyle/>
        <a:p>
          <a:endParaRPr lang="en-US"/>
        </a:p>
      </dgm:t>
    </dgm:pt>
    <dgm:pt modelId="{D52F3E58-4D94-4EDB-8BE7-3F0BE0DFABC6}" type="pres">
      <dgm:prSet presAssocID="{91FC95F9-63DE-4A2D-91F8-B20918281FDA}" presName="hierChild4" presStyleCnt="0"/>
      <dgm:spPr/>
      <dgm:t>
        <a:bodyPr/>
        <a:lstStyle/>
        <a:p>
          <a:endParaRPr lang="en-US"/>
        </a:p>
      </dgm:t>
    </dgm:pt>
    <dgm:pt modelId="{A4CFD99E-D1E9-40C5-B08D-FDE57D09B4D6}" type="pres">
      <dgm:prSet presAssocID="{91FC95F9-63DE-4A2D-91F8-B20918281FDA}" presName="hierChild5" presStyleCnt="0"/>
      <dgm:spPr/>
      <dgm:t>
        <a:bodyPr/>
        <a:lstStyle/>
        <a:p>
          <a:endParaRPr lang="en-US"/>
        </a:p>
      </dgm:t>
    </dgm:pt>
    <dgm:pt modelId="{B469D053-E777-4E3E-9C46-C69053A6072E}" type="pres">
      <dgm:prSet presAssocID="{289DDB4A-186A-4A69-94D0-69B0A6B2DDBC}" presName="hierChild5" presStyleCnt="0"/>
      <dgm:spPr/>
      <dgm:t>
        <a:bodyPr/>
        <a:lstStyle/>
        <a:p>
          <a:endParaRPr lang="en-US"/>
        </a:p>
      </dgm:t>
    </dgm:pt>
    <dgm:pt modelId="{05B3D385-54DA-41D3-8F0C-EAADBEB752DA}" type="pres">
      <dgm:prSet presAssocID="{1DE23CD8-4546-403E-9624-E16664201171}" presName="Name37" presStyleLbl="parChTrans1D2" presStyleIdx="5" presStyleCnt="9"/>
      <dgm:spPr/>
      <dgm:t>
        <a:bodyPr/>
        <a:lstStyle/>
        <a:p>
          <a:endParaRPr lang="en-US"/>
        </a:p>
      </dgm:t>
    </dgm:pt>
    <dgm:pt modelId="{9875F09C-B491-4DCA-BBAC-9FBD12D84BDC}" type="pres">
      <dgm:prSet presAssocID="{00F6C5B3-F5A6-48D4-AFEB-AFD93F869F2A}" presName="hierRoot2" presStyleCnt="0">
        <dgm:presLayoutVars>
          <dgm:hierBranch val="init"/>
        </dgm:presLayoutVars>
      </dgm:prSet>
      <dgm:spPr/>
      <dgm:t>
        <a:bodyPr/>
        <a:lstStyle/>
        <a:p>
          <a:endParaRPr lang="en-US"/>
        </a:p>
      </dgm:t>
    </dgm:pt>
    <dgm:pt modelId="{577FE474-FAD1-4A6F-A590-723A3B0785BF}" type="pres">
      <dgm:prSet presAssocID="{00F6C5B3-F5A6-48D4-AFEB-AFD93F869F2A}" presName="rootComposite" presStyleCnt="0"/>
      <dgm:spPr/>
      <dgm:t>
        <a:bodyPr/>
        <a:lstStyle/>
        <a:p>
          <a:endParaRPr lang="en-US"/>
        </a:p>
      </dgm:t>
    </dgm:pt>
    <dgm:pt modelId="{9B3D79A3-694A-4176-A066-7D9FA1F2031A}" type="pres">
      <dgm:prSet presAssocID="{00F6C5B3-F5A6-48D4-AFEB-AFD93F869F2A}" presName="rootText" presStyleLbl="node2" presStyleIdx="5" presStyleCnt="9">
        <dgm:presLayoutVars>
          <dgm:chPref val="3"/>
        </dgm:presLayoutVars>
      </dgm:prSet>
      <dgm:spPr/>
      <dgm:t>
        <a:bodyPr/>
        <a:lstStyle/>
        <a:p>
          <a:endParaRPr lang="en-US"/>
        </a:p>
      </dgm:t>
    </dgm:pt>
    <dgm:pt modelId="{8DF89ED0-3555-437C-BB39-A1E783F20F2C}" type="pres">
      <dgm:prSet presAssocID="{00F6C5B3-F5A6-48D4-AFEB-AFD93F869F2A}" presName="rootConnector" presStyleLbl="node2" presStyleIdx="5" presStyleCnt="9"/>
      <dgm:spPr/>
      <dgm:t>
        <a:bodyPr/>
        <a:lstStyle/>
        <a:p>
          <a:endParaRPr lang="en-US"/>
        </a:p>
      </dgm:t>
    </dgm:pt>
    <dgm:pt modelId="{7E98990C-0751-454E-9FE2-6975095EA6D0}" type="pres">
      <dgm:prSet presAssocID="{00F6C5B3-F5A6-48D4-AFEB-AFD93F869F2A}" presName="hierChild4" presStyleCnt="0"/>
      <dgm:spPr/>
      <dgm:t>
        <a:bodyPr/>
        <a:lstStyle/>
        <a:p>
          <a:endParaRPr lang="en-US"/>
        </a:p>
      </dgm:t>
    </dgm:pt>
    <dgm:pt modelId="{6BC53676-4D76-4A84-B79A-4D1AB462C41E}" type="pres">
      <dgm:prSet presAssocID="{763807CF-664D-404F-9236-1C3284160496}" presName="Name37" presStyleLbl="parChTrans1D3" presStyleIdx="33" presStyleCnt="46"/>
      <dgm:spPr/>
      <dgm:t>
        <a:bodyPr/>
        <a:lstStyle/>
        <a:p>
          <a:endParaRPr lang="en-US"/>
        </a:p>
      </dgm:t>
    </dgm:pt>
    <dgm:pt modelId="{209894BC-FB86-4AAE-9702-9931A3775466}" type="pres">
      <dgm:prSet presAssocID="{FFE5A76E-638F-492C-94D9-EDD03BCAB651}" presName="hierRoot2" presStyleCnt="0">
        <dgm:presLayoutVars>
          <dgm:hierBranch val="init"/>
        </dgm:presLayoutVars>
      </dgm:prSet>
      <dgm:spPr/>
      <dgm:t>
        <a:bodyPr/>
        <a:lstStyle/>
        <a:p>
          <a:endParaRPr lang="en-US"/>
        </a:p>
      </dgm:t>
    </dgm:pt>
    <dgm:pt modelId="{9CFE7C07-5F67-4474-9259-F1DB8CB09BE4}" type="pres">
      <dgm:prSet presAssocID="{FFE5A76E-638F-492C-94D9-EDD03BCAB651}" presName="rootComposite" presStyleCnt="0"/>
      <dgm:spPr/>
      <dgm:t>
        <a:bodyPr/>
        <a:lstStyle/>
        <a:p>
          <a:endParaRPr lang="en-US"/>
        </a:p>
      </dgm:t>
    </dgm:pt>
    <dgm:pt modelId="{F7CCC7DB-BC87-4930-B3A7-708763F5E5FD}" type="pres">
      <dgm:prSet presAssocID="{FFE5A76E-638F-492C-94D9-EDD03BCAB651}" presName="rootText" presStyleLbl="node3" presStyleIdx="33" presStyleCnt="46">
        <dgm:presLayoutVars>
          <dgm:chPref val="3"/>
        </dgm:presLayoutVars>
      </dgm:prSet>
      <dgm:spPr/>
      <dgm:t>
        <a:bodyPr/>
        <a:lstStyle/>
        <a:p>
          <a:endParaRPr lang="en-US"/>
        </a:p>
      </dgm:t>
    </dgm:pt>
    <dgm:pt modelId="{3769F2D6-0116-4F75-9C84-A0CB17DD5641}" type="pres">
      <dgm:prSet presAssocID="{FFE5A76E-638F-492C-94D9-EDD03BCAB651}" presName="rootConnector" presStyleLbl="node3" presStyleIdx="33" presStyleCnt="46"/>
      <dgm:spPr/>
      <dgm:t>
        <a:bodyPr/>
        <a:lstStyle/>
        <a:p>
          <a:endParaRPr lang="en-US"/>
        </a:p>
      </dgm:t>
    </dgm:pt>
    <dgm:pt modelId="{B1C2FE6A-9C8E-45B5-B38E-EFF1982C9C61}" type="pres">
      <dgm:prSet presAssocID="{FFE5A76E-638F-492C-94D9-EDD03BCAB651}" presName="hierChild4" presStyleCnt="0"/>
      <dgm:spPr/>
      <dgm:t>
        <a:bodyPr/>
        <a:lstStyle/>
        <a:p>
          <a:endParaRPr lang="en-US"/>
        </a:p>
      </dgm:t>
    </dgm:pt>
    <dgm:pt modelId="{545E054F-6C8A-4CF5-8D43-B20D745D2D7F}" type="pres">
      <dgm:prSet presAssocID="{FFE5A76E-638F-492C-94D9-EDD03BCAB651}" presName="hierChild5" presStyleCnt="0"/>
      <dgm:spPr/>
      <dgm:t>
        <a:bodyPr/>
        <a:lstStyle/>
        <a:p>
          <a:endParaRPr lang="en-US"/>
        </a:p>
      </dgm:t>
    </dgm:pt>
    <dgm:pt modelId="{38A2BC28-F0B9-4410-84E4-D2C81B87F3D8}" type="pres">
      <dgm:prSet presAssocID="{C530BBDF-AB58-455C-BF2D-9E5D56352EDB}" presName="Name37" presStyleLbl="parChTrans1D3" presStyleIdx="34" presStyleCnt="46"/>
      <dgm:spPr/>
      <dgm:t>
        <a:bodyPr/>
        <a:lstStyle/>
        <a:p>
          <a:endParaRPr lang="en-US"/>
        </a:p>
      </dgm:t>
    </dgm:pt>
    <dgm:pt modelId="{80FD3920-D876-49AC-9E6B-57483363FAC9}" type="pres">
      <dgm:prSet presAssocID="{B6DB27D4-ED07-49DA-85FD-FE64ACF94DB2}" presName="hierRoot2" presStyleCnt="0">
        <dgm:presLayoutVars>
          <dgm:hierBranch val="init"/>
        </dgm:presLayoutVars>
      </dgm:prSet>
      <dgm:spPr/>
      <dgm:t>
        <a:bodyPr/>
        <a:lstStyle/>
        <a:p>
          <a:endParaRPr lang="en-US"/>
        </a:p>
      </dgm:t>
    </dgm:pt>
    <dgm:pt modelId="{87C1A0E6-07E8-4ED2-A336-C7DB627A5D04}" type="pres">
      <dgm:prSet presAssocID="{B6DB27D4-ED07-49DA-85FD-FE64ACF94DB2}" presName="rootComposite" presStyleCnt="0"/>
      <dgm:spPr/>
      <dgm:t>
        <a:bodyPr/>
        <a:lstStyle/>
        <a:p>
          <a:endParaRPr lang="en-US"/>
        </a:p>
      </dgm:t>
    </dgm:pt>
    <dgm:pt modelId="{3BDA5E6B-C695-4F72-9AD7-5EBFD74FC952}" type="pres">
      <dgm:prSet presAssocID="{B6DB27D4-ED07-49DA-85FD-FE64ACF94DB2}" presName="rootText" presStyleLbl="node3" presStyleIdx="34" presStyleCnt="46">
        <dgm:presLayoutVars>
          <dgm:chPref val="3"/>
        </dgm:presLayoutVars>
      </dgm:prSet>
      <dgm:spPr/>
      <dgm:t>
        <a:bodyPr/>
        <a:lstStyle/>
        <a:p>
          <a:endParaRPr lang="en-US"/>
        </a:p>
      </dgm:t>
    </dgm:pt>
    <dgm:pt modelId="{B13B1F34-BA75-4679-A2AB-D97070727E83}" type="pres">
      <dgm:prSet presAssocID="{B6DB27D4-ED07-49DA-85FD-FE64ACF94DB2}" presName="rootConnector" presStyleLbl="node3" presStyleIdx="34" presStyleCnt="46"/>
      <dgm:spPr/>
      <dgm:t>
        <a:bodyPr/>
        <a:lstStyle/>
        <a:p>
          <a:endParaRPr lang="en-US"/>
        </a:p>
      </dgm:t>
    </dgm:pt>
    <dgm:pt modelId="{C2000E27-71F0-4D82-9B26-8680D9FC62B9}" type="pres">
      <dgm:prSet presAssocID="{B6DB27D4-ED07-49DA-85FD-FE64ACF94DB2}" presName="hierChild4" presStyleCnt="0"/>
      <dgm:spPr/>
      <dgm:t>
        <a:bodyPr/>
        <a:lstStyle/>
        <a:p>
          <a:endParaRPr lang="en-US"/>
        </a:p>
      </dgm:t>
    </dgm:pt>
    <dgm:pt modelId="{6710DB80-E7E6-44E2-BBB1-0318AF8B65E6}" type="pres">
      <dgm:prSet presAssocID="{B6DB27D4-ED07-49DA-85FD-FE64ACF94DB2}" presName="hierChild5" presStyleCnt="0"/>
      <dgm:spPr/>
      <dgm:t>
        <a:bodyPr/>
        <a:lstStyle/>
        <a:p>
          <a:endParaRPr lang="en-US"/>
        </a:p>
      </dgm:t>
    </dgm:pt>
    <dgm:pt modelId="{05CE2208-9CC0-4230-AD91-54EAB95F6B21}" type="pres">
      <dgm:prSet presAssocID="{718B8148-0057-43FE-BA61-21244C269306}" presName="Name37" presStyleLbl="parChTrans1D3" presStyleIdx="35" presStyleCnt="46"/>
      <dgm:spPr/>
      <dgm:t>
        <a:bodyPr/>
        <a:lstStyle/>
        <a:p>
          <a:endParaRPr lang="en-US"/>
        </a:p>
      </dgm:t>
    </dgm:pt>
    <dgm:pt modelId="{AA59A6C8-AC1E-46F7-A211-E3011B7EE3E3}" type="pres">
      <dgm:prSet presAssocID="{98039B24-134E-4FB6-A4A7-CE04EFF0CF10}" presName="hierRoot2" presStyleCnt="0">
        <dgm:presLayoutVars>
          <dgm:hierBranch val="init"/>
        </dgm:presLayoutVars>
      </dgm:prSet>
      <dgm:spPr/>
      <dgm:t>
        <a:bodyPr/>
        <a:lstStyle/>
        <a:p>
          <a:endParaRPr lang="en-US"/>
        </a:p>
      </dgm:t>
    </dgm:pt>
    <dgm:pt modelId="{CADC91FB-1C3D-45C3-A32D-1A07622871C8}" type="pres">
      <dgm:prSet presAssocID="{98039B24-134E-4FB6-A4A7-CE04EFF0CF10}" presName="rootComposite" presStyleCnt="0"/>
      <dgm:spPr/>
      <dgm:t>
        <a:bodyPr/>
        <a:lstStyle/>
        <a:p>
          <a:endParaRPr lang="en-US"/>
        </a:p>
      </dgm:t>
    </dgm:pt>
    <dgm:pt modelId="{9E083177-11C8-4BF4-BDE3-0F69D5E84179}" type="pres">
      <dgm:prSet presAssocID="{98039B24-134E-4FB6-A4A7-CE04EFF0CF10}" presName="rootText" presStyleLbl="node3" presStyleIdx="35" presStyleCnt="46">
        <dgm:presLayoutVars>
          <dgm:chPref val="3"/>
        </dgm:presLayoutVars>
      </dgm:prSet>
      <dgm:spPr/>
      <dgm:t>
        <a:bodyPr/>
        <a:lstStyle/>
        <a:p>
          <a:endParaRPr lang="en-US"/>
        </a:p>
      </dgm:t>
    </dgm:pt>
    <dgm:pt modelId="{C9CEDDB9-59EA-45A0-9C63-AADE4E374B62}" type="pres">
      <dgm:prSet presAssocID="{98039B24-134E-4FB6-A4A7-CE04EFF0CF10}" presName="rootConnector" presStyleLbl="node3" presStyleIdx="35" presStyleCnt="46"/>
      <dgm:spPr/>
      <dgm:t>
        <a:bodyPr/>
        <a:lstStyle/>
        <a:p>
          <a:endParaRPr lang="en-US"/>
        </a:p>
      </dgm:t>
    </dgm:pt>
    <dgm:pt modelId="{6D0FFD5C-B547-47EE-B4C9-506A5E1B9C71}" type="pres">
      <dgm:prSet presAssocID="{98039B24-134E-4FB6-A4A7-CE04EFF0CF10}" presName="hierChild4" presStyleCnt="0"/>
      <dgm:spPr/>
      <dgm:t>
        <a:bodyPr/>
        <a:lstStyle/>
        <a:p>
          <a:endParaRPr lang="en-US"/>
        </a:p>
      </dgm:t>
    </dgm:pt>
    <dgm:pt modelId="{FEFEA8D5-E29E-42EF-A4E1-1947FA2EE067}" type="pres">
      <dgm:prSet presAssocID="{98039B24-134E-4FB6-A4A7-CE04EFF0CF10}" presName="hierChild5" presStyleCnt="0"/>
      <dgm:spPr/>
      <dgm:t>
        <a:bodyPr/>
        <a:lstStyle/>
        <a:p>
          <a:endParaRPr lang="en-US"/>
        </a:p>
      </dgm:t>
    </dgm:pt>
    <dgm:pt modelId="{B21E60C6-D392-4F8D-B499-B87A67900ADF}" type="pres">
      <dgm:prSet presAssocID="{DF12D8DA-47DA-4245-A85F-555EAD9DC9D5}" presName="Name37" presStyleLbl="parChTrans1D3" presStyleIdx="36" presStyleCnt="46"/>
      <dgm:spPr/>
      <dgm:t>
        <a:bodyPr/>
        <a:lstStyle/>
        <a:p>
          <a:endParaRPr lang="en-US"/>
        </a:p>
      </dgm:t>
    </dgm:pt>
    <dgm:pt modelId="{67689A2E-85C9-4E7E-8690-7AF63A73AD96}" type="pres">
      <dgm:prSet presAssocID="{E0C4B291-8BFB-46D1-9627-5EFC69F35EEE}" presName="hierRoot2" presStyleCnt="0">
        <dgm:presLayoutVars>
          <dgm:hierBranch val="init"/>
        </dgm:presLayoutVars>
      </dgm:prSet>
      <dgm:spPr/>
      <dgm:t>
        <a:bodyPr/>
        <a:lstStyle/>
        <a:p>
          <a:endParaRPr lang="en-US"/>
        </a:p>
      </dgm:t>
    </dgm:pt>
    <dgm:pt modelId="{E7F57C1F-7531-4822-91B9-84F9540652CA}" type="pres">
      <dgm:prSet presAssocID="{E0C4B291-8BFB-46D1-9627-5EFC69F35EEE}" presName="rootComposite" presStyleCnt="0"/>
      <dgm:spPr/>
      <dgm:t>
        <a:bodyPr/>
        <a:lstStyle/>
        <a:p>
          <a:endParaRPr lang="en-US"/>
        </a:p>
      </dgm:t>
    </dgm:pt>
    <dgm:pt modelId="{7E59EB08-8E10-489A-9404-FE25EE6770AF}" type="pres">
      <dgm:prSet presAssocID="{E0C4B291-8BFB-46D1-9627-5EFC69F35EEE}" presName="rootText" presStyleLbl="node3" presStyleIdx="36" presStyleCnt="46">
        <dgm:presLayoutVars>
          <dgm:chPref val="3"/>
        </dgm:presLayoutVars>
      </dgm:prSet>
      <dgm:spPr/>
      <dgm:t>
        <a:bodyPr/>
        <a:lstStyle/>
        <a:p>
          <a:endParaRPr lang="en-US"/>
        </a:p>
      </dgm:t>
    </dgm:pt>
    <dgm:pt modelId="{BA7C3352-9947-408F-B4F4-4BA0B7CF6615}" type="pres">
      <dgm:prSet presAssocID="{E0C4B291-8BFB-46D1-9627-5EFC69F35EEE}" presName="rootConnector" presStyleLbl="node3" presStyleIdx="36" presStyleCnt="46"/>
      <dgm:spPr/>
      <dgm:t>
        <a:bodyPr/>
        <a:lstStyle/>
        <a:p>
          <a:endParaRPr lang="en-US"/>
        </a:p>
      </dgm:t>
    </dgm:pt>
    <dgm:pt modelId="{9C3E2114-048C-451D-A26D-0B8410A8E508}" type="pres">
      <dgm:prSet presAssocID="{E0C4B291-8BFB-46D1-9627-5EFC69F35EEE}" presName="hierChild4" presStyleCnt="0"/>
      <dgm:spPr/>
      <dgm:t>
        <a:bodyPr/>
        <a:lstStyle/>
        <a:p>
          <a:endParaRPr lang="en-US"/>
        </a:p>
      </dgm:t>
    </dgm:pt>
    <dgm:pt modelId="{B5323FA1-0C1A-4554-BD4D-84C008DAF451}" type="pres">
      <dgm:prSet presAssocID="{E0C4B291-8BFB-46D1-9627-5EFC69F35EEE}" presName="hierChild5" presStyleCnt="0"/>
      <dgm:spPr/>
      <dgm:t>
        <a:bodyPr/>
        <a:lstStyle/>
        <a:p>
          <a:endParaRPr lang="en-US"/>
        </a:p>
      </dgm:t>
    </dgm:pt>
    <dgm:pt modelId="{12550FCF-7BE9-4EDB-83AC-21A80275EB2F}" type="pres">
      <dgm:prSet presAssocID="{00F6C5B3-F5A6-48D4-AFEB-AFD93F869F2A}" presName="hierChild5" presStyleCnt="0"/>
      <dgm:spPr/>
      <dgm:t>
        <a:bodyPr/>
        <a:lstStyle/>
        <a:p>
          <a:endParaRPr lang="en-US"/>
        </a:p>
      </dgm:t>
    </dgm:pt>
    <dgm:pt modelId="{73A9A446-D9DC-4F6A-A225-C917083CD783}" type="pres">
      <dgm:prSet presAssocID="{7198AE9E-B613-4787-81AE-EBD9789A0FDE}" presName="Name37" presStyleLbl="parChTrans1D2" presStyleIdx="6" presStyleCnt="9"/>
      <dgm:spPr/>
      <dgm:t>
        <a:bodyPr/>
        <a:lstStyle/>
        <a:p>
          <a:endParaRPr lang="en-US"/>
        </a:p>
      </dgm:t>
    </dgm:pt>
    <dgm:pt modelId="{A1122262-3BE5-4583-B16F-AA6325F4A7CB}" type="pres">
      <dgm:prSet presAssocID="{5A68D205-235D-45D4-946A-02E26D785F05}" presName="hierRoot2" presStyleCnt="0">
        <dgm:presLayoutVars>
          <dgm:hierBranch val="init"/>
        </dgm:presLayoutVars>
      </dgm:prSet>
      <dgm:spPr/>
      <dgm:t>
        <a:bodyPr/>
        <a:lstStyle/>
        <a:p>
          <a:endParaRPr lang="en-US"/>
        </a:p>
      </dgm:t>
    </dgm:pt>
    <dgm:pt modelId="{58D27637-8531-4394-BABF-573C3A3502C0}" type="pres">
      <dgm:prSet presAssocID="{5A68D205-235D-45D4-946A-02E26D785F05}" presName="rootComposite" presStyleCnt="0"/>
      <dgm:spPr/>
      <dgm:t>
        <a:bodyPr/>
        <a:lstStyle/>
        <a:p>
          <a:endParaRPr lang="en-US"/>
        </a:p>
      </dgm:t>
    </dgm:pt>
    <dgm:pt modelId="{94C41C3A-6F18-4B58-97AE-9A254E28E948}" type="pres">
      <dgm:prSet presAssocID="{5A68D205-235D-45D4-946A-02E26D785F05}" presName="rootText" presStyleLbl="node2" presStyleIdx="6" presStyleCnt="9">
        <dgm:presLayoutVars>
          <dgm:chPref val="3"/>
        </dgm:presLayoutVars>
      </dgm:prSet>
      <dgm:spPr/>
      <dgm:t>
        <a:bodyPr/>
        <a:lstStyle/>
        <a:p>
          <a:endParaRPr lang="en-US"/>
        </a:p>
      </dgm:t>
    </dgm:pt>
    <dgm:pt modelId="{EDC9F877-5E4A-4E15-A458-1091A9E55E0A}" type="pres">
      <dgm:prSet presAssocID="{5A68D205-235D-45D4-946A-02E26D785F05}" presName="rootConnector" presStyleLbl="node2" presStyleIdx="6" presStyleCnt="9"/>
      <dgm:spPr/>
      <dgm:t>
        <a:bodyPr/>
        <a:lstStyle/>
        <a:p>
          <a:endParaRPr lang="en-US"/>
        </a:p>
      </dgm:t>
    </dgm:pt>
    <dgm:pt modelId="{69A99A37-D2CB-41A5-8AB7-0173C357238A}" type="pres">
      <dgm:prSet presAssocID="{5A68D205-235D-45D4-946A-02E26D785F05}" presName="hierChild4" presStyleCnt="0"/>
      <dgm:spPr/>
      <dgm:t>
        <a:bodyPr/>
        <a:lstStyle/>
        <a:p>
          <a:endParaRPr lang="en-US"/>
        </a:p>
      </dgm:t>
    </dgm:pt>
    <dgm:pt modelId="{6D7824F7-C18E-4DBC-8EE8-140164BD0E6D}" type="pres">
      <dgm:prSet presAssocID="{62B7E173-820B-4FB4-A626-15E0502185E7}" presName="Name37" presStyleLbl="parChTrans1D3" presStyleIdx="37" presStyleCnt="46"/>
      <dgm:spPr/>
      <dgm:t>
        <a:bodyPr/>
        <a:lstStyle/>
        <a:p>
          <a:endParaRPr lang="en-US"/>
        </a:p>
      </dgm:t>
    </dgm:pt>
    <dgm:pt modelId="{E52CB4F3-A9CD-4AC2-9747-C2FDFB0416F1}" type="pres">
      <dgm:prSet presAssocID="{0597E0AB-8BA0-464C-BF96-C184B64C1A5D}" presName="hierRoot2" presStyleCnt="0">
        <dgm:presLayoutVars>
          <dgm:hierBranch val="init"/>
        </dgm:presLayoutVars>
      </dgm:prSet>
      <dgm:spPr/>
      <dgm:t>
        <a:bodyPr/>
        <a:lstStyle/>
        <a:p>
          <a:endParaRPr lang="en-US"/>
        </a:p>
      </dgm:t>
    </dgm:pt>
    <dgm:pt modelId="{F5C1DBA2-57CF-4BED-8327-3AEA548CAF94}" type="pres">
      <dgm:prSet presAssocID="{0597E0AB-8BA0-464C-BF96-C184B64C1A5D}" presName="rootComposite" presStyleCnt="0"/>
      <dgm:spPr/>
      <dgm:t>
        <a:bodyPr/>
        <a:lstStyle/>
        <a:p>
          <a:endParaRPr lang="en-US"/>
        </a:p>
      </dgm:t>
    </dgm:pt>
    <dgm:pt modelId="{078D89D7-7A18-4038-A1D2-C3D92E8D9509}" type="pres">
      <dgm:prSet presAssocID="{0597E0AB-8BA0-464C-BF96-C184B64C1A5D}" presName="rootText" presStyleLbl="node3" presStyleIdx="37" presStyleCnt="46">
        <dgm:presLayoutVars>
          <dgm:chPref val="3"/>
        </dgm:presLayoutVars>
      </dgm:prSet>
      <dgm:spPr/>
      <dgm:t>
        <a:bodyPr/>
        <a:lstStyle/>
        <a:p>
          <a:endParaRPr lang="en-US"/>
        </a:p>
      </dgm:t>
    </dgm:pt>
    <dgm:pt modelId="{DA85F152-C8F0-4ADC-B7C5-3DE4032E92B5}" type="pres">
      <dgm:prSet presAssocID="{0597E0AB-8BA0-464C-BF96-C184B64C1A5D}" presName="rootConnector" presStyleLbl="node3" presStyleIdx="37" presStyleCnt="46"/>
      <dgm:spPr/>
      <dgm:t>
        <a:bodyPr/>
        <a:lstStyle/>
        <a:p>
          <a:endParaRPr lang="en-US"/>
        </a:p>
      </dgm:t>
    </dgm:pt>
    <dgm:pt modelId="{F9AFE686-B5E3-4449-9713-0EC5B1E39849}" type="pres">
      <dgm:prSet presAssocID="{0597E0AB-8BA0-464C-BF96-C184B64C1A5D}" presName="hierChild4" presStyleCnt="0"/>
      <dgm:spPr/>
      <dgm:t>
        <a:bodyPr/>
        <a:lstStyle/>
        <a:p>
          <a:endParaRPr lang="en-US"/>
        </a:p>
      </dgm:t>
    </dgm:pt>
    <dgm:pt modelId="{7B12050F-16D8-494A-BACA-2B07879D1091}" type="pres">
      <dgm:prSet presAssocID="{0597E0AB-8BA0-464C-BF96-C184B64C1A5D}" presName="hierChild5" presStyleCnt="0"/>
      <dgm:spPr/>
      <dgm:t>
        <a:bodyPr/>
        <a:lstStyle/>
        <a:p>
          <a:endParaRPr lang="en-US"/>
        </a:p>
      </dgm:t>
    </dgm:pt>
    <dgm:pt modelId="{CD4154DA-2A64-4A3B-BE40-D3C7A9FD5C1C}" type="pres">
      <dgm:prSet presAssocID="{91445A07-4631-457E-A002-8F5BDECFD5AF}" presName="Name37" presStyleLbl="parChTrans1D3" presStyleIdx="38" presStyleCnt="46"/>
      <dgm:spPr/>
      <dgm:t>
        <a:bodyPr/>
        <a:lstStyle/>
        <a:p>
          <a:endParaRPr lang="en-US"/>
        </a:p>
      </dgm:t>
    </dgm:pt>
    <dgm:pt modelId="{127CC354-3AC2-4FF7-83B6-467E2A89F94D}" type="pres">
      <dgm:prSet presAssocID="{DDE5A3EC-9B4D-4831-888A-AB5875257F3D}" presName="hierRoot2" presStyleCnt="0">
        <dgm:presLayoutVars>
          <dgm:hierBranch val="init"/>
        </dgm:presLayoutVars>
      </dgm:prSet>
      <dgm:spPr/>
      <dgm:t>
        <a:bodyPr/>
        <a:lstStyle/>
        <a:p>
          <a:endParaRPr lang="en-US"/>
        </a:p>
      </dgm:t>
    </dgm:pt>
    <dgm:pt modelId="{13BC09C5-40DA-4407-8A12-CE6DAA1FE0CD}" type="pres">
      <dgm:prSet presAssocID="{DDE5A3EC-9B4D-4831-888A-AB5875257F3D}" presName="rootComposite" presStyleCnt="0"/>
      <dgm:spPr/>
      <dgm:t>
        <a:bodyPr/>
        <a:lstStyle/>
        <a:p>
          <a:endParaRPr lang="en-US"/>
        </a:p>
      </dgm:t>
    </dgm:pt>
    <dgm:pt modelId="{8B4229CF-CBB6-414E-BC9D-4BF9A9AB6886}" type="pres">
      <dgm:prSet presAssocID="{DDE5A3EC-9B4D-4831-888A-AB5875257F3D}" presName="rootText" presStyleLbl="node3" presStyleIdx="38" presStyleCnt="46">
        <dgm:presLayoutVars>
          <dgm:chPref val="3"/>
        </dgm:presLayoutVars>
      </dgm:prSet>
      <dgm:spPr/>
      <dgm:t>
        <a:bodyPr/>
        <a:lstStyle/>
        <a:p>
          <a:endParaRPr lang="en-US"/>
        </a:p>
      </dgm:t>
    </dgm:pt>
    <dgm:pt modelId="{5114A5F7-7FF8-4F5B-804B-7D02E15DA788}" type="pres">
      <dgm:prSet presAssocID="{DDE5A3EC-9B4D-4831-888A-AB5875257F3D}" presName="rootConnector" presStyleLbl="node3" presStyleIdx="38" presStyleCnt="46"/>
      <dgm:spPr/>
      <dgm:t>
        <a:bodyPr/>
        <a:lstStyle/>
        <a:p>
          <a:endParaRPr lang="en-US"/>
        </a:p>
      </dgm:t>
    </dgm:pt>
    <dgm:pt modelId="{82DD4AE6-D554-4294-96CE-3248CC68E577}" type="pres">
      <dgm:prSet presAssocID="{DDE5A3EC-9B4D-4831-888A-AB5875257F3D}" presName="hierChild4" presStyleCnt="0"/>
      <dgm:spPr/>
      <dgm:t>
        <a:bodyPr/>
        <a:lstStyle/>
        <a:p>
          <a:endParaRPr lang="en-US"/>
        </a:p>
      </dgm:t>
    </dgm:pt>
    <dgm:pt modelId="{864A99DB-CF9F-450D-BD23-FEFFD0CB5CF4}" type="pres">
      <dgm:prSet presAssocID="{DDE5A3EC-9B4D-4831-888A-AB5875257F3D}" presName="hierChild5" presStyleCnt="0"/>
      <dgm:spPr/>
      <dgm:t>
        <a:bodyPr/>
        <a:lstStyle/>
        <a:p>
          <a:endParaRPr lang="en-US"/>
        </a:p>
      </dgm:t>
    </dgm:pt>
    <dgm:pt modelId="{CB5911EB-E1F6-4870-8736-813DC9FCD347}" type="pres">
      <dgm:prSet presAssocID="{E3BE67AB-67FC-4F5C-917E-30F79C2B3C9B}" presName="Name37" presStyleLbl="parChTrans1D3" presStyleIdx="39" presStyleCnt="46"/>
      <dgm:spPr/>
      <dgm:t>
        <a:bodyPr/>
        <a:lstStyle/>
        <a:p>
          <a:endParaRPr lang="en-US"/>
        </a:p>
      </dgm:t>
    </dgm:pt>
    <dgm:pt modelId="{D97EBFB3-55FB-4C4C-A517-6E533088A8C7}" type="pres">
      <dgm:prSet presAssocID="{4E39F58C-6B32-4C89-8701-A513BD721C3E}" presName="hierRoot2" presStyleCnt="0">
        <dgm:presLayoutVars>
          <dgm:hierBranch val="init"/>
        </dgm:presLayoutVars>
      </dgm:prSet>
      <dgm:spPr/>
      <dgm:t>
        <a:bodyPr/>
        <a:lstStyle/>
        <a:p>
          <a:endParaRPr lang="en-US"/>
        </a:p>
      </dgm:t>
    </dgm:pt>
    <dgm:pt modelId="{83A27D76-651D-466B-A0CF-8D4A088E348A}" type="pres">
      <dgm:prSet presAssocID="{4E39F58C-6B32-4C89-8701-A513BD721C3E}" presName="rootComposite" presStyleCnt="0"/>
      <dgm:spPr/>
      <dgm:t>
        <a:bodyPr/>
        <a:lstStyle/>
        <a:p>
          <a:endParaRPr lang="en-US"/>
        </a:p>
      </dgm:t>
    </dgm:pt>
    <dgm:pt modelId="{0ACD7741-2B32-4145-BE3B-E74AF5E4BCCA}" type="pres">
      <dgm:prSet presAssocID="{4E39F58C-6B32-4C89-8701-A513BD721C3E}" presName="rootText" presStyleLbl="node3" presStyleIdx="39" presStyleCnt="46">
        <dgm:presLayoutVars>
          <dgm:chPref val="3"/>
        </dgm:presLayoutVars>
      </dgm:prSet>
      <dgm:spPr/>
      <dgm:t>
        <a:bodyPr/>
        <a:lstStyle/>
        <a:p>
          <a:endParaRPr lang="en-US"/>
        </a:p>
      </dgm:t>
    </dgm:pt>
    <dgm:pt modelId="{E8EFE522-101A-4699-8BAC-5CEF51516125}" type="pres">
      <dgm:prSet presAssocID="{4E39F58C-6B32-4C89-8701-A513BD721C3E}" presName="rootConnector" presStyleLbl="node3" presStyleIdx="39" presStyleCnt="46"/>
      <dgm:spPr/>
      <dgm:t>
        <a:bodyPr/>
        <a:lstStyle/>
        <a:p>
          <a:endParaRPr lang="en-US"/>
        </a:p>
      </dgm:t>
    </dgm:pt>
    <dgm:pt modelId="{6D78A64A-621C-4017-A7AE-EA5CDDAF6384}" type="pres">
      <dgm:prSet presAssocID="{4E39F58C-6B32-4C89-8701-A513BD721C3E}" presName="hierChild4" presStyleCnt="0"/>
      <dgm:spPr/>
      <dgm:t>
        <a:bodyPr/>
        <a:lstStyle/>
        <a:p>
          <a:endParaRPr lang="en-US"/>
        </a:p>
      </dgm:t>
    </dgm:pt>
    <dgm:pt modelId="{ECA83DB7-BFC8-40C9-A864-7BCA937B2C5E}" type="pres">
      <dgm:prSet presAssocID="{4E39F58C-6B32-4C89-8701-A513BD721C3E}" presName="hierChild5" presStyleCnt="0"/>
      <dgm:spPr/>
      <dgm:t>
        <a:bodyPr/>
        <a:lstStyle/>
        <a:p>
          <a:endParaRPr lang="en-US"/>
        </a:p>
      </dgm:t>
    </dgm:pt>
    <dgm:pt modelId="{0303590F-18E5-4694-9F21-F3E3ACCEE0A5}" type="pres">
      <dgm:prSet presAssocID="{67DF2D53-D21F-4B06-A8C2-89FEFB68B282}" presName="Name37" presStyleLbl="parChTrans1D3" presStyleIdx="40" presStyleCnt="46"/>
      <dgm:spPr/>
      <dgm:t>
        <a:bodyPr/>
        <a:lstStyle/>
        <a:p>
          <a:endParaRPr lang="en-US"/>
        </a:p>
      </dgm:t>
    </dgm:pt>
    <dgm:pt modelId="{5072B2BF-B8DA-4A27-B59C-42D311CACD08}" type="pres">
      <dgm:prSet presAssocID="{8E329C37-26CF-4413-A18A-691BCA53CB9A}" presName="hierRoot2" presStyleCnt="0">
        <dgm:presLayoutVars>
          <dgm:hierBranch val="init"/>
        </dgm:presLayoutVars>
      </dgm:prSet>
      <dgm:spPr/>
      <dgm:t>
        <a:bodyPr/>
        <a:lstStyle/>
        <a:p>
          <a:endParaRPr lang="en-US"/>
        </a:p>
      </dgm:t>
    </dgm:pt>
    <dgm:pt modelId="{10B89C2D-B3EE-4954-9235-26F36404623A}" type="pres">
      <dgm:prSet presAssocID="{8E329C37-26CF-4413-A18A-691BCA53CB9A}" presName="rootComposite" presStyleCnt="0"/>
      <dgm:spPr/>
      <dgm:t>
        <a:bodyPr/>
        <a:lstStyle/>
        <a:p>
          <a:endParaRPr lang="en-US"/>
        </a:p>
      </dgm:t>
    </dgm:pt>
    <dgm:pt modelId="{D31C5D21-20E2-4FDB-ABE4-57EFB96D4874}" type="pres">
      <dgm:prSet presAssocID="{8E329C37-26CF-4413-A18A-691BCA53CB9A}" presName="rootText" presStyleLbl="node3" presStyleIdx="40" presStyleCnt="46">
        <dgm:presLayoutVars>
          <dgm:chPref val="3"/>
        </dgm:presLayoutVars>
      </dgm:prSet>
      <dgm:spPr/>
      <dgm:t>
        <a:bodyPr/>
        <a:lstStyle/>
        <a:p>
          <a:endParaRPr lang="en-US"/>
        </a:p>
      </dgm:t>
    </dgm:pt>
    <dgm:pt modelId="{9F2A69F3-B5BE-4610-AC92-381E506ADA29}" type="pres">
      <dgm:prSet presAssocID="{8E329C37-26CF-4413-A18A-691BCA53CB9A}" presName="rootConnector" presStyleLbl="node3" presStyleIdx="40" presStyleCnt="46"/>
      <dgm:spPr/>
      <dgm:t>
        <a:bodyPr/>
        <a:lstStyle/>
        <a:p>
          <a:endParaRPr lang="en-US"/>
        </a:p>
      </dgm:t>
    </dgm:pt>
    <dgm:pt modelId="{1F79F824-A8A3-40F0-BC31-8536AC0DB68F}" type="pres">
      <dgm:prSet presAssocID="{8E329C37-26CF-4413-A18A-691BCA53CB9A}" presName="hierChild4" presStyleCnt="0"/>
      <dgm:spPr/>
      <dgm:t>
        <a:bodyPr/>
        <a:lstStyle/>
        <a:p>
          <a:endParaRPr lang="en-US"/>
        </a:p>
      </dgm:t>
    </dgm:pt>
    <dgm:pt modelId="{83EF8438-9BEC-48CE-8569-A3EAF4975866}" type="pres">
      <dgm:prSet presAssocID="{8E329C37-26CF-4413-A18A-691BCA53CB9A}" presName="hierChild5" presStyleCnt="0"/>
      <dgm:spPr/>
      <dgm:t>
        <a:bodyPr/>
        <a:lstStyle/>
        <a:p>
          <a:endParaRPr lang="en-US"/>
        </a:p>
      </dgm:t>
    </dgm:pt>
    <dgm:pt modelId="{FEA0BD58-9FA3-4AF4-96C2-C8E066494A40}" type="pres">
      <dgm:prSet presAssocID="{5A68D205-235D-45D4-946A-02E26D785F05}" presName="hierChild5" presStyleCnt="0"/>
      <dgm:spPr/>
      <dgm:t>
        <a:bodyPr/>
        <a:lstStyle/>
        <a:p>
          <a:endParaRPr lang="en-US"/>
        </a:p>
      </dgm:t>
    </dgm:pt>
    <dgm:pt modelId="{62152296-252A-48AC-8575-CAE34AD15820}" type="pres">
      <dgm:prSet presAssocID="{0BF8A602-7BF6-40E9-9EFE-B853E989A407}" presName="Name37" presStyleLbl="parChTrans1D2" presStyleIdx="7" presStyleCnt="9"/>
      <dgm:spPr/>
      <dgm:t>
        <a:bodyPr/>
        <a:lstStyle/>
        <a:p>
          <a:endParaRPr lang="en-US"/>
        </a:p>
      </dgm:t>
    </dgm:pt>
    <dgm:pt modelId="{4C397173-97A6-4D2A-9DDA-10E3833DE4FE}" type="pres">
      <dgm:prSet presAssocID="{C1A03A72-21EE-4D5F-939E-FE77F01FFB6C}" presName="hierRoot2" presStyleCnt="0">
        <dgm:presLayoutVars>
          <dgm:hierBranch val="init"/>
        </dgm:presLayoutVars>
      </dgm:prSet>
      <dgm:spPr/>
      <dgm:t>
        <a:bodyPr/>
        <a:lstStyle/>
        <a:p>
          <a:endParaRPr lang="en-US"/>
        </a:p>
      </dgm:t>
    </dgm:pt>
    <dgm:pt modelId="{D367CED3-9E29-48D4-A4AF-F4E11F8B1BC8}" type="pres">
      <dgm:prSet presAssocID="{C1A03A72-21EE-4D5F-939E-FE77F01FFB6C}" presName="rootComposite" presStyleCnt="0"/>
      <dgm:spPr/>
      <dgm:t>
        <a:bodyPr/>
        <a:lstStyle/>
        <a:p>
          <a:endParaRPr lang="en-US"/>
        </a:p>
      </dgm:t>
    </dgm:pt>
    <dgm:pt modelId="{96C79391-E482-441A-9A09-F7DC0CDF9DCD}" type="pres">
      <dgm:prSet presAssocID="{C1A03A72-21EE-4D5F-939E-FE77F01FFB6C}" presName="rootText" presStyleLbl="node2" presStyleIdx="7" presStyleCnt="9">
        <dgm:presLayoutVars>
          <dgm:chPref val="3"/>
        </dgm:presLayoutVars>
      </dgm:prSet>
      <dgm:spPr/>
      <dgm:t>
        <a:bodyPr/>
        <a:lstStyle/>
        <a:p>
          <a:endParaRPr lang="en-US"/>
        </a:p>
      </dgm:t>
    </dgm:pt>
    <dgm:pt modelId="{424F4668-4D97-460B-B9AA-0525367548CD}" type="pres">
      <dgm:prSet presAssocID="{C1A03A72-21EE-4D5F-939E-FE77F01FFB6C}" presName="rootConnector" presStyleLbl="node2" presStyleIdx="7" presStyleCnt="9"/>
      <dgm:spPr/>
      <dgm:t>
        <a:bodyPr/>
        <a:lstStyle/>
        <a:p>
          <a:endParaRPr lang="en-US"/>
        </a:p>
      </dgm:t>
    </dgm:pt>
    <dgm:pt modelId="{DF4AD0CF-6B01-4479-B1E0-2CB462B39595}" type="pres">
      <dgm:prSet presAssocID="{C1A03A72-21EE-4D5F-939E-FE77F01FFB6C}" presName="hierChild4" presStyleCnt="0"/>
      <dgm:spPr/>
      <dgm:t>
        <a:bodyPr/>
        <a:lstStyle/>
        <a:p>
          <a:endParaRPr lang="en-US"/>
        </a:p>
      </dgm:t>
    </dgm:pt>
    <dgm:pt modelId="{6B3866CE-09D9-46ED-AF59-63ABAA4EA3B1}" type="pres">
      <dgm:prSet presAssocID="{27F97319-A0ED-449D-AA3F-08393E206E51}" presName="Name37" presStyleLbl="parChTrans1D3" presStyleIdx="41" presStyleCnt="46"/>
      <dgm:spPr/>
      <dgm:t>
        <a:bodyPr/>
        <a:lstStyle/>
        <a:p>
          <a:endParaRPr lang="en-US"/>
        </a:p>
      </dgm:t>
    </dgm:pt>
    <dgm:pt modelId="{173BDAE9-3463-45E9-8C5F-7225EDDD1A4B}" type="pres">
      <dgm:prSet presAssocID="{A622F6DF-4B98-43A4-BF72-55ACDD37E0A7}" presName="hierRoot2" presStyleCnt="0">
        <dgm:presLayoutVars>
          <dgm:hierBranch val="init"/>
        </dgm:presLayoutVars>
      </dgm:prSet>
      <dgm:spPr/>
      <dgm:t>
        <a:bodyPr/>
        <a:lstStyle/>
        <a:p>
          <a:endParaRPr lang="en-US"/>
        </a:p>
      </dgm:t>
    </dgm:pt>
    <dgm:pt modelId="{48B2377C-3ECC-40F4-8720-941799859F41}" type="pres">
      <dgm:prSet presAssocID="{A622F6DF-4B98-43A4-BF72-55ACDD37E0A7}" presName="rootComposite" presStyleCnt="0"/>
      <dgm:spPr/>
      <dgm:t>
        <a:bodyPr/>
        <a:lstStyle/>
        <a:p>
          <a:endParaRPr lang="en-US"/>
        </a:p>
      </dgm:t>
    </dgm:pt>
    <dgm:pt modelId="{F7777BB6-1C17-4372-BD3E-F1F64636B5CB}" type="pres">
      <dgm:prSet presAssocID="{A622F6DF-4B98-43A4-BF72-55ACDD37E0A7}" presName="rootText" presStyleLbl="node3" presStyleIdx="41" presStyleCnt="46">
        <dgm:presLayoutVars>
          <dgm:chPref val="3"/>
        </dgm:presLayoutVars>
      </dgm:prSet>
      <dgm:spPr/>
      <dgm:t>
        <a:bodyPr/>
        <a:lstStyle/>
        <a:p>
          <a:endParaRPr lang="en-US"/>
        </a:p>
      </dgm:t>
    </dgm:pt>
    <dgm:pt modelId="{B83A4180-F7A5-4ABD-86C1-08B9B2F4844D}" type="pres">
      <dgm:prSet presAssocID="{A622F6DF-4B98-43A4-BF72-55ACDD37E0A7}" presName="rootConnector" presStyleLbl="node3" presStyleIdx="41" presStyleCnt="46"/>
      <dgm:spPr/>
      <dgm:t>
        <a:bodyPr/>
        <a:lstStyle/>
        <a:p>
          <a:endParaRPr lang="en-US"/>
        </a:p>
      </dgm:t>
    </dgm:pt>
    <dgm:pt modelId="{49EEDA67-1CEF-4248-BCC8-8513880E062F}" type="pres">
      <dgm:prSet presAssocID="{A622F6DF-4B98-43A4-BF72-55ACDD37E0A7}" presName="hierChild4" presStyleCnt="0"/>
      <dgm:spPr/>
      <dgm:t>
        <a:bodyPr/>
        <a:lstStyle/>
        <a:p>
          <a:endParaRPr lang="en-US"/>
        </a:p>
      </dgm:t>
    </dgm:pt>
    <dgm:pt modelId="{6F15BAC7-036F-48B5-9916-565BFA89F673}" type="pres">
      <dgm:prSet presAssocID="{A622F6DF-4B98-43A4-BF72-55ACDD37E0A7}" presName="hierChild5" presStyleCnt="0"/>
      <dgm:spPr/>
      <dgm:t>
        <a:bodyPr/>
        <a:lstStyle/>
        <a:p>
          <a:endParaRPr lang="en-US"/>
        </a:p>
      </dgm:t>
    </dgm:pt>
    <dgm:pt modelId="{39A6A72F-1264-4915-8897-45A10690C66C}" type="pres">
      <dgm:prSet presAssocID="{9B303A57-1615-4792-87BD-C60440C12499}" presName="Name37" presStyleLbl="parChTrans1D3" presStyleIdx="42" presStyleCnt="46"/>
      <dgm:spPr/>
      <dgm:t>
        <a:bodyPr/>
        <a:lstStyle/>
        <a:p>
          <a:endParaRPr lang="en-US"/>
        </a:p>
      </dgm:t>
    </dgm:pt>
    <dgm:pt modelId="{493FF62E-37AA-43F9-B574-E2471820940D}" type="pres">
      <dgm:prSet presAssocID="{63F7E4A0-DA02-410D-BB04-76461851B51C}" presName="hierRoot2" presStyleCnt="0">
        <dgm:presLayoutVars>
          <dgm:hierBranch val="init"/>
        </dgm:presLayoutVars>
      </dgm:prSet>
      <dgm:spPr/>
      <dgm:t>
        <a:bodyPr/>
        <a:lstStyle/>
        <a:p>
          <a:endParaRPr lang="en-US"/>
        </a:p>
      </dgm:t>
    </dgm:pt>
    <dgm:pt modelId="{A21A038A-620F-43B3-8C45-FC7178E9BEDC}" type="pres">
      <dgm:prSet presAssocID="{63F7E4A0-DA02-410D-BB04-76461851B51C}" presName="rootComposite" presStyleCnt="0"/>
      <dgm:spPr/>
      <dgm:t>
        <a:bodyPr/>
        <a:lstStyle/>
        <a:p>
          <a:endParaRPr lang="en-US"/>
        </a:p>
      </dgm:t>
    </dgm:pt>
    <dgm:pt modelId="{F0604B1C-A168-4A9D-A52B-6D3773D3C180}" type="pres">
      <dgm:prSet presAssocID="{63F7E4A0-DA02-410D-BB04-76461851B51C}" presName="rootText" presStyleLbl="node3" presStyleIdx="42" presStyleCnt="46">
        <dgm:presLayoutVars>
          <dgm:chPref val="3"/>
        </dgm:presLayoutVars>
      </dgm:prSet>
      <dgm:spPr/>
      <dgm:t>
        <a:bodyPr/>
        <a:lstStyle/>
        <a:p>
          <a:endParaRPr lang="en-US"/>
        </a:p>
      </dgm:t>
    </dgm:pt>
    <dgm:pt modelId="{06098984-5992-48F7-AFDC-8C218A9344B4}" type="pres">
      <dgm:prSet presAssocID="{63F7E4A0-DA02-410D-BB04-76461851B51C}" presName="rootConnector" presStyleLbl="node3" presStyleIdx="42" presStyleCnt="46"/>
      <dgm:spPr/>
      <dgm:t>
        <a:bodyPr/>
        <a:lstStyle/>
        <a:p>
          <a:endParaRPr lang="en-US"/>
        </a:p>
      </dgm:t>
    </dgm:pt>
    <dgm:pt modelId="{C6F9D4DA-0D85-4DBD-BDA5-1E6CE64FFD25}" type="pres">
      <dgm:prSet presAssocID="{63F7E4A0-DA02-410D-BB04-76461851B51C}" presName="hierChild4" presStyleCnt="0"/>
      <dgm:spPr/>
      <dgm:t>
        <a:bodyPr/>
        <a:lstStyle/>
        <a:p>
          <a:endParaRPr lang="en-US"/>
        </a:p>
      </dgm:t>
    </dgm:pt>
    <dgm:pt modelId="{1B933ACE-4AAC-4B19-8D38-0274B5CEA9E1}" type="pres">
      <dgm:prSet presAssocID="{63F7E4A0-DA02-410D-BB04-76461851B51C}" presName="hierChild5" presStyleCnt="0"/>
      <dgm:spPr/>
      <dgm:t>
        <a:bodyPr/>
        <a:lstStyle/>
        <a:p>
          <a:endParaRPr lang="en-US"/>
        </a:p>
      </dgm:t>
    </dgm:pt>
    <dgm:pt modelId="{77AF6471-B20E-48BF-A7E8-83B8A64BF03E}" type="pres">
      <dgm:prSet presAssocID="{C1A03A72-21EE-4D5F-939E-FE77F01FFB6C}" presName="hierChild5" presStyleCnt="0"/>
      <dgm:spPr/>
      <dgm:t>
        <a:bodyPr/>
        <a:lstStyle/>
        <a:p>
          <a:endParaRPr lang="en-US"/>
        </a:p>
      </dgm:t>
    </dgm:pt>
    <dgm:pt modelId="{6C63EE98-F043-47E8-9F9C-13D725B1EFC4}" type="pres">
      <dgm:prSet presAssocID="{AC982E98-6224-4C37-A912-1251186B74D3}" presName="Name37" presStyleLbl="parChTrans1D2" presStyleIdx="8" presStyleCnt="9"/>
      <dgm:spPr/>
      <dgm:t>
        <a:bodyPr/>
        <a:lstStyle/>
        <a:p>
          <a:endParaRPr lang="en-US"/>
        </a:p>
      </dgm:t>
    </dgm:pt>
    <dgm:pt modelId="{F8F47E39-A250-408B-8330-6F7DA2563493}" type="pres">
      <dgm:prSet presAssocID="{A7158547-F9EC-407F-86D8-25484B4D9BE3}" presName="hierRoot2" presStyleCnt="0">
        <dgm:presLayoutVars>
          <dgm:hierBranch val="init"/>
        </dgm:presLayoutVars>
      </dgm:prSet>
      <dgm:spPr/>
      <dgm:t>
        <a:bodyPr/>
        <a:lstStyle/>
        <a:p>
          <a:endParaRPr lang="en-US"/>
        </a:p>
      </dgm:t>
    </dgm:pt>
    <dgm:pt modelId="{BAA3C215-9330-4E91-B986-A935CD3A1BFD}" type="pres">
      <dgm:prSet presAssocID="{A7158547-F9EC-407F-86D8-25484B4D9BE3}" presName="rootComposite" presStyleCnt="0"/>
      <dgm:spPr/>
      <dgm:t>
        <a:bodyPr/>
        <a:lstStyle/>
        <a:p>
          <a:endParaRPr lang="en-US"/>
        </a:p>
      </dgm:t>
    </dgm:pt>
    <dgm:pt modelId="{63C704CF-28BF-4CBF-BD5B-3A700B1D48E6}" type="pres">
      <dgm:prSet presAssocID="{A7158547-F9EC-407F-86D8-25484B4D9BE3}" presName="rootText" presStyleLbl="node2" presStyleIdx="8" presStyleCnt="9">
        <dgm:presLayoutVars>
          <dgm:chPref val="3"/>
        </dgm:presLayoutVars>
      </dgm:prSet>
      <dgm:spPr/>
      <dgm:t>
        <a:bodyPr/>
        <a:lstStyle/>
        <a:p>
          <a:endParaRPr lang="en-US"/>
        </a:p>
      </dgm:t>
    </dgm:pt>
    <dgm:pt modelId="{1E0DA0E5-DBE7-4929-A521-441AE97FDAB5}" type="pres">
      <dgm:prSet presAssocID="{A7158547-F9EC-407F-86D8-25484B4D9BE3}" presName="rootConnector" presStyleLbl="node2" presStyleIdx="8" presStyleCnt="9"/>
      <dgm:spPr/>
      <dgm:t>
        <a:bodyPr/>
        <a:lstStyle/>
        <a:p>
          <a:endParaRPr lang="en-US"/>
        </a:p>
      </dgm:t>
    </dgm:pt>
    <dgm:pt modelId="{DC6AF8D0-1057-41E0-A06B-3340F97952C8}" type="pres">
      <dgm:prSet presAssocID="{A7158547-F9EC-407F-86D8-25484B4D9BE3}" presName="hierChild4" presStyleCnt="0"/>
      <dgm:spPr/>
      <dgm:t>
        <a:bodyPr/>
        <a:lstStyle/>
        <a:p>
          <a:endParaRPr lang="en-US"/>
        </a:p>
      </dgm:t>
    </dgm:pt>
    <dgm:pt modelId="{AB22C4A2-C432-4ACB-80A7-B6070C3C7EF5}" type="pres">
      <dgm:prSet presAssocID="{3F0B34FD-76EF-4A1D-B2D7-073ABE2D929B}" presName="Name37" presStyleLbl="parChTrans1D3" presStyleIdx="43" presStyleCnt="46"/>
      <dgm:spPr/>
      <dgm:t>
        <a:bodyPr/>
        <a:lstStyle/>
        <a:p>
          <a:endParaRPr lang="en-US"/>
        </a:p>
      </dgm:t>
    </dgm:pt>
    <dgm:pt modelId="{7DA023BA-16BB-4265-9CDE-19176B678F46}" type="pres">
      <dgm:prSet presAssocID="{5E0EAC85-BBDE-45FE-BEE0-745AC23F9AE3}" presName="hierRoot2" presStyleCnt="0">
        <dgm:presLayoutVars>
          <dgm:hierBranch val="init"/>
        </dgm:presLayoutVars>
      </dgm:prSet>
      <dgm:spPr/>
      <dgm:t>
        <a:bodyPr/>
        <a:lstStyle/>
        <a:p>
          <a:endParaRPr lang="en-US"/>
        </a:p>
      </dgm:t>
    </dgm:pt>
    <dgm:pt modelId="{A675EFC2-F7EB-4008-85AA-8AB617898FFD}" type="pres">
      <dgm:prSet presAssocID="{5E0EAC85-BBDE-45FE-BEE0-745AC23F9AE3}" presName="rootComposite" presStyleCnt="0"/>
      <dgm:spPr/>
      <dgm:t>
        <a:bodyPr/>
        <a:lstStyle/>
        <a:p>
          <a:endParaRPr lang="en-US"/>
        </a:p>
      </dgm:t>
    </dgm:pt>
    <dgm:pt modelId="{F7D1AAA8-7060-46F0-93CF-607C3640A5FF}" type="pres">
      <dgm:prSet presAssocID="{5E0EAC85-BBDE-45FE-BEE0-745AC23F9AE3}" presName="rootText" presStyleLbl="node3" presStyleIdx="43" presStyleCnt="46">
        <dgm:presLayoutVars>
          <dgm:chPref val="3"/>
        </dgm:presLayoutVars>
      </dgm:prSet>
      <dgm:spPr/>
      <dgm:t>
        <a:bodyPr/>
        <a:lstStyle/>
        <a:p>
          <a:endParaRPr lang="en-US"/>
        </a:p>
      </dgm:t>
    </dgm:pt>
    <dgm:pt modelId="{FB001AB1-9153-4854-B2C7-6D1AB94DB30E}" type="pres">
      <dgm:prSet presAssocID="{5E0EAC85-BBDE-45FE-BEE0-745AC23F9AE3}" presName="rootConnector" presStyleLbl="node3" presStyleIdx="43" presStyleCnt="46"/>
      <dgm:spPr/>
      <dgm:t>
        <a:bodyPr/>
        <a:lstStyle/>
        <a:p>
          <a:endParaRPr lang="en-US"/>
        </a:p>
      </dgm:t>
    </dgm:pt>
    <dgm:pt modelId="{E2628C21-BA41-418A-8B5D-7F02DA5752BE}" type="pres">
      <dgm:prSet presAssocID="{5E0EAC85-BBDE-45FE-BEE0-745AC23F9AE3}" presName="hierChild4" presStyleCnt="0"/>
      <dgm:spPr/>
      <dgm:t>
        <a:bodyPr/>
        <a:lstStyle/>
        <a:p>
          <a:endParaRPr lang="en-US"/>
        </a:p>
      </dgm:t>
    </dgm:pt>
    <dgm:pt modelId="{C09C867A-0612-48BF-9B22-40CAAC041A4C}" type="pres">
      <dgm:prSet presAssocID="{5E0EAC85-BBDE-45FE-BEE0-745AC23F9AE3}" presName="hierChild5" presStyleCnt="0"/>
      <dgm:spPr/>
      <dgm:t>
        <a:bodyPr/>
        <a:lstStyle/>
        <a:p>
          <a:endParaRPr lang="en-US"/>
        </a:p>
      </dgm:t>
    </dgm:pt>
    <dgm:pt modelId="{1D66456C-C9D7-4B52-B8A7-EB464CE07130}" type="pres">
      <dgm:prSet presAssocID="{69AB3B11-5B20-4DE3-82A9-ACF1F292AAE6}" presName="Name37" presStyleLbl="parChTrans1D3" presStyleIdx="44" presStyleCnt="46"/>
      <dgm:spPr/>
      <dgm:t>
        <a:bodyPr/>
        <a:lstStyle/>
        <a:p>
          <a:endParaRPr lang="en-US"/>
        </a:p>
      </dgm:t>
    </dgm:pt>
    <dgm:pt modelId="{A39C5A6F-622A-45A4-BF25-E3082AF6B532}" type="pres">
      <dgm:prSet presAssocID="{F73A8595-B6C0-4543-AB2E-52CA904E4191}" presName="hierRoot2" presStyleCnt="0">
        <dgm:presLayoutVars>
          <dgm:hierBranch val="init"/>
        </dgm:presLayoutVars>
      </dgm:prSet>
      <dgm:spPr/>
      <dgm:t>
        <a:bodyPr/>
        <a:lstStyle/>
        <a:p>
          <a:endParaRPr lang="en-US"/>
        </a:p>
      </dgm:t>
    </dgm:pt>
    <dgm:pt modelId="{F150D993-68EB-4361-B411-2741894ED74B}" type="pres">
      <dgm:prSet presAssocID="{F73A8595-B6C0-4543-AB2E-52CA904E4191}" presName="rootComposite" presStyleCnt="0"/>
      <dgm:spPr/>
      <dgm:t>
        <a:bodyPr/>
        <a:lstStyle/>
        <a:p>
          <a:endParaRPr lang="en-US"/>
        </a:p>
      </dgm:t>
    </dgm:pt>
    <dgm:pt modelId="{0BF7B1BC-7DFA-476D-BC41-C1CA0023B42B}" type="pres">
      <dgm:prSet presAssocID="{F73A8595-B6C0-4543-AB2E-52CA904E4191}" presName="rootText" presStyleLbl="node3" presStyleIdx="44" presStyleCnt="46">
        <dgm:presLayoutVars>
          <dgm:chPref val="3"/>
        </dgm:presLayoutVars>
      </dgm:prSet>
      <dgm:spPr/>
      <dgm:t>
        <a:bodyPr/>
        <a:lstStyle/>
        <a:p>
          <a:endParaRPr lang="en-US"/>
        </a:p>
      </dgm:t>
    </dgm:pt>
    <dgm:pt modelId="{C2B60119-D8E3-47E8-8470-09C2EE8E0310}" type="pres">
      <dgm:prSet presAssocID="{F73A8595-B6C0-4543-AB2E-52CA904E4191}" presName="rootConnector" presStyleLbl="node3" presStyleIdx="44" presStyleCnt="46"/>
      <dgm:spPr/>
      <dgm:t>
        <a:bodyPr/>
        <a:lstStyle/>
        <a:p>
          <a:endParaRPr lang="en-US"/>
        </a:p>
      </dgm:t>
    </dgm:pt>
    <dgm:pt modelId="{1A1C7E96-CA71-4647-B1DC-5D1CBE87E247}" type="pres">
      <dgm:prSet presAssocID="{F73A8595-B6C0-4543-AB2E-52CA904E4191}" presName="hierChild4" presStyleCnt="0"/>
      <dgm:spPr/>
      <dgm:t>
        <a:bodyPr/>
        <a:lstStyle/>
        <a:p>
          <a:endParaRPr lang="en-US"/>
        </a:p>
      </dgm:t>
    </dgm:pt>
    <dgm:pt modelId="{EC44C6DD-9F1F-457A-A94C-A8CD8E76D625}" type="pres">
      <dgm:prSet presAssocID="{F73A8595-B6C0-4543-AB2E-52CA904E4191}" presName="hierChild5" presStyleCnt="0"/>
      <dgm:spPr/>
      <dgm:t>
        <a:bodyPr/>
        <a:lstStyle/>
        <a:p>
          <a:endParaRPr lang="en-US"/>
        </a:p>
      </dgm:t>
    </dgm:pt>
    <dgm:pt modelId="{7710AAAF-6D13-4064-97B1-9E2C0AE31B1D}" type="pres">
      <dgm:prSet presAssocID="{82D28943-AAC0-4F01-BE7A-51D629D9964F}" presName="Name37" presStyleLbl="parChTrans1D3" presStyleIdx="45" presStyleCnt="46"/>
      <dgm:spPr/>
      <dgm:t>
        <a:bodyPr/>
        <a:lstStyle/>
        <a:p>
          <a:endParaRPr lang="en-US"/>
        </a:p>
      </dgm:t>
    </dgm:pt>
    <dgm:pt modelId="{8A18A819-2BFC-4CC9-8C81-E711656894AD}" type="pres">
      <dgm:prSet presAssocID="{05075FC5-39AB-463E-9A5B-27F7A1E5A016}" presName="hierRoot2" presStyleCnt="0">
        <dgm:presLayoutVars>
          <dgm:hierBranch val="init"/>
        </dgm:presLayoutVars>
      </dgm:prSet>
      <dgm:spPr/>
      <dgm:t>
        <a:bodyPr/>
        <a:lstStyle/>
        <a:p>
          <a:endParaRPr lang="en-US"/>
        </a:p>
      </dgm:t>
    </dgm:pt>
    <dgm:pt modelId="{D34D528C-92A2-4C1A-8877-BC32282A2F51}" type="pres">
      <dgm:prSet presAssocID="{05075FC5-39AB-463E-9A5B-27F7A1E5A016}" presName="rootComposite" presStyleCnt="0"/>
      <dgm:spPr/>
      <dgm:t>
        <a:bodyPr/>
        <a:lstStyle/>
        <a:p>
          <a:endParaRPr lang="en-US"/>
        </a:p>
      </dgm:t>
    </dgm:pt>
    <dgm:pt modelId="{54EE038C-032F-41C3-A61C-40178DAB749F}" type="pres">
      <dgm:prSet presAssocID="{05075FC5-39AB-463E-9A5B-27F7A1E5A016}" presName="rootText" presStyleLbl="node3" presStyleIdx="45" presStyleCnt="46">
        <dgm:presLayoutVars>
          <dgm:chPref val="3"/>
        </dgm:presLayoutVars>
      </dgm:prSet>
      <dgm:spPr/>
      <dgm:t>
        <a:bodyPr/>
        <a:lstStyle/>
        <a:p>
          <a:endParaRPr lang="en-US"/>
        </a:p>
      </dgm:t>
    </dgm:pt>
    <dgm:pt modelId="{B3369679-4C64-42B3-8817-A8A7249642CC}" type="pres">
      <dgm:prSet presAssocID="{05075FC5-39AB-463E-9A5B-27F7A1E5A016}" presName="rootConnector" presStyleLbl="node3" presStyleIdx="45" presStyleCnt="46"/>
      <dgm:spPr/>
      <dgm:t>
        <a:bodyPr/>
        <a:lstStyle/>
        <a:p>
          <a:endParaRPr lang="en-US"/>
        </a:p>
      </dgm:t>
    </dgm:pt>
    <dgm:pt modelId="{2AADC22A-D544-4F74-9447-3AD87CF4CF99}" type="pres">
      <dgm:prSet presAssocID="{05075FC5-39AB-463E-9A5B-27F7A1E5A016}" presName="hierChild4" presStyleCnt="0"/>
      <dgm:spPr/>
      <dgm:t>
        <a:bodyPr/>
        <a:lstStyle/>
        <a:p>
          <a:endParaRPr lang="en-US"/>
        </a:p>
      </dgm:t>
    </dgm:pt>
    <dgm:pt modelId="{4E19D7B1-134C-4F9A-953C-E87A6375FD0A}" type="pres">
      <dgm:prSet presAssocID="{05075FC5-39AB-463E-9A5B-27F7A1E5A016}" presName="hierChild5" presStyleCnt="0"/>
      <dgm:spPr/>
      <dgm:t>
        <a:bodyPr/>
        <a:lstStyle/>
        <a:p>
          <a:endParaRPr lang="en-US"/>
        </a:p>
      </dgm:t>
    </dgm:pt>
    <dgm:pt modelId="{962AF7DD-896B-4DAF-A4CB-073800F22320}" type="pres">
      <dgm:prSet presAssocID="{A7158547-F9EC-407F-86D8-25484B4D9BE3}" presName="hierChild5" presStyleCnt="0"/>
      <dgm:spPr/>
      <dgm:t>
        <a:bodyPr/>
        <a:lstStyle/>
        <a:p>
          <a:endParaRPr lang="en-US"/>
        </a:p>
      </dgm:t>
    </dgm:pt>
    <dgm:pt modelId="{AE04EA33-7CA4-4CE2-A136-188A1911DD20}" type="pres">
      <dgm:prSet presAssocID="{B3E0B2AE-9109-4939-8E56-6EE4CB8CABE8}" presName="hierChild3" presStyleCnt="0"/>
      <dgm:spPr/>
      <dgm:t>
        <a:bodyPr/>
        <a:lstStyle/>
        <a:p>
          <a:endParaRPr lang="en-US"/>
        </a:p>
      </dgm:t>
    </dgm:pt>
  </dgm:ptLst>
  <dgm:cxnLst>
    <dgm:cxn modelId="{D58A8B5A-DE49-41A8-BC34-BFD28E8DCE8D}" type="presOf" srcId="{19C9A360-1E5C-4FA8-A974-1A932D2468A3}" destId="{DB43883C-53E0-42B3-9F0E-2FD282C29A33}" srcOrd="1" destOrd="0" presId="urn:microsoft.com/office/officeart/2005/8/layout/orgChart1"/>
    <dgm:cxn modelId="{61226D38-A56C-49D4-B965-BA12F51CB57F}" type="presOf" srcId="{98039B24-134E-4FB6-A4A7-CE04EFF0CF10}" destId="{9E083177-11C8-4BF4-BDE3-0F69D5E84179}" srcOrd="0" destOrd="0" presId="urn:microsoft.com/office/officeart/2005/8/layout/orgChart1"/>
    <dgm:cxn modelId="{935CDE9B-BF89-4FAB-9C99-1865001EA196}" srcId="{A7158547-F9EC-407F-86D8-25484B4D9BE3}" destId="{5E0EAC85-BBDE-45FE-BEE0-745AC23F9AE3}" srcOrd="0" destOrd="0" parTransId="{3F0B34FD-76EF-4A1D-B2D7-073ABE2D929B}" sibTransId="{6636466C-057F-46D9-AD2E-79553BE3CE5A}"/>
    <dgm:cxn modelId="{9715B71C-0C29-4FA2-A67E-DFFC36A61F75}" type="presOf" srcId="{00F6C5B3-F5A6-48D4-AFEB-AFD93F869F2A}" destId="{9B3D79A3-694A-4176-A066-7D9FA1F2031A}" srcOrd="0" destOrd="0" presId="urn:microsoft.com/office/officeart/2005/8/layout/orgChart1"/>
    <dgm:cxn modelId="{C6EB9D12-A7A3-4184-AAAE-A5D9CEB6476B}" type="presOf" srcId="{E0D8BEAE-277D-4531-8ACE-376D484E3B12}" destId="{F34DA7F5-ED88-4620-B56D-EA6C6BB90826}" srcOrd="0" destOrd="0" presId="urn:microsoft.com/office/officeart/2005/8/layout/orgChart1"/>
    <dgm:cxn modelId="{0D7618F6-B6AF-4C9A-8C91-4FEDD88A24BF}" type="presOf" srcId="{718B8148-0057-43FE-BA61-21244C269306}" destId="{05CE2208-9CC0-4230-AD91-54EAB95F6B21}" srcOrd="0" destOrd="0" presId="urn:microsoft.com/office/officeart/2005/8/layout/orgChart1"/>
    <dgm:cxn modelId="{3E6F0547-3FD3-4913-97DF-73370A024733}" type="presOf" srcId="{88742C77-FBC9-42CB-B079-F149DBD0C65A}" destId="{B6E2BA04-1356-4C9D-8AB9-5029120C904E}" srcOrd="0" destOrd="0" presId="urn:microsoft.com/office/officeart/2005/8/layout/orgChart1"/>
    <dgm:cxn modelId="{D0799F1A-4BEF-45DF-9277-9024F587A587}" type="presOf" srcId="{763807CF-664D-404F-9236-1C3284160496}" destId="{6BC53676-4D76-4A84-B79A-4D1AB462C41E}" srcOrd="0" destOrd="0" presId="urn:microsoft.com/office/officeart/2005/8/layout/orgChart1"/>
    <dgm:cxn modelId="{68F42D16-72ED-4E03-9CE4-ECA93CFD4580}" type="presOf" srcId="{AC982E98-6224-4C37-A912-1251186B74D3}" destId="{6C63EE98-F043-47E8-9F9C-13D725B1EFC4}" srcOrd="0" destOrd="0" presId="urn:microsoft.com/office/officeart/2005/8/layout/orgChart1"/>
    <dgm:cxn modelId="{F65541C6-0C9A-4E6A-A7E5-AED7A3F6C1AC}" type="presOf" srcId="{8E34A8FD-6139-406F-A1BB-AC7D53568B87}" destId="{6CC11ADC-879D-4782-AB92-01896C02597C}" srcOrd="1" destOrd="0" presId="urn:microsoft.com/office/officeart/2005/8/layout/orgChart1"/>
    <dgm:cxn modelId="{9410417D-EE7E-4249-BB2A-3A5F15AAB701}" type="presOf" srcId="{C530BBDF-AB58-455C-BF2D-9E5D56352EDB}" destId="{38A2BC28-F0B9-4410-84E4-D2C81B87F3D8}" srcOrd="0" destOrd="0" presId="urn:microsoft.com/office/officeart/2005/8/layout/orgChart1"/>
    <dgm:cxn modelId="{B12A52A3-6335-4E0E-A7AC-1B2E85A98551}" type="presOf" srcId="{99699A36-1F1F-4B16-807A-25A0C0DA35B9}" destId="{23E2837E-140E-4C2B-B91F-1E3C123E0168}" srcOrd="0" destOrd="0" presId="urn:microsoft.com/office/officeart/2005/8/layout/orgChart1"/>
    <dgm:cxn modelId="{D0FF8AF8-8500-44BE-892D-9884BF4BBE9D}" srcId="{A7158547-F9EC-407F-86D8-25484B4D9BE3}" destId="{F73A8595-B6C0-4543-AB2E-52CA904E4191}" srcOrd="1" destOrd="0" parTransId="{69AB3B11-5B20-4DE3-82A9-ACF1F292AAE6}" sibTransId="{9428BAC5-454B-4207-94CE-A96EEA75EDBD}"/>
    <dgm:cxn modelId="{EAC2F26D-422F-47A3-97D5-6D7E2A062222}" type="presOf" srcId="{5E0EAC85-BBDE-45FE-BEE0-745AC23F9AE3}" destId="{F7D1AAA8-7060-46F0-93CF-607C3640A5FF}" srcOrd="0" destOrd="0" presId="urn:microsoft.com/office/officeart/2005/8/layout/orgChart1"/>
    <dgm:cxn modelId="{2389FA56-E947-474B-A8F9-7048A9CE3811}" type="presOf" srcId="{47C88A19-FF9D-4AC3-9018-4E1B99DFB2DA}" destId="{25702176-9C00-4494-9375-C2BB18F51F47}" srcOrd="0" destOrd="0" presId="urn:microsoft.com/office/officeart/2005/8/layout/orgChart1"/>
    <dgm:cxn modelId="{8620DD06-04A7-49C4-89B2-B3C677C3BD4A}" type="presOf" srcId="{6DFCC098-4B7D-4AED-9CC6-7F53408EB992}" destId="{D39A1354-1DC6-4951-947A-F72E147FD97C}" srcOrd="1" destOrd="0" presId="urn:microsoft.com/office/officeart/2005/8/layout/orgChart1"/>
    <dgm:cxn modelId="{D5D8E833-2BBF-4020-BCD6-CF640C27D0A1}" type="presOf" srcId="{C6A9697C-6C94-4E99-B8FB-742B962B6DA4}" destId="{B95EEBC1-14C9-4FED-9B6D-F99DD2D21539}" srcOrd="1" destOrd="0" presId="urn:microsoft.com/office/officeart/2005/8/layout/orgChart1"/>
    <dgm:cxn modelId="{21DE74BD-5C4A-4ECB-AA9B-D5AE50E01DE2}" type="presOf" srcId="{69AB3B11-5B20-4DE3-82A9-ACF1F292AAE6}" destId="{1D66456C-C9D7-4B52-B8A7-EB464CE07130}" srcOrd="0" destOrd="0" presId="urn:microsoft.com/office/officeart/2005/8/layout/orgChart1"/>
    <dgm:cxn modelId="{25E39282-8B6F-4310-94EF-3D722FB3FA36}" srcId="{AA1F4027-6E08-459A-B418-F0EE2FA1427F}" destId="{8AFE5E4D-AB86-4FC7-9CE8-406ADF85E30F}" srcOrd="1" destOrd="0" parTransId="{08597A8E-C43A-40E8-999A-F15DE1909F77}" sibTransId="{DC68DDE4-38D1-43F1-801B-6E8983C233FA}"/>
    <dgm:cxn modelId="{886881F7-7B20-41D8-B524-EA08FD7F5F9C}" type="presOf" srcId="{19C9A360-1E5C-4FA8-A974-1A932D2468A3}" destId="{60DDAA3B-AE49-434F-A4BB-47E5F11A8151}" srcOrd="0" destOrd="0" presId="urn:microsoft.com/office/officeart/2005/8/layout/orgChart1"/>
    <dgm:cxn modelId="{65BFBA3E-146A-4F1B-8C52-52085813A76B}" srcId="{289DDB4A-186A-4A69-94D0-69B0A6B2DDBC}" destId="{6DFCC098-4B7D-4AED-9CC6-7F53408EB992}" srcOrd="1" destOrd="0" parTransId="{B408DCB5-81E5-4F25-95D9-BF929A4907D9}" sibTransId="{673A47C8-B1E9-4187-9EDD-AEF65C0BA60F}"/>
    <dgm:cxn modelId="{916A5279-C032-416B-8A83-9E1B54250A90}" srcId="{B3E0B2AE-9109-4939-8E56-6EE4CB8CABE8}" destId="{00F6C5B3-F5A6-48D4-AFEB-AFD93F869F2A}" srcOrd="5" destOrd="0" parTransId="{1DE23CD8-4546-403E-9624-E16664201171}" sibTransId="{2905CBBC-4572-4FF4-98FF-B870EBB6FCEC}"/>
    <dgm:cxn modelId="{BCB43963-B6D1-4EB5-991B-59C2CFA57DF8}" srcId="{289DDB4A-186A-4A69-94D0-69B0A6B2DDBC}" destId="{3CF80DD9-A61F-4A3A-86D2-F2B9CBA43D35}" srcOrd="3" destOrd="0" parTransId="{08892F33-354D-46C1-B6CD-9564E326DF68}" sibTransId="{F6327E9D-0D92-4DF4-9415-757A4A25DDB8}"/>
    <dgm:cxn modelId="{6C4F1A1B-D862-45DC-B17C-0AB8C1D454F7}" type="presOf" srcId="{5E48B7E4-064E-4813-A64E-DBA8AF9F6973}" destId="{8146AC13-529F-4386-89BB-359C7E91AB19}" srcOrd="0" destOrd="0" presId="urn:microsoft.com/office/officeart/2005/8/layout/orgChart1"/>
    <dgm:cxn modelId="{39B5F428-706E-4DD5-A161-34F41FEC0D1C}" type="presOf" srcId="{8E34A8FD-6139-406F-A1BB-AC7D53568B87}" destId="{7680CFD9-8426-49F9-800C-E4D79441793C}" srcOrd="0" destOrd="0" presId="urn:microsoft.com/office/officeart/2005/8/layout/orgChart1"/>
    <dgm:cxn modelId="{5E755B1F-674D-4CEF-96B2-C0ED0A4E4129}" type="presOf" srcId="{B6DB27D4-ED07-49DA-85FD-FE64ACF94DB2}" destId="{3BDA5E6B-C695-4F72-9AD7-5EBFD74FC952}" srcOrd="0" destOrd="0" presId="urn:microsoft.com/office/officeart/2005/8/layout/orgChart1"/>
    <dgm:cxn modelId="{7C303919-6D3F-4220-80A8-9AB01585B8EC}" type="presOf" srcId="{68348E8E-EF01-4020-9BE7-6952E753ED96}" destId="{AE5F8745-DC90-4A51-AEA7-64F689D6C106}" srcOrd="1" destOrd="0" presId="urn:microsoft.com/office/officeart/2005/8/layout/orgChart1"/>
    <dgm:cxn modelId="{A57F7AB4-8186-4937-A1AD-8A2E4AC3AF55}" srcId="{289DDB4A-186A-4A69-94D0-69B0A6B2DDBC}" destId="{199FF252-15F1-4C21-AB3C-7E429EB73EEA}" srcOrd="4" destOrd="0" parTransId="{67D25493-4409-4B27-A3A6-AB93E9A9E2F4}" sibTransId="{3D4E71D7-69A5-43B8-98F9-7CE9B7E5A7C6}"/>
    <dgm:cxn modelId="{5493391B-ECD9-4C48-972E-6B1B9757BB94}" srcId="{74B074CC-B123-4A89-854F-6E81EB88420E}" destId="{E109C54C-883A-4EF6-B219-E62F1BC0DB75}" srcOrd="0" destOrd="0" parTransId="{37EB9443-C69E-4362-B21C-D2898B990DCE}" sibTransId="{7B0D4E7F-0071-4B38-A239-4E6A0650CAAE}"/>
    <dgm:cxn modelId="{5652CC28-8AF9-4B9F-A418-1A78C187D556}" srcId="{74B074CC-B123-4A89-854F-6E81EB88420E}" destId="{37DC4098-6F79-4A7C-B06C-C55B9DE1A167}" srcOrd="2" destOrd="0" parTransId="{E6F8FA66-A831-4F33-85B5-6A4EC5741113}" sibTransId="{FAAD85CE-7BC0-4D0E-9872-2D974F8E5CAF}"/>
    <dgm:cxn modelId="{D12B72D7-681F-4716-8F05-59A16C147EE9}" srcId="{289CB378-7165-467D-AFD1-2CDE7D1E9E90}" destId="{8D485A24-7D6C-4005-9C75-0882C79BCC64}" srcOrd="1" destOrd="0" parTransId="{E0D8BEAE-277D-4531-8ACE-376D484E3B12}" sibTransId="{8FF23F87-4EF4-4B1F-B86A-3D61DD14A314}"/>
    <dgm:cxn modelId="{1E587E23-F15E-4EF1-9BC2-F1CCDC4A8280}" type="presOf" srcId="{ABB818AA-C1AE-4314-A907-93529ECD027F}" destId="{702B9148-73B4-4692-A28C-A6B188755D5F}" srcOrd="0" destOrd="0" presId="urn:microsoft.com/office/officeart/2005/8/layout/orgChart1"/>
    <dgm:cxn modelId="{BC2AAD29-A6C5-427C-AA13-E78D5DF79CB3}" type="presOf" srcId="{0B0FE30A-A248-4032-8DEA-F8F9570D343F}" destId="{6C2C45C1-70FF-4622-8CD3-EA150D9BDC02}" srcOrd="1" destOrd="0" presId="urn:microsoft.com/office/officeart/2005/8/layout/orgChart1"/>
    <dgm:cxn modelId="{A5132AAB-6549-4B50-A88D-91BC54956EF9}" type="presOf" srcId="{4E39F58C-6B32-4C89-8701-A513BD721C3E}" destId="{0ACD7741-2B32-4145-BE3B-E74AF5E4BCCA}" srcOrd="0" destOrd="0" presId="urn:microsoft.com/office/officeart/2005/8/layout/orgChart1"/>
    <dgm:cxn modelId="{72AA4731-07BD-4481-B90F-4A9404C445EA}" type="presOf" srcId="{B408DCB5-81E5-4F25-95D9-BF929A4907D9}" destId="{5B65D506-5DA5-4841-A20C-D79A729B43B1}" srcOrd="0" destOrd="0" presId="urn:microsoft.com/office/officeart/2005/8/layout/orgChart1"/>
    <dgm:cxn modelId="{D45EFC4A-0411-49AC-B48D-BBC12027175F}" type="presOf" srcId="{99256450-2D49-4179-932B-4A2E1D565805}" destId="{E5785991-D389-4425-823E-570F382043D6}" srcOrd="0" destOrd="0" presId="urn:microsoft.com/office/officeart/2005/8/layout/orgChart1"/>
    <dgm:cxn modelId="{9DAB27CE-A91B-4356-A76A-4591E3C1DCE7}" type="presOf" srcId="{5E0EAC85-BBDE-45FE-BEE0-745AC23F9AE3}" destId="{FB001AB1-9153-4854-B2C7-6D1AB94DB30E}" srcOrd="1" destOrd="0" presId="urn:microsoft.com/office/officeart/2005/8/layout/orgChart1"/>
    <dgm:cxn modelId="{C7DB667A-8AC2-4793-BE83-10D5C5DD46DD}" srcId="{AA1F4027-6E08-459A-B418-F0EE2FA1427F}" destId="{899DBD60-80B3-406D-96A1-7C39A5971148}" srcOrd="0" destOrd="0" parTransId="{5E74406E-6794-4CED-B9C0-DFFD101320AD}" sibTransId="{197B5B22-C7B7-416D-983C-8569981E21A4}"/>
    <dgm:cxn modelId="{085DADBB-7577-4E6D-AA3F-F8ECEA7EEB07}" srcId="{B3E0B2AE-9109-4939-8E56-6EE4CB8CABE8}" destId="{74B074CC-B123-4A89-854F-6E81EB88420E}" srcOrd="0" destOrd="0" parTransId="{22923581-36A0-48EE-B204-13AFE7FE663C}" sibTransId="{EDB555F0-37BB-412C-A0A1-00982123BDCF}"/>
    <dgm:cxn modelId="{CFD8E173-9355-452B-8627-79E58BA6CB3E}" type="presOf" srcId="{2A665AB7-9F0D-4D2F-B3A9-8D82BFC1BAC7}" destId="{A8E6F3E7-D7E2-471E-81FB-EC821F536C16}" srcOrd="1" destOrd="0" presId="urn:microsoft.com/office/officeart/2005/8/layout/orgChart1"/>
    <dgm:cxn modelId="{B88C4873-330E-479D-98CF-5D33C8249868}" type="presOf" srcId="{23E071E1-9D1A-495C-9E51-A61F1CD8FE96}" destId="{0694A2F6-16F2-4631-B3E5-870E4079CF52}" srcOrd="0" destOrd="0" presId="urn:microsoft.com/office/officeart/2005/8/layout/orgChart1"/>
    <dgm:cxn modelId="{772EF39B-8561-4FC4-BA32-74CD98107181}" type="presOf" srcId="{289DDB4A-186A-4A69-94D0-69B0A6B2DDBC}" destId="{B923DA74-F2BE-46A2-B963-2B7ED4F8A97B}" srcOrd="1" destOrd="0" presId="urn:microsoft.com/office/officeart/2005/8/layout/orgChart1"/>
    <dgm:cxn modelId="{67665482-2F92-4A9B-975E-9A0578FFEDDD}" srcId="{2A665AB7-9F0D-4D2F-B3A9-8D82BFC1BAC7}" destId="{344C295A-C39B-4DA4-939E-425097F8F938}" srcOrd="2" destOrd="0" parTransId="{F9FE2DBD-1C1A-4F4A-A9DB-872BC42733D9}" sibTransId="{D69F92D2-3C64-403D-9843-09BBBFBED1AD}"/>
    <dgm:cxn modelId="{1C2C3F8F-2E46-4EA9-A07D-FEB6E190D8AB}" type="presOf" srcId="{162C25D3-4858-4D70-80F9-CE0E584FF0EB}" destId="{3DADCB73-D52E-4C62-AA1C-3528740D4ECD}" srcOrd="0" destOrd="0" presId="urn:microsoft.com/office/officeart/2005/8/layout/orgChart1"/>
    <dgm:cxn modelId="{FFFAD191-11F2-436B-A045-8545D632A2DE}" type="presOf" srcId="{0B0FE30A-A248-4032-8DEA-F8F9570D343F}" destId="{3713B67C-6252-48E7-8384-0D6A75B00750}" srcOrd="0" destOrd="0" presId="urn:microsoft.com/office/officeart/2005/8/layout/orgChart1"/>
    <dgm:cxn modelId="{CA2C0810-BFE3-4026-9AA3-BD0CD07BF844}" type="presOf" srcId="{98039B24-134E-4FB6-A4A7-CE04EFF0CF10}" destId="{C9CEDDB9-59EA-45A0-9C63-AADE4E374B62}" srcOrd="1" destOrd="0" presId="urn:microsoft.com/office/officeart/2005/8/layout/orgChart1"/>
    <dgm:cxn modelId="{DA122182-E7B7-4920-A46A-DE1EA4F4ED54}" type="presOf" srcId="{3CF80DD9-A61F-4A3A-86D2-F2B9CBA43D35}" destId="{E619A950-B115-46DA-BA78-759A4C111473}" srcOrd="0" destOrd="0" presId="urn:microsoft.com/office/officeart/2005/8/layout/orgChart1"/>
    <dgm:cxn modelId="{2D0FD516-2217-4A06-A4B6-14E790E953E8}" type="presOf" srcId="{8AFE5E4D-AB86-4FC7-9CE8-406ADF85E30F}" destId="{DFB2F37B-244F-458D-93E9-EA26D0F6F0F0}" srcOrd="0" destOrd="0" presId="urn:microsoft.com/office/officeart/2005/8/layout/orgChart1"/>
    <dgm:cxn modelId="{BA78B2C8-1261-4893-A30E-C5E906656EE4}" type="presOf" srcId="{AA1F4027-6E08-459A-B418-F0EE2FA1427F}" destId="{CC9EC7BE-D505-446C-AA8D-BB6DD171CB07}" srcOrd="0" destOrd="0" presId="urn:microsoft.com/office/officeart/2005/8/layout/orgChart1"/>
    <dgm:cxn modelId="{E79BE60C-97F6-4425-9A9C-C7B050BA101C}" type="presOf" srcId="{F0FFEDC2-05C1-4640-9570-2F05799F3DDD}" destId="{BE7A3566-2D37-44AC-A0C3-8FC93487C667}" srcOrd="0" destOrd="0" presId="urn:microsoft.com/office/officeart/2005/8/layout/orgChart1"/>
    <dgm:cxn modelId="{6E2B55DF-B638-4671-8F8A-ECD663B0D77D}" srcId="{A7158547-F9EC-407F-86D8-25484B4D9BE3}" destId="{05075FC5-39AB-463E-9A5B-27F7A1E5A016}" srcOrd="2" destOrd="0" parTransId="{82D28943-AAC0-4F01-BE7A-51D629D9964F}" sibTransId="{FCE12899-246C-451F-BB4B-94E565168F37}"/>
    <dgm:cxn modelId="{72E33C8C-1F7C-46BA-9564-D11BCB6FC325}" type="presOf" srcId="{B3E0B2AE-9109-4939-8E56-6EE4CB8CABE8}" destId="{FAE0D76A-E267-4D23-951F-C872E285E35C}" srcOrd="0" destOrd="0" presId="urn:microsoft.com/office/officeart/2005/8/layout/orgChart1"/>
    <dgm:cxn modelId="{AB2900DB-161F-4360-9420-65A873382705}" srcId="{00F6C5B3-F5A6-48D4-AFEB-AFD93F869F2A}" destId="{98039B24-134E-4FB6-A4A7-CE04EFF0CF10}" srcOrd="2" destOrd="0" parTransId="{718B8148-0057-43FE-BA61-21244C269306}" sibTransId="{2AA9D784-4D96-4374-86DE-959EBC4D26BA}"/>
    <dgm:cxn modelId="{4BC4A35D-EAAD-4E5A-A928-7CB4DBF6606F}" type="presOf" srcId="{2E1EB53A-1E81-41B8-9B9B-A6D0AF25C737}" destId="{4E359F8C-E2FD-47E7-97A0-797DADF5B60B}" srcOrd="1" destOrd="0" presId="urn:microsoft.com/office/officeart/2005/8/layout/orgChart1"/>
    <dgm:cxn modelId="{30695C32-4B2D-4F88-991B-1329E6CD5F9D}" type="presOf" srcId="{5EEEECA4-E708-4ACA-9F5B-AFD6658D34A8}" destId="{1481E487-C35C-45CC-9DC3-08AF24D096AF}" srcOrd="1" destOrd="0" presId="urn:microsoft.com/office/officeart/2005/8/layout/orgChart1"/>
    <dgm:cxn modelId="{2CEF5CF2-61C5-42F8-91E0-565FCE6617DB}" type="presOf" srcId="{63F7E4A0-DA02-410D-BB04-76461851B51C}" destId="{06098984-5992-48F7-AFDC-8C218A9344B4}" srcOrd="1" destOrd="0" presId="urn:microsoft.com/office/officeart/2005/8/layout/orgChart1"/>
    <dgm:cxn modelId="{C3D0502C-731A-4200-8B99-AA12A412BDEA}" type="presOf" srcId="{9B303A57-1615-4792-87BD-C60440C12499}" destId="{39A6A72F-1264-4915-8897-45A10690C66C}" srcOrd="0" destOrd="0" presId="urn:microsoft.com/office/officeart/2005/8/layout/orgChart1"/>
    <dgm:cxn modelId="{A6F0B19C-D748-45DE-BB39-FA2B400108D2}" type="presOf" srcId="{344C295A-C39B-4DA4-939E-425097F8F938}" destId="{6472DD9E-EFB9-4521-9451-9CB4C167D6C9}" srcOrd="1" destOrd="0" presId="urn:microsoft.com/office/officeart/2005/8/layout/orgChart1"/>
    <dgm:cxn modelId="{826970CD-A8BA-4086-8ABA-7F106AEB9F7A}" type="presOf" srcId="{0C40C45F-A781-40CD-84DD-BF9C9460AA26}" destId="{13EA5A59-4126-4CDF-A724-AFC83D0F83A4}" srcOrd="1" destOrd="0" presId="urn:microsoft.com/office/officeart/2005/8/layout/orgChart1"/>
    <dgm:cxn modelId="{E4996270-B89F-4D0B-9309-35A8AE7374FD}" type="presOf" srcId="{3CF80DD9-A61F-4A3A-86D2-F2B9CBA43D35}" destId="{8BF30742-5F8B-4C19-A5B8-C82E7B8365FD}" srcOrd="1" destOrd="0" presId="urn:microsoft.com/office/officeart/2005/8/layout/orgChart1"/>
    <dgm:cxn modelId="{7F7DE6A2-9AA9-4FA1-AD73-C34779EDC3E6}" type="presOf" srcId="{FFE5A76E-638F-492C-94D9-EDD03BCAB651}" destId="{F7CCC7DB-BC87-4930-B3A7-708763F5E5FD}" srcOrd="0" destOrd="0" presId="urn:microsoft.com/office/officeart/2005/8/layout/orgChart1"/>
    <dgm:cxn modelId="{5A54F252-42C5-469B-BDB1-715B37F7469F}" srcId="{5A68D205-235D-45D4-946A-02E26D785F05}" destId="{8E329C37-26CF-4413-A18A-691BCA53CB9A}" srcOrd="3" destOrd="0" parTransId="{67DF2D53-D21F-4B06-A8C2-89FEFB68B282}" sibTransId="{43B08B64-B9FE-46A9-B4C6-2FB9B4466F11}"/>
    <dgm:cxn modelId="{424740A2-3C18-437E-9BC9-8647B70F0D67}" type="presOf" srcId="{37DC4098-6F79-4A7C-B06C-C55B9DE1A167}" destId="{8C8FB937-5E67-4E7A-BAC3-B5448E578473}" srcOrd="0" destOrd="0" presId="urn:microsoft.com/office/officeart/2005/8/layout/orgChart1"/>
    <dgm:cxn modelId="{647DCB52-3FC3-495C-8635-C28557923991}" type="presOf" srcId="{B447C0EB-410B-4580-AFD6-A17177529944}" destId="{12DD6AF0-C89C-4BB7-AF49-D6804FBBA02B}" srcOrd="0" destOrd="0" presId="urn:microsoft.com/office/officeart/2005/8/layout/orgChart1"/>
    <dgm:cxn modelId="{15D0C8D4-E523-4203-A3A4-552CA0605E25}" type="presOf" srcId="{06188ACB-05F7-4DD2-81F0-142B39045603}" destId="{B8DD1CBD-C8C2-4C48-AF1C-EA67411108F9}" srcOrd="0" destOrd="0" presId="urn:microsoft.com/office/officeart/2005/8/layout/orgChart1"/>
    <dgm:cxn modelId="{68970840-176F-4DF0-A419-B6470BA20DFE}" type="presOf" srcId="{E12E3B86-CDD5-48B8-AC37-B33C931F1A5B}" destId="{5E03E0D7-6F03-4951-89EF-B66BBB5E6C5E}" srcOrd="0" destOrd="0" presId="urn:microsoft.com/office/officeart/2005/8/layout/orgChart1"/>
    <dgm:cxn modelId="{02A9BFE2-C0D3-44DF-8314-E8210DCFA24A}" type="presOf" srcId="{AA1F4027-6E08-459A-B418-F0EE2FA1427F}" destId="{F44FAB5D-8C48-4CA4-B6E3-2B411D708044}" srcOrd="1" destOrd="0" presId="urn:microsoft.com/office/officeart/2005/8/layout/orgChart1"/>
    <dgm:cxn modelId="{FED57BF7-CA39-4CDD-96B6-D689185E1D8E}" type="presOf" srcId="{E6F8FA66-A831-4F33-85B5-6A4EC5741113}" destId="{7A658963-4D10-4B73-8DCF-797931A2B830}" srcOrd="0" destOrd="0" presId="urn:microsoft.com/office/officeart/2005/8/layout/orgChart1"/>
    <dgm:cxn modelId="{99459A29-626C-4A42-82C8-3C5287152DAF}" srcId="{289DDB4A-186A-4A69-94D0-69B0A6B2DDBC}" destId="{0B0FE30A-A248-4032-8DEA-F8F9570D343F}" srcOrd="0" destOrd="0" parTransId="{5E48B7E4-064E-4813-A64E-DBA8AF9F6973}" sibTransId="{E8A83C7C-CFEB-4970-9759-EDD32D277F43}"/>
    <dgm:cxn modelId="{EA90E053-BCC8-46E7-9F24-E2BB16DBD56E}" type="presOf" srcId="{5E74406E-6794-4CED-B9C0-DFFD101320AD}" destId="{C4ACE64F-38A1-4A3C-9DE0-D53240D03C8F}" srcOrd="0" destOrd="0" presId="urn:microsoft.com/office/officeart/2005/8/layout/orgChart1"/>
    <dgm:cxn modelId="{F2A4300C-6B12-4445-A57E-76387C0E1BE1}" type="presOf" srcId="{6DFCC098-4B7D-4AED-9CC6-7F53408EB992}" destId="{FE1D2AC6-010D-4403-AD07-3C243DE61367}" srcOrd="0" destOrd="0" presId="urn:microsoft.com/office/officeart/2005/8/layout/orgChart1"/>
    <dgm:cxn modelId="{117BE2ED-A8EF-442D-AC11-279F83633CA5}" type="presOf" srcId="{E0C4B291-8BFB-46D1-9627-5EFC69F35EEE}" destId="{7E59EB08-8E10-489A-9404-FE25EE6770AF}" srcOrd="0" destOrd="0" presId="urn:microsoft.com/office/officeart/2005/8/layout/orgChart1"/>
    <dgm:cxn modelId="{EC83D73B-5BEA-4FA5-A10F-4B655C39B006}" type="presOf" srcId="{37DC4098-6F79-4A7C-B06C-C55B9DE1A167}" destId="{E601735E-7169-4618-A39A-53E7460EB5E9}" srcOrd="1" destOrd="0" presId="urn:microsoft.com/office/officeart/2005/8/layout/orgChart1"/>
    <dgm:cxn modelId="{4FC58CEF-4534-4EE8-89FC-6995A6BAC52D}" type="presOf" srcId="{E109C54C-883A-4EF6-B219-E62F1BC0DB75}" destId="{9ABF93A2-3431-4781-865C-8F91E1FCB24F}" srcOrd="1" destOrd="0" presId="urn:microsoft.com/office/officeart/2005/8/layout/orgChart1"/>
    <dgm:cxn modelId="{1366949F-ECC6-4972-84A6-5997CAD95B7C}" type="presOf" srcId="{AE59ACAF-74ED-4963-84D8-39961A3C3289}" destId="{736A7FFC-C316-47C2-AA3D-CBCB79E634BA}" srcOrd="1" destOrd="0" presId="urn:microsoft.com/office/officeart/2005/8/layout/orgChart1"/>
    <dgm:cxn modelId="{3D88AFEA-6FCF-440B-9C47-5782FA243D1D}" srcId="{289DDB4A-186A-4A69-94D0-69B0A6B2DDBC}" destId="{91FC95F9-63DE-4A2D-91F8-B20918281FDA}" srcOrd="8" destOrd="0" parTransId="{10281EF3-08AF-43FF-B523-287DD1D2B6F3}" sibTransId="{BC18EBAD-39E7-4F4E-AAE9-88B10F68A9AB}"/>
    <dgm:cxn modelId="{49D6A14B-8127-43A4-837E-D03A2E8CB892}" type="presOf" srcId="{8E5FD221-A9F0-4D20-AF7B-D222489795EB}" destId="{A37A5DD1-ED3F-4537-A2B6-4AF06F3F6BBF}" srcOrd="1" destOrd="0" presId="urn:microsoft.com/office/officeart/2005/8/layout/orgChart1"/>
    <dgm:cxn modelId="{F6DDA72B-9A28-4445-B80F-7CBD804163D3}" type="presOf" srcId="{42B67ACA-220B-450E-87C8-D7D154C06D28}" destId="{C65EB9FB-CF7F-47E5-A289-74A5AE6E2BF6}" srcOrd="0" destOrd="0" presId="urn:microsoft.com/office/officeart/2005/8/layout/orgChart1"/>
    <dgm:cxn modelId="{F27B581D-C6C1-438C-BEA7-F4A370EA38C3}" type="presOf" srcId="{00F6C5B3-F5A6-48D4-AFEB-AFD93F869F2A}" destId="{8DF89ED0-3555-437C-BB39-A1E783F20F2C}" srcOrd="1" destOrd="0" presId="urn:microsoft.com/office/officeart/2005/8/layout/orgChart1"/>
    <dgm:cxn modelId="{6E953073-DF62-472E-9E05-822814ECE8B0}" type="presOf" srcId="{91FC95F9-63DE-4A2D-91F8-B20918281FDA}" destId="{62EA4B12-24EC-4DA1-88D1-098C2DEB4B1D}" srcOrd="0" destOrd="0" presId="urn:microsoft.com/office/officeart/2005/8/layout/orgChart1"/>
    <dgm:cxn modelId="{F03FF4AD-E827-4ED9-B570-F68A8BF16BF1}" srcId="{289DDB4A-186A-4A69-94D0-69B0A6B2DDBC}" destId="{8E5FD221-A9F0-4D20-AF7B-D222489795EB}" srcOrd="2" destOrd="0" parTransId="{CAE5FAED-D4DF-47C5-86BB-87237F75ACB2}" sibTransId="{2D59E2FB-2590-47A8-87F1-3A5EC071561E}"/>
    <dgm:cxn modelId="{758F512C-1F8D-41D1-AEB8-C414BCD6197D}" type="presOf" srcId="{0597E0AB-8BA0-464C-BF96-C184B64C1A5D}" destId="{DA85F152-C8F0-4ADC-B7C5-3DE4032E92B5}" srcOrd="1" destOrd="0" presId="urn:microsoft.com/office/officeart/2005/8/layout/orgChart1"/>
    <dgm:cxn modelId="{5CC7547E-B636-4F48-BE07-C4ECDCE32EE3}" srcId="{289CB378-7165-467D-AFD1-2CDE7D1E9E90}" destId="{162C25D3-4858-4D70-80F9-CE0E584FF0EB}" srcOrd="2" destOrd="0" parTransId="{3CE5F576-FE7C-4D66-B816-35A15FF69586}" sibTransId="{D60C5E54-AC88-458C-9E3A-6DDBC603D4E7}"/>
    <dgm:cxn modelId="{1BD1C593-3506-4B48-9A53-2259AFDF80E7}" srcId="{C1A03A72-21EE-4D5F-939E-FE77F01FFB6C}" destId="{A622F6DF-4B98-43A4-BF72-55ACDD37E0A7}" srcOrd="0" destOrd="0" parTransId="{27F97319-A0ED-449D-AA3F-08393E206E51}" sibTransId="{FD033D68-2E12-4481-B928-B9EC48DA4B9D}"/>
    <dgm:cxn modelId="{89ADFE01-AE56-4567-9E02-15FD2BCC60B8}" type="presOf" srcId="{74B074CC-B123-4A89-854F-6E81EB88420E}" destId="{37133036-F588-4E88-AD42-E7B580D23A30}" srcOrd="0" destOrd="0" presId="urn:microsoft.com/office/officeart/2005/8/layout/orgChart1"/>
    <dgm:cxn modelId="{8A927528-119C-4E1E-9FE7-327644E3566D}" srcId="{B3E0B2AE-9109-4939-8E56-6EE4CB8CABE8}" destId="{AA1F4027-6E08-459A-B418-F0EE2FA1427F}" srcOrd="2" destOrd="0" parTransId="{3FA3408C-53B2-47C7-A97E-731612D79AA1}" sibTransId="{0540297C-71C8-4319-88E7-FE301C82661F}"/>
    <dgm:cxn modelId="{EBAC417B-6913-4F09-860A-8214CA62EB8C}" type="presOf" srcId="{9392E735-74F6-4EB4-A986-F1288CE9A317}" destId="{BA226D88-1266-4206-9EDC-3290B4987FD5}" srcOrd="0" destOrd="0" presId="urn:microsoft.com/office/officeart/2005/8/layout/orgChart1"/>
    <dgm:cxn modelId="{328E33FD-1407-4D3C-9391-6381DD86B4FB}" type="presOf" srcId="{23E071E1-9D1A-495C-9E51-A61F1CD8FE96}" destId="{DC20E239-4641-46D7-BA09-5B4EB795AFA0}" srcOrd="1" destOrd="0" presId="urn:microsoft.com/office/officeart/2005/8/layout/orgChart1"/>
    <dgm:cxn modelId="{6D20C10D-1521-4F00-A643-534A1169D0E1}" type="presOf" srcId="{289CB378-7165-467D-AFD1-2CDE7D1E9E90}" destId="{FC08777F-C08D-4576-B12C-2370A606A497}" srcOrd="0" destOrd="0" presId="urn:microsoft.com/office/officeart/2005/8/layout/orgChart1"/>
    <dgm:cxn modelId="{99B50BF2-F50C-4B24-8CCA-B06AD120C0EA}" type="presOf" srcId="{542C4C53-93E4-49E0-A54A-9F790ABA332B}" destId="{F750E226-2B85-4DD1-9876-01320DAA87D5}" srcOrd="0" destOrd="0" presId="urn:microsoft.com/office/officeart/2005/8/layout/orgChart1"/>
    <dgm:cxn modelId="{C12F26C9-9CF1-4B54-B89B-7067DB0B1FCF}" srcId="{5A68D205-235D-45D4-946A-02E26D785F05}" destId="{0597E0AB-8BA0-464C-BF96-C184B64C1A5D}" srcOrd="0" destOrd="0" parTransId="{62B7E173-820B-4FB4-A626-15E0502185E7}" sibTransId="{1FDA104D-D393-465C-8BB0-482CB46F8240}"/>
    <dgm:cxn modelId="{2480EAC3-01AD-4CC1-8871-D3750182E037}" srcId="{2A665AB7-9F0D-4D2F-B3A9-8D82BFC1BAC7}" destId="{C846DB94-7AD3-4207-A467-322C9E5FE7CE}" srcOrd="3" destOrd="0" parTransId="{E346765F-7B9A-47BC-B152-5DC33470825E}" sibTransId="{3C8915E5-7CB5-4CA3-85BC-D56B3C140C01}"/>
    <dgm:cxn modelId="{7AB251A4-84EB-40E0-A69A-F01B4F7599BD}" srcId="{B3E0B2AE-9109-4939-8E56-6EE4CB8CABE8}" destId="{289DDB4A-186A-4A69-94D0-69B0A6B2DDBC}" srcOrd="4" destOrd="0" parTransId="{B447C0EB-410B-4580-AFD6-A17177529944}" sibTransId="{AA0E5081-585F-4B8E-BBCC-FC68239BBCF1}"/>
    <dgm:cxn modelId="{80279BCC-F677-4C33-9A32-5C47B5AE086C}" srcId="{00F6C5B3-F5A6-48D4-AFEB-AFD93F869F2A}" destId="{E0C4B291-8BFB-46D1-9627-5EFC69F35EEE}" srcOrd="3" destOrd="0" parTransId="{DF12D8DA-47DA-4245-A85F-555EAD9DC9D5}" sibTransId="{B5573117-AFC2-4CE6-860E-604EFB35AFBF}"/>
    <dgm:cxn modelId="{770DD965-EA0A-4572-83A0-0CE0B7F47E24}" srcId="{2A665AB7-9F0D-4D2F-B3A9-8D82BFC1BAC7}" destId="{23E071E1-9D1A-495C-9E51-A61F1CD8FE96}" srcOrd="5" destOrd="0" parTransId="{ABB818AA-C1AE-4314-A907-93529ECD027F}" sibTransId="{8D133348-4DEF-4BC3-974A-5F72CB9F9E00}"/>
    <dgm:cxn modelId="{8AC69662-D31F-4D5B-9A8F-940BC8C11E83}" srcId="{74B074CC-B123-4A89-854F-6E81EB88420E}" destId="{19C9A360-1E5C-4FA8-A974-1A932D2468A3}" srcOrd="1" destOrd="0" parTransId="{F0FFEDC2-05C1-4640-9570-2F05799F3DDD}" sibTransId="{2EF73093-264B-495A-A706-AF152ADF9ADF}"/>
    <dgm:cxn modelId="{9F818EBC-D52A-43B6-9ECC-695D40D84C08}" srcId="{B3E0B2AE-9109-4939-8E56-6EE4CB8CABE8}" destId="{C1A03A72-21EE-4D5F-939E-FE77F01FFB6C}" srcOrd="7" destOrd="0" parTransId="{0BF8A602-7BF6-40E9-9EFE-B853E989A407}" sibTransId="{043C04DE-5550-4D56-839B-D27E3B100DAC}"/>
    <dgm:cxn modelId="{6B8D5FBA-62D2-4EB2-984D-A2F8AABB5AE6}" type="presOf" srcId="{3FA3408C-53B2-47C7-A97E-731612D79AA1}" destId="{ECC7446C-4780-47B9-A1E1-EE3037642AA9}" srcOrd="0" destOrd="0" presId="urn:microsoft.com/office/officeart/2005/8/layout/orgChart1"/>
    <dgm:cxn modelId="{9F58789E-6CA1-447D-9138-07AD9F707867}" type="presOf" srcId="{0BF8A602-7BF6-40E9-9EFE-B853E989A407}" destId="{62152296-252A-48AC-8575-CAE34AD15820}" srcOrd="0" destOrd="0" presId="urn:microsoft.com/office/officeart/2005/8/layout/orgChart1"/>
    <dgm:cxn modelId="{238CF65C-3706-437F-9F42-3D3A7DC04724}" type="presOf" srcId="{67D25493-4409-4B27-A3A6-AB93E9A9E2F4}" destId="{DBD69141-5243-488D-8311-40B0900138CD}" srcOrd="0" destOrd="0" presId="urn:microsoft.com/office/officeart/2005/8/layout/orgChart1"/>
    <dgm:cxn modelId="{BD44AC1B-65CE-47C5-9ABE-DD88356524E0}" type="presOf" srcId="{99256450-2D49-4179-932B-4A2E1D565805}" destId="{9E7C9ED1-B442-472E-B7D2-FBA685371DEE}" srcOrd="1" destOrd="0" presId="urn:microsoft.com/office/officeart/2005/8/layout/orgChart1"/>
    <dgm:cxn modelId="{1BB913BE-331A-40D6-9869-0DA6BCE5F76A}" type="presOf" srcId="{0C0F3C2B-CC17-4681-9B9D-9379A56DBE90}" destId="{FD891070-165C-4B77-BDB4-C63FD4BB2A6B}" srcOrd="1" destOrd="0" presId="urn:microsoft.com/office/officeart/2005/8/layout/orgChart1"/>
    <dgm:cxn modelId="{E8348EE3-EBBE-4C6D-8E38-26D125FA31E1}" srcId="{2A665AB7-9F0D-4D2F-B3A9-8D82BFC1BAC7}" destId="{E12E3B86-CDD5-48B8-AC37-B33C931F1A5B}" srcOrd="0" destOrd="0" parTransId="{99699A36-1F1F-4B16-807A-25A0C0DA35B9}" sibTransId="{60A6A684-1CAF-479F-9D91-9887635BAEF9}"/>
    <dgm:cxn modelId="{C28C2CA6-FD45-4141-A327-2446D5CCE36B}" type="presOf" srcId="{05075FC5-39AB-463E-9A5B-27F7A1E5A016}" destId="{54EE038C-032F-41C3-A61C-40178DAB749F}" srcOrd="0" destOrd="0" presId="urn:microsoft.com/office/officeart/2005/8/layout/orgChart1"/>
    <dgm:cxn modelId="{230B88E9-EC47-4182-AE7F-B70130BF9E74}" type="presOf" srcId="{289DDB4A-186A-4A69-94D0-69B0A6B2DDBC}" destId="{5807F949-0D7A-4D7F-B726-6FEDB74695C3}" srcOrd="0" destOrd="0" presId="urn:microsoft.com/office/officeart/2005/8/layout/orgChart1"/>
    <dgm:cxn modelId="{7583D34F-3790-405A-9F0B-4F46F00E578A}" type="presOf" srcId="{63F7E4A0-DA02-410D-BB04-76461851B51C}" destId="{F0604B1C-A168-4A9D-A52B-6D3773D3C180}" srcOrd="0" destOrd="0" presId="urn:microsoft.com/office/officeart/2005/8/layout/orgChart1"/>
    <dgm:cxn modelId="{A52640B2-307D-4BF9-A747-649393C89128}" type="presOf" srcId="{A622F6DF-4B98-43A4-BF72-55ACDD37E0A7}" destId="{F7777BB6-1C17-4372-BD3E-F1F64636B5CB}" srcOrd="0" destOrd="0" presId="urn:microsoft.com/office/officeart/2005/8/layout/orgChart1"/>
    <dgm:cxn modelId="{3980A396-C510-419D-9F89-F268B0D45348}" type="presOf" srcId="{C846DB94-7AD3-4207-A467-322C9E5FE7CE}" destId="{6812CB9C-2289-450D-B646-C052B19A64E2}" srcOrd="0" destOrd="0" presId="urn:microsoft.com/office/officeart/2005/8/layout/orgChart1"/>
    <dgm:cxn modelId="{BAEF660A-C95C-4F69-9B17-91CC59F01BC8}" type="presOf" srcId="{899DBD60-80B3-406D-96A1-7C39A5971148}" destId="{DBDC9DAA-3224-48A8-A0AB-94047F9EFB37}" srcOrd="0" destOrd="0" presId="urn:microsoft.com/office/officeart/2005/8/layout/orgChart1"/>
    <dgm:cxn modelId="{8D204F32-EB01-4CD0-B09C-1E16844FFEFA}" srcId="{289CB378-7165-467D-AFD1-2CDE7D1E9E90}" destId="{AE59ACAF-74ED-4963-84D8-39961A3C3289}" srcOrd="5" destOrd="0" parTransId="{7740F97C-62FB-4BC1-A872-F66D05755820}" sibTransId="{6D14A971-84DA-424C-9E96-FAE347C19899}"/>
    <dgm:cxn modelId="{E2AE14C4-96A7-4517-A394-25F59E457B88}" type="presOf" srcId="{19AD33B2-3365-485A-BC73-A5D0DC077782}" destId="{4FA6AB89-6232-4757-A2D1-12E06C0E4055}" srcOrd="0" destOrd="0" presId="urn:microsoft.com/office/officeart/2005/8/layout/orgChart1"/>
    <dgm:cxn modelId="{A76B7E8F-240F-4860-8EA0-6D16A637CFD6}" type="presOf" srcId="{10281EF3-08AF-43FF-B523-287DD1D2B6F3}" destId="{B7F26477-F8F0-4187-8C01-71A684AA471D}" srcOrd="0" destOrd="0" presId="urn:microsoft.com/office/officeart/2005/8/layout/orgChart1"/>
    <dgm:cxn modelId="{60642D91-D78F-4052-A716-37A9C9D8764C}" srcId="{00F6C5B3-F5A6-48D4-AFEB-AFD93F869F2A}" destId="{FFE5A76E-638F-492C-94D9-EDD03BCAB651}" srcOrd="0" destOrd="0" parTransId="{763807CF-664D-404F-9236-1C3284160496}" sibTransId="{6FB62C6F-09E6-4C8E-A303-1E68EECA6D52}"/>
    <dgm:cxn modelId="{9DB7E085-A792-4F95-ACBA-9AE9224CE8A8}" type="presOf" srcId="{E3BE67AB-67FC-4F5C-917E-30F79C2B3C9B}" destId="{CB5911EB-E1F6-4870-8736-813DC9FCD347}" srcOrd="0" destOrd="0" presId="urn:microsoft.com/office/officeart/2005/8/layout/orgChart1"/>
    <dgm:cxn modelId="{20CE5E2B-C6DB-4490-AAA2-4FFB7DC5449D}" type="presOf" srcId="{4EF3C55F-F94A-4EC7-A937-8340815C63D6}" destId="{99636F30-ABA6-40A9-BDBE-DCA504F60EE2}" srcOrd="0" destOrd="0" presId="urn:microsoft.com/office/officeart/2005/8/layout/orgChart1"/>
    <dgm:cxn modelId="{546BA47C-6F2B-4FF7-AC96-5F4D209EF408}" type="presOf" srcId="{F73A8595-B6C0-4543-AB2E-52CA904E4191}" destId="{0BF7B1BC-7DFA-476D-BC41-C1CA0023B42B}" srcOrd="0" destOrd="0" presId="urn:microsoft.com/office/officeart/2005/8/layout/orgChart1"/>
    <dgm:cxn modelId="{8891907E-9CD7-4D8F-A7A4-0375C9F3FE1D}" type="presOf" srcId="{5A68D205-235D-45D4-946A-02E26D785F05}" destId="{94C41C3A-6F18-4B58-97AE-9A254E28E948}" srcOrd="0" destOrd="0" presId="urn:microsoft.com/office/officeart/2005/8/layout/orgChart1"/>
    <dgm:cxn modelId="{4588A14D-271A-4D6E-91F7-48E6AD1DC25C}" type="presOf" srcId="{7740F97C-62FB-4BC1-A872-F66D05755820}" destId="{96EB63EA-85ED-4DDD-AE4D-B9DFCEEFB746}" srcOrd="0" destOrd="0" presId="urn:microsoft.com/office/officeart/2005/8/layout/orgChart1"/>
    <dgm:cxn modelId="{6AAED5DC-2D1B-435C-A9B0-8A72D38AA18D}" type="presOf" srcId="{A622F6DF-4B98-43A4-BF72-55ACDD37E0A7}" destId="{B83A4180-F7A5-4ABD-86C1-08B9B2F4844D}" srcOrd="1" destOrd="0" presId="urn:microsoft.com/office/officeart/2005/8/layout/orgChart1"/>
    <dgm:cxn modelId="{B881E722-C678-408B-AC06-EB6DE7EB572D}" type="presOf" srcId="{0C40C45F-A781-40CD-84DD-BF9C9460AA26}" destId="{3D4AFC66-544A-486C-B091-75B606DFD5DA}" srcOrd="0" destOrd="0" presId="urn:microsoft.com/office/officeart/2005/8/layout/orgChart1"/>
    <dgm:cxn modelId="{BBEAF17A-4845-47F0-848E-AD987B60BB88}" type="presOf" srcId="{91FC95F9-63DE-4A2D-91F8-B20918281FDA}" destId="{0DC7482F-B459-49E3-8240-1050C3C27681}" srcOrd="1" destOrd="0" presId="urn:microsoft.com/office/officeart/2005/8/layout/orgChart1"/>
    <dgm:cxn modelId="{25833E35-7184-4294-A284-4D673857808A}" type="presOf" srcId="{1AA0A84E-EFDD-4FB8-80B2-9FBF7236B378}" destId="{9A223077-B9C5-44E0-ABA8-81C8D8769CB1}" srcOrd="1" destOrd="0" presId="urn:microsoft.com/office/officeart/2005/8/layout/orgChart1"/>
    <dgm:cxn modelId="{5BD828C6-3A76-4048-B99E-21FCF72821D5}" srcId="{2A665AB7-9F0D-4D2F-B3A9-8D82BFC1BAC7}" destId="{99256450-2D49-4179-932B-4A2E1D565805}" srcOrd="4" destOrd="0" parTransId="{4EF3C55F-F94A-4EC7-A937-8340815C63D6}" sibTransId="{3C2C67F2-E425-4C61-B0D8-7E4DEFE9F369}"/>
    <dgm:cxn modelId="{EFEBD249-9A30-49B7-B301-6630226670EB}" type="presOf" srcId="{CAE5FAED-D4DF-47C5-86BB-87237F75ACB2}" destId="{9815ACA1-3C48-4279-A458-24545DCE391C}" srcOrd="0" destOrd="0" presId="urn:microsoft.com/office/officeart/2005/8/layout/orgChart1"/>
    <dgm:cxn modelId="{F8162762-A9E0-4EB1-91CB-E4A6ED9D6EBA}" type="presOf" srcId="{27F97319-A0ED-449D-AA3F-08393E206E51}" destId="{6B3866CE-09D9-46ED-AF59-63ABAA4EA3B1}" srcOrd="0" destOrd="0" presId="urn:microsoft.com/office/officeart/2005/8/layout/orgChart1"/>
    <dgm:cxn modelId="{F80C7966-C949-4DF1-9AF8-84B654739846}" srcId="{74B074CC-B123-4A89-854F-6E81EB88420E}" destId="{0C0F3C2B-CC17-4681-9B9D-9379A56DBE90}" srcOrd="4" destOrd="0" parTransId="{1D013E5B-5EA9-49FA-BC8B-91FB4220518A}" sibTransId="{4BE3AA1F-7689-4839-8939-837452E1A452}"/>
    <dgm:cxn modelId="{B1A0B3C5-0629-4DCA-93D4-FC2C72B4EF60}" type="presOf" srcId="{F9FE2DBD-1C1A-4F4A-A9DB-872BC42733D9}" destId="{1FA4C72E-442E-4F76-84F7-3548F6505221}" srcOrd="0" destOrd="0" presId="urn:microsoft.com/office/officeart/2005/8/layout/orgChart1"/>
    <dgm:cxn modelId="{6D4AA3CA-C7FE-4A08-ADB6-72DE8BEC3676}" type="presOf" srcId="{95B5117A-1ADF-4B32-B6A7-56A49F90392A}" destId="{886EFB87-16DB-4354-912E-D36D60F7E48D}" srcOrd="0" destOrd="0" presId="urn:microsoft.com/office/officeart/2005/8/layout/orgChart1"/>
    <dgm:cxn modelId="{48A366F9-9C9C-4840-9A46-65BF884A2576}" type="presOf" srcId="{DF12D8DA-47DA-4245-A85F-555EAD9DC9D5}" destId="{B21E60C6-D392-4F8D-B499-B87A67900ADF}" srcOrd="0" destOrd="0" presId="urn:microsoft.com/office/officeart/2005/8/layout/orgChart1"/>
    <dgm:cxn modelId="{C690E630-3540-43BD-89EB-5CE866749587}" type="presOf" srcId="{A7158547-F9EC-407F-86D8-25484B4D9BE3}" destId="{63C704CF-28BF-4CBF-BD5B-3A700B1D48E6}" srcOrd="0" destOrd="0" presId="urn:microsoft.com/office/officeart/2005/8/layout/orgChart1"/>
    <dgm:cxn modelId="{9EAA4BFB-4F62-43D8-8219-EBD95EC92445}" type="presOf" srcId="{63A2F841-5A4C-4226-9D48-D539D2F64E94}" destId="{5E50A5E5-2259-47D6-8C9A-F43873E2D3BF}" srcOrd="0" destOrd="0" presId="urn:microsoft.com/office/officeart/2005/8/layout/orgChart1"/>
    <dgm:cxn modelId="{705305BD-06E9-4E78-8C3E-1ECDDBBF4F59}" type="presOf" srcId="{162C25D3-4858-4D70-80F9-CE0E584FF0EB}" destId="{ADB2FC97-57A6-4DBC-A75D-D7A7818488B8}" srcOrd="1" destOrd="0" presId="urn:microsoft.com/office/officeart/2005/8/layout/orgChart1"/>
    <dgm:cxn modelId="{B87EEF56-A61D-4C13-A62E-94253A55E6CF}" type="presOf" srcId="{A3166098-49E9-48DE-A1CF-ED24D625AB08}" destId="{27616F14-0775-466C-92DB-C32C02536C3B}" srcOrd="0" destOrd="0" presId="urn:microsoft.com/office/officeart/2005/8/layout/orgChart1"/>
    <dgm:cxn modelId="{D2B088DD-3D47-4AEE-99F5-86DD1AE09BF1}" type="presOf" srcId="{2A665AB7-9F0D-4D2F-B3A9-8D82BFC1BAC7}" destId="{622EAB12-EBA3-41FB-86D2-109FDA43C0CF}" srcOrd="0" destOrd="0" presId="urn:microsoft.com/office/officeart/2005/8/layout/orgChart1"/>
    <dgm:cxn modelId="{C59E0D9A-324C-415F-B7FD-597BBBE7897A}" type="presOf" srcId="{679F4306-896E-42B2-AF37-830100144751}" destId="{EBC65329-0689-4BDB-984D-96264959CDE7}" srcOrd="0" destOrd="0" presId="urn:microsoft.com/office/officeart/2005/8/layout/orgChart1"/>
    <dgm:cxn modelId="{46E44D34-1E8D-429C-BD11-8C3C1910CDB4}" type="presOf" srcId="{199FF252-15F1-4C21-AB3C-7E429EB73EEA}" destId="{0B7858D0-1FA6-4D3A-BF63-7E373BE05737}" srcOrd="0" destOrd="0" presId="urn:microsoft.com/office/officeart/2005/8/layout/orgChart1"/>
    <dgm:cxn modelId="{EADC86E0-2745-4471-89D3-2D36D503D46B}" type="presOf" srcId="{8AFE5E4D-AB86-4FC7-9CE8-406ADF85E30F}" destId="{FDEDCD65-DF75-450D-A468-E7C7B489CAC4}" srcOrd="1" destOrd="0" presId="urn:microsoft.com/office/officeart/2005/8/layout/orgChart1"/>
    <dgm:cxn modelId="{25567BEC-A111-4F01-8C99-6F30F48359AF}" type="presOf" srcId="{5EEEECA4-E708-4ACA-9F5B-AFD6658D34A8}" destId="{33883EBA-FC05-4D78-A153-5D0593530E11}" srcOrd="0" destOrd="0" presId="urn:microsoft.com/office/officeart/2005/8/layout/orgChart1"/>
    <dgm:cxn modelId="{C3913CF7-9517-4585-A428-16C92A560289}" type="presOf" srcId="{FEB09B51-2C70-4888-8F35-B055C7BCC578}" destId="{E9B8B822-12CB-47DE-A0FD-526BD64BB829}" srcOrd="1" destOrd="0" presId="urn:microsoft.com/office/officeart/2005/8/layout/orgChart1"/>
    <dgm:cxn modelId="{15794A61-6128-4293-BC97-37221EA96F26}" type="presOf" srcId="{08892F33-354D-46C1-B6CD-9564E326DF68}" destId="{42543622-E0D1-4767-954D-4CFFD7071931}" srcOrd="0" destOrd="0" presId="urn:microsoft.com/office/officeart/2005/8/layout/orgChart1"/>
    <dgm:cxn modelId="{A9576D00-4288-4114-A00D-7E093774BE63}" type="presOf" srcId="{45415F7F-2B1E-4512-914A-C0D1FE0747E6}" destId="{CE8CA30D-FA28-4D61-AD67-B2006C06050F}" srcOrd="0" destOrd="0" presId="urn:microsoft.com/office/officeart/2005/8/layout/orgChart1"/>
    <dgm:cxn modelId="{48123E16-E3D1-4581-BBEE-6E87F8E04963}" type="presOf" srcId="{E12E3B86-CDD5-48B8-AC37-B33C931F1A5B}" destId="{7D378CFB-5E0D-49DA-9B9B-A99F4BDD8216}" srcOrd="1" destOrd="0" presId="urn:microsoft.com/office/officeart/2005/8/layout/orgChart1"/>
    <dgm:cxn modelId="{871E8FF9-93A6-4EEC-9D64-80F98AB789C5}" type="presOf" srcId="{68348E8E-EF01-4020-9BE7-6952E753ED96}" destId="{8934FCF4-C210-47F1-AF0A-9E94BCCDDB9A}" srcOrd="0" destOrd="0" presId="urn:microsoft.com/office/officeart/2005/8/layout/orgChart1"/>
    <dgm:cxn modelId="{7BC0384E-3D1C-4885-8675-3985CE06820A}" type="presOf" srcId="{899DBD60-80B3-406D-96A1-7C39A5971148}" destId="{089A4FF4-FCBC-4696-AA41-4CBBF899A146}" srcOrd="1" destOrd="0" presId="urn:microsoft.com/office/officeart/2005/8/layout/orgChart1"/>
    <dgm:cxn modelId="{A90308FB-E50A-44FA-AA7F-513DE948E733}" type="presOf" srcId="{E0C4B291-8BFB-46D1-9627-5EFC69F35EEE}" destId="{BA7C3352-9947-408F-B4F4-4BA0B7CF6615}" srcOrd="1" destOrd="0" presId="urn:microsoft.com/office/officeart/2005/8/layout/orgChart1"/>
    <dgm:cxn modelId="{8E57EB7E-1077-4D1F-A27A-1FE7A2E693FC}" type="presOf" srcId="{A7158547-F9EC-407F-86D8-25484B4D9BE3}" destId="{1E0DA0E5-DBE7-4929-A521-441AE97FDAB5}" srcOrd="1" destOrd="0" presId="urn:microsoft.com/office/officeart/2005/8/layout/orgChart1"/>
    <dgm:cxn modelId="{6A06023C-58F5-4525-8F42-BC8A890CA168}" type="presOf" srcId="{7198AE9E-B613-4787-81AE-EBD9789A0FDE}" destId="{73A9A446-D9DC-4F6A-A225-C917083CD783}" srcOrd="0" destOrd="0" presId="urn:microsoft.com/office/officeart/2005/8/layout/orgChart1"/>
    <dgm:cxn modelId="{120C8AE7-FAE6-4C46-8B45-9C3E94A3B0A2}" type="presOf" srcId="{DDE5A3EC-9B4D-4831-888A-AB5875257F3D}" destId="{5114A5F7-7FF8-4F5B-804B-7D02E15DA788}" srcOrd="1" destOrd="0" presId="urn:microsoft.com/office/officeart/2005/8/layout/orgChart1"/>
    <dgm:cxn modelId="{D23C027D-747C-4F7B-99EE-67683797F7EE}" srcId="{AA1F4027-6E08-459A-B418-F0EE2FA1427F}" destId="{42B67ACA-220B-450E-87C8-D7D154C06D28}" srcOrd="3" destOrd="0" parTransId="{88742C77-FBC9-42CB-B079-F149DBD0C65A}" sibTransId="{26FC44DA-6D29-46A9-ACC1-C35637AE4BA4}"/>
    <dgm:cxn modelId="{443D9E08-D8B3-49BD-A72E-24FF9D7910B8}" type="presOf" srcId="{42B67ACA-220B-450E-87C8-D7D154C06D28}" destId="{3B9F2F40-82E1-48B7-A6A4-9E5DD0FA7237}" srcOrd="1" destOrd="0" presId="urn:microsoft.com/office/officeart/2005/8/layout/orgChart1"/>
    <dgm:cxn modelId="{90DAFB60-539A-4C46-B4D5-A4307D00C43C}" srcId="{2A665AB7-9F0D-4D2F-B3A9-8D82BFC1BAC7}" destId="{FEB09B51-2C70-4888-8F35-B055C7BCC578}" srcOrd="1" destOrd="0" parTransId="{B8F0513A-09D8-43EC-B8A7-1A372A70BAA9}" sibTransId="{53B36DEB-ABC9-4D56-ACD8-DAA77DC1ED4A}"/>
    <dgm:cxn modelId="{54AA1F86-E677-4BAE-8348-6402F283FD34}" type="presOf" srcId="{3F0B34FD-76EF-4A1D-B2D7-073ABE2D929B}" destId="{AB22C4A2-C432-4ACB-80A7-B6070C3C7EF5}" srcOrd="0" destOrd="0" presId="urn:microsoft.com/office/officeart/2005/8/layout/orgChart1"/>
    <dgm:cxn modelId="{5421125B-DCD5-4663-AF26-B82120E7555B}" type="presOf" srcId="{2B09286C-B68A-456B-8672-1B4290D76F87}" destId="{EC1BEA8D-E007-43EE-9576-BB1A257C35CC}" srcOrd="0" destOrd="0" presId="urn:microsoft.com/office/officeart/2005/8/layout/orgChart1"/>
    <dgm:cxn modelId="{C07DF0D3-BF3E-43B1-9B09-2618063473E4}" type="presOf" srcId="{B8F0513A-09D8-43EC-B8A7-1A372A70BAA9}" destId="{9EFB41F3-CAD6-4D62-AEBE-9B69EE618790}" srcOrd="0" destOrd="0" presId="urn:microsoft.com/office/officeart/2005/8/layout/orgChart1"/>
    <dgm:cxn modelId="{19F8CA05-A704-4261-80E7-D533A065DB84}" type="presOf" srcId="{F73A8595-B6C0-4543-AB2E-52CA904E4191}" destId="{C2B60119-D8E3-47E8-8470-09C2EE8E0310}" srcOrd="1" destOrd="0" presId="urn:microsoft.com/office/officeart/2005/8/layout/orgChart1"/>
    <dgm:cxn modelId="{CA31E4A8-805F-4F0F-A58D-ED68D3FC3C3F}" type="presOf" srcId="{8740082A-71FD-4D4B-8F59-7B7D41D9E497}" destId="{B7B1F7D8-FE99-4125-87DE-A2D06CD02514}" srcOrd="0" destOrd="0" presId="urn:microsoft.com/office/officeart/2005/8/layout/orgChart1"/>
    <dgm:cxn modelId="{C1108883-5EF2-49DF-8168-F0CCEE32560D}" type="presOf" srcId="{06188ACB-05F7-4DD2-81F0-142B39045603}" destId="{5018C724-533A-40CD-B6B8-2424D791020C}" srcOrd="1" destOrd="0" presId="urn:microsoft.com/office/officeart/2005/8/layout/orgChart1"/>
    <dgm:cxn modelId="{07B04844-6632-422A-A314-C6E237CCAC44}" type="presOf" srcId="{289CB378-7165-467D-AFD1-2CDE7D1E9E90}" destId="{46C6917C-3464-4237-BE7D-5AF504F71073}" srcOrd="1" destOrd="0" presId="urn:microsoft.com/office/officeart/2005/8/layout/orgChart1"/>
    <dgm:cxn modelId="{8DEA5645-AA0E-4F18-B972-64A78654FD23}" type="presOf" srcId="{1D7D9E57-754B-4851-BBEF-406D6559805A}" destId="{030B1D37-0D71-45CD-AAF3-EF916CDC4F43}" srcOrd="0" destOrd="0" presId="urn:microsoft.com/office/officeart/2005/8/layout/orgChart1"/>
    <dgm:cxn modelId="{2F9B1FC3-BF1A-4B55-9379-05C04E48F001}" type="presOf" srcId="{4E39F58C-6B32-4C89-8701-A513BD721C3E}" destId="{E8EFE522-101A-4699-8BAC-5CEF51516125}" srcOrd="1" destOrd="0" presId="urn:microsoft.com/office/officeart/2005/8/layout/orgChart1"/>
    <dgm:cxn modelId="{C68FFCEC-26A1-4FC6-A1B7-698C564D25A2}" srcId="{B3E0B2AE-9109-4939-8E56-6EE4CB8CABE8}" destId="{5A68D205-235D-45D4-946A-02E26D785F05}" srcOrd="6" destOrd="0" parTransId="{7198AE9E-B613-4787-81AE-EBD9789A0FDE}" sibTransId="{173B5B21-F89E-4069-81FE-629C3F008F14}"/>
    <dgm:cxn modelId="{5EB42745-E637-46A1-BD5E-38C0379FEA34}" type="presOf" srcId="{1AA0A84E-EFDD-4FB8-80B2-9FBF7236B378}" destId="{7F2B776B-5031-412E-A0B3-4CCBED73A9DB}" srcOrd="0" destOrd="0" presId="urn:microsoft.com/office/officeart/2005/8/layout/orgChart1"/>
    <dgm:cxn modelId="{97BB2DAD-AAD1-408F-A7DC-9299751B4F03}" type="presOf" srcId="{37EB9443-C69E-4362-B21C-D2898B990DCE}" destId="{BE434F60-CE04-44F9-81A3-CF26CE71B866}" srcOrd="0" destOrd="0" presId="urn:microsoft.com/office/officeart/2005/8/layout/orgChart1"/>
    <dgm:cxn modelId="{A7DDF173-0971-440E-A4E9-2F6EEED066B9}" type="presOf" srcId="{91445A07-4631-457E-A002-8F5BDECFD5AF}" destId="{CD4154DA-2A64-4A3B-BE40-D3C7A9FD5C1C}" srcOrd="0" destOrd="0" presId="urn:microsoft.com/office/officeart/2005/8/layout/orgChart1"/>
    <dgm:cxn modelId="{0119C515-4F43-4121-8662-7FFAFA243E34}" type="presOf" srcId="{2E1EB53A-1E81-41B8-9B9B-A6D0AF25C737}" destId="{35D8E6E1-65E5-433D-8AB1-850D0159F509}" srcOrd="0" destOrd="0" presId="urn:microsoft.com/office/officeart/2005/8/layout/orgChart1"/>
    <dgm:cxn modelId="{8FEB23BD-EEB4-4723-86C9-EE3DC211FC92}" srcId="{C1A03A72-21EE-4D5F-939E-FE77F01FFB6C}" destId="{63F7E4A0-DA02-410D-BB04-76461851B51C}" srcOrd="1" destOrd="0" parTransId="{9B303A57-1615-4792-87BD-C60440C12499}" sibTransId="{DBB1ACFB-0FD2-403D-992C-31D8EB58DB10}"/>
    <dgm:cxn modelId="{A36A9EB3-5A21-439F-B45E-FBD3AC3071CE}" srcId="{AA1F4027-6E08-459A-B418-F0EE2FA1427F}" destId="{9392E735-74F6-4EB4-A986-F1288CE9A317}" srcOrd="4" destOrd="0" parTransId="{679F4306-896E-42B2-AF37-830100144751}" sibTransId="{FB409263-8141-4E92-A3EA-893702BDC9B8}"/>
    <dgm:cxn modelId="{D8F648EC-A4AB-43A1-B401-333F00387686}" type="presOf" srcId="{8D485A24-7D6C-4005-9C75-0882C79BCC64}" destId="{A015BB03-EE08-4569-B87B-2218FAA2FBC0}" srcOrd="0" destOrd="0" presId="urn:microsoft.com/office/officeart/2005/8/layout/orgChart1"/>
    <dgm:cxn modelId="{31B74D6C-DFD4-4F95-8614-6589A5216A7F}" type="presOf" srcId="{E346765F-7B9A-47BC-B152-5DC33470825E}" destId="{89F091D4-03F7-4A5B-B01D-06797A921AE3}" srcOrd="0" destOrd="0" presId="urn:microsoft.com/office/officeart/2005/8/layout/orgChart1"/>
    <dgm:cxn modelId="{ED96EE3A-7F70-498C-8BAB-370640A96794}" type="presOf" srcId="{DDE5A3EC-9B4D-4831-888A-AB5875257F3D}" destId="{8B4229CF-CBB6-414E-BC9D-4BF9A9AB6886}" srcOrd="0" destOrd="0" presId="urn:microsoft.com/office/officeart/2005/8/layout/orgChart1"/>
    <dgm:cxn modelId="{4C19B468-283E-4035-827C-779C481DAC33}" type="presOf" srcId="{74B074CC-B123-4A89-854F-6E81EB88420E}" destId="{11F7F278-DE58-4DFC-A011-D55001D0C233}" srcOrd="1" destOrd="0" presId="urn:microsoft.com/office/officeart/2005/8/layout/orgChart1"/>
    <dgm:cxn modelId="{95E5969E-0C8E-4B61-9B5E-B4B77AB4744A}" srcId="{289CB378-7165-467D-AFD1-2CDE7D1E9E90}" destId="{2E1EB53A-1E81-41B8-9B9B-A6D0AF25C737}" srcOrd="3" destOrd="0" parTransId="{47C88A19-FF9D-4AC3-9018-4E1B99DFB2DA}" sibTransId="{95208579-1A38-4851-9E41-60BE4F2346C7}"/>
    <dgm:cxn modelId="{FAE594B3-7DF1-4D55-9D14-67617AA13D84}" srcId="{74B074CC-B123-4A89-854F-6E81EB88420E}" destId="{06188ACB-05F7-4DD2-81F0-142B39045603}" srcOrd="3" destOrd="0" parTransId="{18740A01-A5F1-498B-B157-C21BB1BB0B64}" sibTransId="{9A694E26-C9DC-45B1-913D-C3CA73DD1433}"/>
    <dgm:cxn modelId="{60E87C18-0043-46E3-9895-3BA799CEA03B}" srcId="{5A68D205-235D-45D4-946A-02E26D785F05}" destId="{DDE5A3EC-9B4D-4831-888A-AB5875257F3D}" srcOrd="1" destOrd="0" parTransId="{91445A07-4631-457E-A002-8F5BDECFD5AF}" sibTransId="{E660A5B4-35BF-47A6-963B-511C29F149B1}"/>
    <dgm:cxn modelId="{993114E7-C1C1-4293-8313-731D56EB54F1}" srcId="{5A68D205-235D-45D4-946A-02E26D785F05}" destId="{4E39F58C-6B32-4C89-8701-A513BD721C3E}" srcOrd="2" destOrd="0" parTransId="{E3BE67AB-67FC-4F5C-917E-30F79C2B3C9B}" sibTransId="{0A3219D4-6E18-4683-83C3-A802E95B6BC0}"/>
    <dgm:cxn modelId="{B4F64B07-EB1E-4ADB-837A-7E40D4E8ABE7}" srcId="{B3E0B2AE-9109-4939-8E56-6EE4CB8CABE8}" destId="{2A665AB7-9F0D-4D2F-B3A9-8D82BFC1BAC7}" srcOrd="3" destOrd="0" parTransId="{8740082A-71FD-4D4B-8F59-7B7D41D9E497}" sibTransId="{5808B76C-2C0F-4BE3-8CFD-E4BAE336D5B4}"/>
    <dgm:cxn modelId="{CFDAD0FC-F89B-4915-A483-358754150BDB}" srcId="{B3E0B2AE-9109-4939-8E56-6EE4CB8CABE8}" destId="{289CB378-7165-467D-AFD1-2CDE7D1E9E90}" srcOrd="1" destOrd="0" parTransId="{63A2F841-5A4C-4226-9D48-D539D2F64E94}" sibTransId="{089A52AD-02EE-4F5D-973B-DC749E638CC6}"/>
    <dgm:cxn modelId="{1C2B4BCC-A3F6-48F1-8D04-8859CB3A542B}" type="presOf" srcId="{82D28943-AAC0-4F01-BE7A-51D629D9964F}" destId="{7710AAAF-6D13-4064-97B1-9E2C0AE31B1D}" srcOrd="0" destOrd="0" presId="urn:microsoft.com/office/officeart/2005/8/layout/orgChart1"/>
    <dgm:cxn modelId="{00B10101-965E-44B0-8627-9B5AE98BC662}" type="presOf" srcId="{B6DB27D4-ED07-49DA-85FD-FE64ACF94DB2}" destId="{B13B1F34-BA75-4679-A2AB-D97070727E83}" srcOrd="1" destOrd="0" presId="urn:microsoft.com/office/officeart/2005/8/layout/orgChart1"/>
    <dgm:cxn modelId="{3E4247E5-62D2-4F4C-A3F0-1A022BBED4F0}" type="presOf" srcId="{08597A8E-C43A-40E8-999A-F15DE1909F77}" destId="{B552FA8D-DFBE-4C5A-8946-CC2FDF2CFC14}" srcOrd="0" destOrd="0" presId="urn:microsoft.com/office/officeart/2005/8/layout/orgChart1"/>
    <dgm:cxn modelId="{66AB1BB0-21E5-46A6-989D-9234C2390FB1}" srcId="{74B074CC-B123-4A89-854F-6E81EB88420E}" destId="{68348E8E-EF01-4020-9BE7-6952E753ED96}" srcOrd="5" destOrd="0" parTransId="{45415F7F-2B1E-4512-914A-C0D1FE0747E6}" sibTransId="{58FCD669-882A-4353-93D6-9CF77ED56A35}"/>
    <dgm:cxn modelId="{7A996572-4FEF-4BB3-A1EA-E1EE91781A86}" srcId="{8874CD46-340C-4F9C-9B81-3315D9FC1F4C}" destId="{B3E0B2AE-9109-4939-8E56-6EE4CB8CABE8}" srcOrd="0" destOrd="0" parTransId="{B0C85BE0-83CE-4F68-837C-4DE9F00FE51E}" sibTransId="{7EE5973F-19C8-4F7A-AF32-1B5A3E88C870}"/>
    <dgm:cxn modelId="{2569CC96-FE38-4739-B92F-0668FC85FE35}" type="presOf" srcId="{B3E0B2AE-9109-4939-8E56-6EE4CB8CABE8}" destId="{0DAD569C-3D94-4722-9DD0-482A9EA6808C}" srcOrd="1" destOrd="0" presId="urn:microsoft.com/office/officeart/2005/8/layout/orgChart1"/>
    <dgm:cxn modelId="{534496EC-4465-420B-BD9E-671ACE13E4F7}" srcId="{289CB378-7165-467D-AFD1-2CDE7D1E9E90}" destId="{C6A9697C-6C94-4E99-B8FB-742B962B6DA4}" srcOrd="4" destOrd="0" parTransId="{19AD33B2-3365-485A-BC73-A5D0DC077782}" sibTransId="{BF7B90B2-54C1-4864-96A9-D065FC76DAD2}"/>
    <dgm:cxn modelId="{A99C8676-1AE7-4610-A4E1-B005783A0606}" type="presOf" srcId="{FFE5A76E-638F-492C-94D9-EDD03BCAB651}" destId="{3769F2D6-0116-4F75-9C84-A0CB17DD5641}" srcOrd="1" destOrd="0" presId="urn:microsoft.com/office/officeart/2005/8/layout/orgChart1"/>
    <dgm:cxn modelId="{631152BE-6B1E-468D-914E-954224738805}" type="presOf" srcId="{C1A03A72-21EE-4D5F-939E-FE77F01FFB6C}" destId="{96C79391-E482-441A-9A09-F7DC0CDF9DCD}" srcOrd="0" destOrd="0" presId="urn:microsoft.com/office/officeart/2005/8/layout/orgChart1"/>
    <dgm:cxn modelId="{5313C09F-A398-479A-A087-E74ABB5CF39F}" srcId="{289DDB4A-186A-4A69-94D0-69B0A6B2DDBC}" destId="{5EEEECA4-E708-4ACA-9F5B-AFD6658D34A8}" srcOrd="7" destOrd="0" parTransId="{184A9924-D793-416A-8806-34D3AB4A850E}" sibTransId="{7394DB6D-1DF4-4A04-BD31-F66FD3435044}"/>
    <dgm:cxn modelId="{98046C81-14C8-485D-A038-2D083EDE8544}" type="presOf" srcId="{70E6C84D-D075-48CB-83A7-8DE7DD435D0D}" destId="{D196F0E1-A32E-4572-8EBB-6D6627BAE4FE}" srcOrd="0" destOrd="0" presId="urn:microsoft.com/office/officeart/2005/8/layout/orgChart1"/>
    <dgm:cxn modelId="{3D25C84E-3A97-4542-B7DB-AC760E85D290}" srcId="{00F6C5B3-F5A6-48D4-AFEB-AFD93F869F2A}" destId="{B6DB27D4-ED07-49DA-85FD-FE64ACF94DB2}" srcOrd="1" destOrd="0" parTransId="{C530BBDF-AB58-455C-BF2D-9E5D56352EDB}" sibTransId="{38D5E6C9-A231-4EDA-BB69-91A6A9552B73}"/>
    <dgm:cxn modelId="{429337B0-2F77-4179-BF05-E325E452C003}" srcId="{289DDB4A-186A-4A69-94D0-69B0A6B2DDBC}" destId="{1AA0A84E-EFDD-4FB8-80B2-9FBF7236B378}" srcOrd="5" destOrd="0" parTransId="{1D7D9E57-754B-4851-BBEF-406D6559805A}" sibTransId="{ACD7E933-A0B0-4ECD-9842-2706DBAA6659}"/>
    <dgm:cxn modelId="{A79FEA80-B64C-4736-BCB2-B3754CE63AE0}" type="presOf" srcId="{C6A9697C-6C94-4E99-B8FB-742B962B6DA4}" destId="{48141264-CEFD-4896-870E-217EC91E4812}" srcOrd="0" destOrd="0" presId="urn:microsoft.com/office/officeart/2005/8/layout/orgChart1"/>
    <dgm:cxn modelId="{BFCC442D-5348-4812-B240-F8FDF4A17E3B}" type="presOf" srcId="{62B7E173-820B-4FB4-A626-15E0502185E7}" destId="{6D7824F7-C18E-4DBC-8EE8-140164BD0E6D}" srcOrd="0" destOrd="0" presId="urn:microsoft.com/office/officeart/2005/8/layout/orgChart1"/>
    <dgm:cxn modelId="{89B5A4E2-581A-46A8-B02D-13276CF6654A}" type="presOf" srcId="{184A9924-D793-416A-8806-34D3AB4A850E}" destId="{1C9DAD06-C6C9-474E-B5BB-33E7171F1AEC}" srcOrd="0" destOrd="0" presId="urn:microsoft.com/office/officeart/2005/8/layout/orgChart1"/>
    <dgm:cxn modelId="{755C5F1C-B406-4E7D-8CEE-BF57520B2D57}" type="presOf" srcId="{8E329C37-26CF-4413-A18A-691BCA53CB9A}" destId="{9F2A69F3-B5BE-4610-AC92-381E506ADA29}" srcOrd="1" destOrd="0" presId="urn:microsoft.com/office/officeart/2005/8/layout/orgChart1"/>
    <dgm:cxn modelId="{37504F06-8EC8-43DA-A04D-7635D42B3DF3}" type="presOf" srcId="{22923581-36A0-48EE-B204-13AFE7FE663C}" destId="{23D61820-F07D-4C87-A519-B7EFB024B875}" srcOrd="0" destOrd="0" presId="urn:microsoft.com/office/officeart/2005/8/layout/orgChart1"/>
    <dgm:cxn modelId="{7C0BB220-4382-4408-BD85-3C9064B823CE}" type="presOf" srcId="{C1A03A72-21EE-4D5F-939E-FE77F01FFB6C}" destId="{424F4668-4D97-460B-B9AA-0525367548CD}" srcOrd="1" destOrd="0" presId="urn:microsoft.com/office/officeart/2005/8/layout/orgChart1"/>
    <dgm:cxn modelId="{70ECDC35-AE5D-4548-A0B0-9542852EC572}" type="presOf" srcId="{8D485A24-7D6C-4005-9C75-0882C79BCC64}" destId="{D91549D4-75A3-4266-AD41-26B214599688}" srcOrd="1" destOrd="0" presId="urn:microsoft.com/office/officeart/2005/8/layout/orgChart1"/>
    <dgm:cxn modelId="{CED4DAB5-1281-48B4-98EB-4CE3CA43AF77}" type="presOf" srcId="{05075FC5-39AB-463E-9A5B-27F7A1E5A016}" destId="{B3369679-4C64-42B3-8817-A8A7249642CC}" srcOrd="1" destOrd="0" presId="urn:microsoft.com/office/officeart/2005/8/layout/orgChart1"/>
    <dgm:cxn modelId="{613C8DAB-EA2B-4107-A3D6-71A06B91E0DF}" srcId="{289CB378-7165-467D-AFD1-2CDE7D1E9E90}" destId="{95B5117A-1ADF-4B32-B6A7-56A49F90392A}" srcOrd="0" destOrd="0" parTransId="{995B8BA7-CA7F-49A7-BCEC-28CC30CE79BD}" sibTransId="{C182A036-187A-4F99-BF5B-ED84A44381F4}"/>
    <dgm:cxn modelId="{74DAC83E-7341-48A3-8EDD-9E086F39FF21}" type="presOf" srcId="{5A68D205-235D-45D4-946A-02E26D785F05}" destId="{EDC9F877-5E4A-4E15-A458-1091A9E55E0A}" srcOrd="1" destOrd="0" presId="urn:microsoft.com/office/officeart/2005/8/layout/orgChart1"/>
    <dgm:cxn modelId="{6DFF7ED1-AF65-4C95-BD7B-12745BF08655}" srcId="{AA1F4027-6E08-459A-B418-F0EE2FA1427F}" destId="{2B09286C-B68A-456B-8672-1B4290D76F87}" srcOrd="2" destOrd="0" parTransId="{542C4C53-93E4-49E0-A54A-9F790ABA332B}" sibTransId="{7152999C-CCBA-4B28-AB6C-DBAD9EAC2E37}"/>
    <dgm:cxn modelId="{5948593F-3C1A-4D2C-90CA-67897EE3EFD6}" type="presOf" srcId="{8E329C37-26CF-4413-A18A-691BCA53CB9A}" destId="{D31C5D21-20E2-4FDB-ABE4-57EFB96D4874}" srcOrd="0" destOrd="0" presId="urn:microsoft.com/office/officeart/2005/8/layout/orgChart1"/>
    <dgm:cxn modelId="{FFFA104F-9780-4BA2-9522-C95FC3248ADD}" type="presOf" srcId="{0597E0AB-8BA0-464C-BF96-C184B64C1A5D}" destId="{078D89D7-7A18-4038-A1D2-C3D92E8D9509}" srcOrd="0" destOrd="0" presId="urn:microsoft.com/office/officeart/2005/8/layout/orgChart1"/>
    <dgm:cxn modelId="{CB845C1B-3994-4439-ADF2-CBCA9317151A}" srcId="{B3E0B2AE-9109-4939-8E56-6EE4CB8CABE8}" destId="{A7158547-F9EC-407F-86D8-25484B4D9BE3}" srcOrd="8" destOrd="0" parTransId="{AC982E98-6224-4C37-A912-1251186B74D3}" sibTransId="{5C08B557-8375-4E3B-862A-60EE77938861}"/>
    <dgm:cxn modelId="{C4F4A68E-AF88-476A-BC54-025EF8EA4B74}" type="presOf" srcId="{199FF252-15F1-4C21-AB3C-7E429EB73EEA}" destId="{0D838BA7-C60D-4FF3-B57D-AE1C5D321FF4}" srcOrd="1" destOrd="0" presId="urn:microsoft.com/office/officeart/2005/8/layout/orgChart1"/>
    <dgm:cxn modelId="{D42FEF71-CD8B-4F9B-85ED-5A3869302BF5}" type="presOf" srcId="{95B5117A-1ADF-4B32-B6A7-56A49F90392A}" destId="{EF6919A6-C016-49DA-8CA8-E858D94FC8FB}" srcOrd="1" destOrd="0" presId="urn:microsoft.com/office/officeart/2005/8/layout/orgChart1"/>
    <dgm:cxn modelId="{CC57D284-FCAD-4D2F-832B-68E720EDB1D3}" type="presOf" srcId="{344C295A-C39B-4DA4-939E-425097F8F938}" destId="{E22676E8-0268-4AF4-95B4-7ADA3C58A57E}" srcOrd="0" destOrd="0" presId="urn:microsoft.com/office/officeart/2005/8/layout/orgChart1"/>
    <dgm:cxn modelId="{BE1B8331-DB57-4C4F-89E4-6AD9059DAD0E}" type="presOf" srcId="{67DF2D53-D21F-4B06-A8C2-89FEFB68B282}" destId="{0303590F-18E5-4694-9F21-F3E3ACCEE0A5}" srcOrd="0" destOrd="0" presId="urn:microsoft.com/office/officeart/2005/8/layout/orgChart1"/>
    <dgm:cxn modelId="{2A4DCA85-ADF4-4C5A-9604-D10CDCE7B870}" type="presOf" srcId="{FEB09B51-2C70-4888-8F35-B055C7BCC578}" destId="{BB89C012-FB13-4709-843E-60B39E2DCCAF}" srcOrd="0" destOrd="0" presId="urn:microsoft.com/office/officeart/2005/8/layout/orgChart1"/>
    <dgm:cxn modelId="{BC1CB562-65F8-41FB-9AF6-C56B8A7EA92B}" type="presOf" srcId="{C846DB94-7AD3-4207-A467-322C9E5FE7CE}" destId="{1B56F8E2-D25A-4CD3-AAD8-604F0C3CF1DB}" srcOrd="1" destOrd="0" presId="urn:microsoft.com/office/officeart/2005/8/layout/orgChart1"/>
    <dgm:cxn modelId="{FD59395B-3E7D-475B-936C-B6778C6FAB51}" srcId="{289DDB4A-186A-4A69-94D0-69B0A6B2DDBC}" destId="{8E34A8FD-6139-406F-A1BB-AC7D53568B87}" srcOrd="6" destOrd="0" parTransId="{A3166098-49E9-48DE-A1CF-ED24D625AB08}" sibTransId="{F44C00F6-16A8-4520-B0CD-B34E77C943AA}"/>
    <dgm:cxn modelId="{72B58992-AB4C-400D-A56E-854EB164ECF5}" type="presOf" srcId="{8874CD46-340C-4F9C-9B81-3315D9FC1F4C}" destId="{90E76CB6-938C-4262-8138-166F8A549CCE}" srcOrd="0" destOrd="0" presId="urn:microsoft.com/office/officeart/2005/8/layout/orgChart1"/>
    <dgm:cxn modelId="{58515B36-F224-4BF7-A887-0F181DF5E490}" type="presOf" srcId="{18740A01-A5F1-498B-B157-C21BB1BB0B64}" destId="{4A36F63B-F534-4BA8-BF97-1C76D8163D85}" srcOrd="0" destOrd="0" presId="urn:microsoft.com/office/officeart/2005/8/layout/orgChart1"/>
    <dgm:cxn modelId="{75B475AF-4902-4C36-813E-9C36D12D14CF}" type="presOf" srcId="{0C0F3C2B-CC17-4681-9B9D-9379A56DBE90}" destId="{41320A62-C905-42B2-AA49-7E92E94234D8}" srcOrd="0" destOrd="0" presId="urn:microsoft.com/office/officeart/2005/8/layout/orgChart1"/>
    <dgm:cxn modelId="{2AEFAA6E-1BF1-4413-A23B-36433CC9ABCF}" type="presOf" srcId="{3CE5F576-FE7C-4D66-B816-35A15FF69586}" destId="{86607F02-20E5-486F-9D99-F6A9DE8C4947}" srcOrd="0" destOrd="0" presId="urn:microsoft.com/office/officeart/2005/8/layout/orgChart1"/>
    <dgm:cxn modelId="{D7CC374F-C335-4948-86CD-C1C4D6C81391}" type="presOf" srcId="{8E5FD221-A9F0-4D20-AF7B-D222489795EB}" destId="{4337CD8C-CA3C-4DE8-BA0C-44890CA53BD1}" srcOrd="0" destOrd="0" presId="urn:microsoft.com/office/officeart/2005/8/layout/orgChart1"/>
    <dgm:cxn modelId="{8962BBA2-37E6-4CF3-93C9-2D070D57FC5C}" type="presOf" srcId="{1D013E5B-5EA9-49FA-BC8B-91FB4220518A}" destId="{36D03DEF-75DA-499F-9AE6-29C3C565E2BB}" srcOrd="0" destOrd="0" presId="urn:microsoft.com/office/officeart/2005/8/layout/orgChart1"/>
    <dgm:cxn modelId="{7C1F28FC-D522-4A26-8685-ACC8A06FDCAD}" type="presOf" srcId="{9392E735-74F6-4EB4-A986-F1288CE9A317}" destId="{85C951DA-6462-4286-86BB-B0B342DDB514}" srcOrd="1" destOrd="0" presId="urn:microsoft.com/office/officeart/2005/8/layout/orgChart1"/>
    <dgm:cxn modelId="{2CDE6A11-B3FC-4856-A1EE-EF711CE4CE2E}" type="presOf" srcId="{1DE23CD8-4546-403E-9624-E16664201171}" destId="{05B3D385-54DA-41D3-8F0C-EAADBEB752DA}" srcOrd="0" destOrd="0" presId="urn:microsoft.com/office/officeart/2005/8/layout/orgChart1"/>
    <dgm:cxn modelId="{5FC34764-C788-428C-805A-B82BF32E5AF6}" type="presOf" srcId="{AE59ACAF-74ED-4963-84D8-39961A3C3289}" destId="{176F8966-7BDD-4C9E-B49E-87A3DF8986F6}" srcOrd="0" destOrd="0" presId="urn:microsoft.com/office/officeart/2005/8/layout/orgChart1"/>
    <dgm:cxn modelId="{F3E67D0F-E20E-4166-9343-095E53FC6B4D}" type="presOf" srcId="{2B09286C-B68A-456B-8672-1B4290D76F87}" destId="{4F83A63D-BAF7-4C18-B53E-CC73A2DEA750}" srcOrd="1" destOrd="0" presId="urn:microsoft.com/office/officeart/2005/8/layout/orgChart1"/>
    <dgm:cxn modelId="{93C20231-0E50-412E-93ED-2D344991DED3}" type="presOf" srcId="{E109C54C-883A-4EF6-B219-E62F1BC0DB75}" destId="{53FAA5A2-1F1F-4D9C-AA39-5854705AF26C}" srcOrd="0" destOrd="0" presId="urn:microsoft.com/office/officeart/2005/8/layout/orgChart1"/>
    <dgm:cxn modelId="{32F30694-E5B0-4699-B031-DFC10865F043}" type="presOf" srcId="{995B8BA7-CA7F-49A7-BCEC-28CC30CE79BD}" destId="{5672D825-14AA-49CF-9ED6-AC800696886C}" srcOrd="0" destOrd="0" presId="urn:microsoft.com/office/officeart/2005/8/layout/orgChart1"/>
    <dgm:cxn modelId="{DD8CC886-D6CE-4F6A-8574-A25DFAA20EEB}" srcId="{74B074CC-B123-4A89-854F-6E81EB88420E}" destId="{0C40C45F-A781-40CD-84DD-BF9C9460AA26}" srcOrd="6" destOrd="0" parTransId="{70E6C84D-D075-48CB-83A7-8DE7DD435D0D}" sibTransId="{BE0991A6-C4C7-42A1-ACF2-9394E4F2435F}"/>
    <dgm:cxn modelId="{52243845-739F-4A89-B36D-683AA468D4A3}" type="presParOf" srcId="{90E76CB6-938C-4262-8138-166F8A549CCE}" destId="{5C352733-C868-49E4-953A-C769B4C5AC64}" srcOrd="0" destOrd="0" presId="urn:microsoft.com/office/officeart/2005/8/layout/orgChart1"/>
    <dgm:cxn modelId="{F3A3AA64-D961-4E33-87F8-783FAD8F5FE0}" type="presParOf" srcId="{5C352733-C868-49E4-953A-C769B4C5AC64}" destId="{3844A3C9-5E55-4E51-A80A-3D19100BFFFF}" srcOrd="0" destOrd="0" presId="urn:microsoft.com/office/officeart/2005/8/layout/orgChart1"/>
    <dgm:cxn modelId="{6D40C2CA-BE39-4AE1-A1FF-96D7F7E079C5}" type="presParOf" srcId="{3844A3C9-5E55-4E51-A80A-3D19100BFFFF}" destId="{FAE0D76A-E267-4D23-951F-C872E285E35C}" srcOrd="0" destOrd="0" presId="urn:microsoft.com/office/officeart/2005/8/layout/orgChart1"/>
    <dgm:cxn modelId="{4FD0EB9C-BF0A-44C1-AB98-4B422521DADC}" type="presParOf" srcId="{3844A3C9-5E55-4E51-A80A-3D19100BFFFF}" destId="{0DAD569C-3D94-4722-9DD0-482A9EA6808C}" srcOrd="1" destOrd="0" presId="urn:microsoft.com/office/officeart/2005/8/layout/orgChart1"/>
    <dgm:cxn modelId="{F473AE2C-78E7-43D9-A113-CBBA8A693C1D}" type="presParOf" srcId="{5C352733-C868-49E4-953A-C769B4C5AC64}" destId="{52A4A7AF-E153-48A8-A7C3-318DE31A6300}" srcOrd="1" destOrd="0" presId="urn:microsoft.com/office/officeart/2005/8/layout/orgChart1"/>
    <dgm:cxn modelId="{3C846B4B-7314-473D-A58C-A1C4E1300EFB}" type="presParOf" srcId="{52A4A7AF-E153-48A8-A7C3-318DE31A6300}" destId="{23D61820-F07D-4C87-A519-B7EFB024B875}" srcOrd="0" destOrd="0" presId="urn:microsoft.com/office/officeart/2005/8/layout/orgChart1"/>
    <dgm:cxn modelId="{8ACD5188-7A96-41A3-8FFE-2BC328BB1AFC}" type="presParOf" srcId="{52A4A7AF-E153-48A8-A7C3-318DE31A6300}" destId="{1E92358C-B9C4-40F0-B4D8-3F93F054488A}" srcOrd="1" destOrd="0" presId="urn:microsoft.com/office/officeart/2005/8/layout/orgChart1"/>
    <dgm:cxn modelId="{C5D3829D-C9C1-4FBB-8497-335D4F3F7685}" type="presParOf" srcId="{1E92358C-B9C4-40F0-B4D8-3F93F054488A}" destId="{5104EA9E-5ED0-452A-871F-C2AC9BDA2FEA}" srcOrd="0" destOrd="0" presId="urn:microsoft.com/office/officeart/2005/8/layout/orgChart1"/>
    <dgm:cxn modelId="{9AE7FDAD-40FE-4AF4-B7DA-FA4CF1E24412}" type="presParOf" srcId="{5104EA9E-5ED0-452A-871F-C2AC9BDA2FEA}" destId="{37133036-F588-4E88-AD42-E7B580D23A30}" srcOrd="0" destOrd="0" presId="urn:microsoft.com/office/officeart/2005/8/layout/orgChart1"/>
    <dgm:cxn modelId="{2CC0B7B9-045F-49BE-8C9C-494E31D9B754}" type="presParOf" srcId="{5104EA9E-5ED0-452A-871F-C2AC9BDA2FEA}" destId="{11F7F278-DE58-4DFC-A011-D55001D0C233}" srcOrd="1" destOrd="0" presId="urn:microsoft.com/office/officeart/2005/8/layout/orgChart1"/>
    <dgm:cxn modelId="{8718CE08-7BCC-4E88-8300-5DD2FB086512}" type="presParOf" srcId="{1E92358C-B9C4-40F0-B4D8-3F93F054488A}" destId="{59B08C74-3C9A-4D95-A97C-EF186A14BA11}" srcOrd="1" destOrd="0" presId="urn:microsoft.com/office/officeart/2005/8/layout/orgChart1"/>
    <dgm:cxn modelId="{7E9D8B45-AC29-45A4-89E2-B72C8758B739}" type="presParOf" srcId="{59B08C74-3C9A-4D95-A97C-EF186A14BA11}" destId="{BE434F60-CE04-44F9-81A3-CF26CE71B866}" srcOrd="0" destOrd="0" presId="urn:microsoft.com/office/officeart/2005/8/layout/orgChart1"/>
    <dgm:cxn modelId="{3767E871-D35C-4B6C-9CBC-0DAA70C81FDA}" type="presParOf" srcId="{59B08C74-3C9A-4D95-A97C-EF186A14BA11}" destId="{146B9885-65C5-4A53-A814-457896BC2326}" srcOrd="1" destOrd="0" presId="urn:microsoft.com/office/officeart/2005/8/layout/orgChart1"/>
    <dgm:cxn modelId="{3FBCA4CE-CC65-49B4-996A-D893EA07DDCF}" type="presParOf" srcId="{146B9885-65C5-4A53-A814-457896BC2326}" destId="{F39A97C8-25A1-4881-99C6-653EB2E82C70}" srcOrd="0" destOrd="0" presId="urn:microsoft.com/office/officeart/2005/8/layout/orgChart1"/>
    <dgm:cxn modelId="{BBB97C8A-3038-49BF-A6CB-21F1EF9AD98B}" type="presParOf" srcId="{F39A97C8-25A1-4881-99C6-653EB2E82C70}" destId="{53FAA5A2-1F1F-4D9C-AA39-5854705AF26C}" srcOrd="0" destOrd="0" presId="urn:microsoft.com/office/officeart/2005/8/layout/orgChart1"/>
    <dgm:cxn modelId="{CCB56813-0B28-43B7-964C-1B26CDF3B1F9}" type="presParOf" srcId="{F39A97C8-25A1-4881-99C6-653EB2E82C70}" destId="{9ABF93A2-3431-4781-865C-8F91E1FCB24F}" srcOrd="1" destOrd="0" presId="urn:microsoft.com/office/officeart/2005/8/layout/orgChart1"/>
    <dgm:cxn modelId="{91218EB3-4323-490F-9DC2-485E07C5F5FE}" type="presParOf" srcId="{146B9885-65C5-4A53-A814-457896BC2326}" destId="{786149B4-7FD0-4F3B-889C-BBF51E9D1B17}" srcOrd="1" destOrd="0" presId="urn:microsoft.com/office/officeart/2005/8/layout/orgChart1"/>
    <dgm:cxn modelId="{50C0F794-836E-4085-9504-B11CF14D1E83}" type="presParOf" srcId="{146B9885-65C5-4A53-A814-457896BC2326}" destId="{BAE60AEB-C5FE-4777-BC20-245F2670486C}" srcOrd="2" destOrd="0" presId="urn:microsoft.com/office/officeart/2005/8/layout/orgChart1"/>
    <dgm:cxn modelId="{0BFAE6DD-0377-48FB-9665-F6F465157260}" type="presParOf" srcId="{59B08C74-3C9A-4D95-A97C-EF186A14BA11}" destId="{BE7A3566-2D37-44AC-A0C3-8FC93487C667}" srcOrd="2" destOrd="0" presId="urn:microsoft.com/office/officeart/2005/8/layout/orgChart1"/>
    <dgm:cxn modelId="{ACBDB605-F96B-4D7C-899B-CE2B51C45D46}" type="presParOf" srcId="{59B08C74-3C9A-4D95-A97C-EF186A14BA11}" destId="{953ED166-FBBC-4287-923D-A5C7D1BFEDF7}" srcOrd="3" destOrd="0" presId="urn:microsoft.com/office/officeart/2005/8/layout/orgChart1"/>
    <dgm:cxn modelId="{150C02D2-DD19-475B-A244-5A82312AEF97}" type="presParOf" srcId="{953ED166-FBBC-4287-923D-A5C7D1BFEDF7}" destId="{9670BD5C-CFDC-416B-9333-ACFEB8668FB7}" srcOrd="0" destOrd="0" presId="urn:microsoft.com/office/officeart/2005/8/layout/orgChart1"/>
    <dgm:cxn modelId="{F54CCB4F-7FA0-4D2C-B5BA-FD0A51A74D79}" type="presParOf" srcId="{9670BD5C-CFDC-416B-9333-ACFEB8668FB7}" destId="{60DDAA3B-AE49-434F-A4BB-47E5F11A8151}" srcOrd="0" destOrd="0" presId="urn:microsoft.com/office/officeart/2005/8/layout/orgChart1"/>
    <dgm:cxn modelId="{5AA8ED62-5153-4191-84EE-D2971FF4BA5C}" type="presParOf" srcId="{9670BD5C-CFDC-416B-9333-ACFEB8668FB7}" destId="{DB43883C-53E0-42B3-9F0E-2FD282C29A33}" srcOrd="1" destOrd="0" presId="urn:microsoft.com/office/officeart/2005/8/layout/orgChart1"/>
    <dgm:cxn modelId="{B604F47F-6E5E-44E1-AA3A-519BB116332B}" type="presParOf" srcId="{953ED166-FBBC-4287-923D-A5C7D1BFEDF7}" destId="{EAA3B386-67BA-4FC4-841B-71C04C95C392}" srcOrd="1" destOrd="0" presId="urn:microsoft.com/office/officeart/2005/8/layout/orgChart1"/>
    <dgm:cxn modelId="{90187B62-55E9-4AE8-80EF-01A772EAC8F4}" type="presParOf" srcId="{953ED166-FBBC-4287-923D-A5C7D1BFEDF7}" destId="{71A13549-E67C-4683-8866-5E7091EE6907}" srcOrd="2" destOrd="0" presId="urn:microsoft.com/office/officeart/2005/8/layout/orgChart1"/>
    <dgm:cxn modelId="{76F81402-AD1C-4B52-9CC5-A409E1D2A7FC}" type="presParOf" srcId="{59B08C74-3C9A-4D95-A97C-EF186A14BA11}" destId="{7A658963-4D10-4B73-8DCF-797931A2B830}" srcOrd="4" destOrd="0" presId="urn:microsoft.com/office/officeart/2005/8/layout/orgChart1"/>
    <dgm:cxn modelId="{4A5A92D2-3392-427B-8E03-236975C9F703}" type="presParOf" srcId="{59B08C74-3C9A-4D95-A97C-EF186A14BA11}" destId="{54B594DD-F59C-420E-AFE5-9E8E4DEA2529}" srcOrd="5" destOrd="0" presId="urn:microsoft.com/office/officeart/2005/8/layout/orgChart1"/>
    <dgm:cxn modelId="{6C64A035-E688-4F38-90B5-A9B76441B75F}" type="presParOf" srcId="{54B594DD-F59C-420E-AFE5-9E8E4DEA2529}" destId="{4ED97275-4546-4FAD-9D30-36D815745FC1}" srcOrd="0" destOrd="0" presId="urn:microsoft.com/office/officeart/2005/8/layout/orgChart1"/>
    <dgm:cxn modelId="{871E804F-E56D-4A52-A3CE-A572A35B7858}" type="presParOf" srcId="{4ED97275-4546-4FAD-9D30-36D815745FC1}" destId="{8C8FB937-5E67-4E7A-BAC3-B5448E578473}" srcOrd="0" destOrd="0" presId="urn:microsoft.com/office/officeart/2005/8/layout/orgChart1"/>
    <dgm:cxn modelId="{9FB07D0E-E63B-46B7-8C74-1E7EF38B720F}" type="presParOf" srcId="{4ED97275-4546-4FAD-9D30-36D815745FC1}" destId="{E601735E-7169-4618-A39A-53E7460EB5E9}" srcOrd="1" destOrd="0" presId="urn:microsoft.com/office/officeart/2005/8/layout/orgChart1"/>
    <dgm:cxn modelId="{D463713F-4230-4C73-B83F-8D2A522B1289}" type="presParOf" srcId="{54B594DD-F59C-420E-AFE5-9E8E4DEA2529}" destId="{47AB18EF-9D39-4C69-9ECD-66CA68D40188}" srcOrd="1" destOrd="0" presId="urn:microsoft.com/office/officeart/2005/8/layout/orgChart1"/>
    <dgm:cxn modelId="{9AFD7D10-9F60-42B4-B429-9D0320BD23E6}" type="presParOf" srcId="{54B594DD-F59C-420E-AFE5-9E8E4DEA2529}" destId="{63A191A4-44F3-48B3-B87B-F3F6848C7EBB}" srcOrd="2" destOrd="0" presId="urn:microsoft.com/office/officeart/2005/8/layout/orgChart1"/>
    <dgm:cxn modelId="{59BBC912-8CD1-4A7B-88A7-02F1395E6880}" type="presParOf" srcId="{59B08C74-3C9A-4D95-A97C-EF186A14BA11}" destId="{4A36F63B-F534-4BA8-BF97-1C76D8163D85}" srcOrd="6" destOrd="0" presId="urn:microsoft.com/office/officeart/2005/8/layout/orgChart1"/>
    <dgm:cxn modelId="{72AF7F08-B430-434A-B486-EF4403F48C77}" type="presParOf" srcId="{59B08C74-3C9A-4D95-A97C-EF186A14BA11}" destId="{CE9D2C38-CDCC-4552-B2BD-1394B3DC9581}" srcOrd="7" destOrd="0" presId="urn:microsoft.com/office/officeart/2005/8/layout/orgChart1"/>
    <dgm:cxn modelId="{0BACE0D0-B591-4EE8-9902-BDA52F97F3BE}" type="presParOf" srcId="{CE9D2C38-CDCC-4552-B2BD-1394B3DC9581}" destId="{4F06E28C-C723-4BC1-BE04-C181D10C72D5}" srcOrd="0" destOrd="0" presId="urn:microsoft.com/office/officeart/2005/8/layout/orgChart1"/>
    <dgm:cxn modelId="{7BAB8254-D322-4F7D-B5F3-9297828DE368}" type="presParOf" srcId="{4F06E28C-C723-4BC1-BE04-C181D10C72D5}" destId="{B8DD1CBD-C8C2-4C48-AF1C-EA67411108F9}" srcOrd="0" destOrd="0" presId="urn:microsoft.com/office/officeart/2005/8/layout/orgChart1"/>
    <dgm:cxn modelId="{21BB7D1F-19B2-46B3-A155-E14563D6C1D3}" type="presParOf" srcId="{4F06E28C-C723-4BC1-BE04-C181D10C72D5}" destId="{5018C724-533A-40CD-B6B8-2424D791020C}" srcOrd="1" destOrd="0" presId="urn:microsoft.com/office/officeart/2005/8/layout/orgChart1"/>
    <dgm:cxn modelId="{2A3D381F-256A-4F74-A895-659244A09EE9}" type="presParOf" srcId="{CE9D2C38-CDCC-4552-B2BD-1394B3DC9581}" destId="{EE5D91E2-3404-4ADA-892F-A99791155128}" srcOrd="1" destOrd="0" presId="urn:microsoft.com/office/officeart/2005/8/layout/orgChart1"/>
    <dgm:cxn modelId="{56317F19-0DF5-4837-971C-6930495425BB}" type="presParOf" srcId="{CE9D2C38-CDCC-4552-B2BD-1394B3DC9581}" destId="{1A2ACF68-AB31-4779-B5E5-1B65E38F33B2}" srcOrd="2" destOrd="0" presId="urn:microsoft.com/office/officeart/2005/8/layout/orgChart1"/>
    <dgm:cxn modelId="{3352B82B-5433-4055-A824-56DE1B538A2D}" type="presParOf" srcId="{59B08C74-3C9A-4D95-A97C-EF186A14BA11}" destId="{36D03DEF-75DA-499F-9AE6-29C3C565E2BB}" srcOrd="8" destOrd="0" presId="urn:microsoft.com/office/officeart/2005/8/layout/orgChart1"/>
    <dgm:cxn modelId="{0BAD4175-C3C5-4791-8919-E8C5377096F6}" type="presParOf" srcId="{59B08C74-3C9A-4D95-A97C-EF186A14BA11}" destId="{812291CB-C04E-407D-8DC3-AAD51C3E4146}" srcOrd="9" destOrd="0" presId="urn:microsoft.com/office/officeart/2005/8/layout/orgChart1"/>
    <dgm:cxn modelId="{A7A94AA5-6D49-4F05-9D91-3BC5F5348244}" type="presParOf" srcId="{812291CB-C04E-407D-8DC3-AAD51C3E4146}" destId="{0F73F673-923C-4426-B93D-7654C38FDE47}" srcOrd="0" destOrd="0" presId="urn:microsoft.com/office/officeart/2005/8/layout/orgChart1"/>
    <dgm:cxn modelId="{6C4FA733-22C0-4ACC-90A8-1A62D778E1F6}" type="presParOf" srcId="{0F73F673-923C-4426-B93D-7654C38FDE47}" destId="{41320A62-C905-42B2-AA49-7E92E94234D8}" srcOrd="0" destOrd="0" presId="urn:microsoft.com/office/officeart/2005/8/layout/orgChart1"/>
    <dgm:cxn modelId="{858DD4BE-2820-4279-B69C-234A204CA951}" type="presParOf" srcId="{0F73F673-923C-4426-B93D-7654C38FDE47}" destId="{FD891070-165C-4B77-BDB4-C63FD4BB2A6B}" srcOrd="1" destOrd="0" presId="urn:microsoft.com/office/officeart/2005/8/layout/orgChart1"/>
    <dgm:cxn modelId="{6BE10521-BD85-44DE-8F07-017E73ADFEE8}" type="presParOf" srcId="{812291CB-C04E-407D-8DC3-AAD51C3E4146}" destId="{75C814FC-CE19-42BE-960D-15C744FFE597}" srcOrd="1" destOrd="0" presId="urn:microsoft.com/office/officeart/2005/8/layout/orgChart1"/>
    <dgm:cxn modelId="{E51BD91F-1BBF-410A-99E9-7E913E723D40}" type="presParOf" srcId="{812291CB-C04E-407D-8DC3-AAD51C3E4146}" destId="{F27125D7-B8B1-4433-9EEE-99088E2128B8}" srcOrd="2" destOrd="0" presId="urn:microsoft.com/office/officeart/2005/8/layout/orgChart1"/>
    <dgm:cxn modelId="{F1D2D126-E7EC-4C55-8CC2-2044FA77B59A}" type="presParOf" srcId="{59B08C74-3C9A-4D95-A97C-EF186A14BA11}" destId="{CE8CA30D-FA28-4D61-AD67-B2006C06050F}" srcOrd="10" destOrd="0" presId="urn:microsoft.com/office/officeart/2005/8/layout/orgChart1"/>
    <dgm:cxn modelId="{F7FE6373-7D22-42B2-9DB0-588A73F437BC}" type="presParOf" srcId="{59B08C74-3C9A-4D95-A97C-EF186A14BA11}" destId="{E21D223B-D92A-412E-8A22-88158F13C3FE}" srcOrd="11" destOrd="0" presId="urn:microsoft.com/office/officeart/2005/8/layout/orgChart1"/>
    <dgm:cxn modelId="{13E16C6C-2B6F-4829-BC8C-635AC55BA02A}" type="presParOf" srcId="{E21D223B-D92A-412E-8A22-88158F13C3FE}" destId="{48CE7096-A763-49B6-875F-5CC52901F567}" srcOrd="0" destOrd="0" presId="urn:microsoft.com/office/officeart/2005/8/layout/orgChart1"/>
    <dgm:cxn modelId="{55079295-62B0-416C-8C24-4AB79B25E216}" type="presParOf" srcId="{48CE7096-A763-49B6-875F-5CC52901F567}" destId="{8934FCF4-C210-47F1-AF0A-9E94BCCDDB9A}" srcOrd="0" destOrd="0" presId="urn:microsoft.com/office/officeart/2005/8/layout/orgChart1"/>
    <dgm:cxn modelId="{76327B87-B6B4-4A84-B9D6-8314A8BD87A4}" type="presParOf" srcId="{48CE7096-A763-49B6-875F-5CC52901F567}" destId="{AE5F8745-DC90-4A51-AEA7-64F689D6C106}" srcOrd="1" destOrd="0" presId="urn:microsoft.com/office/officeart/2005/8/layout/orgChart1"/>
    <dgm:cxn modelId="{9E02BDD0-A421-48F2-A9BB-DC7CA66171F6}" type="presParOf" srcId="{E21D223B-D92A-412E-8A22-88158F13C3FE}" destId="{0C05C735-FCCE-43FB-8878-3070F7EDB240}" srcOrd="1" destOrd="0" presId="urn:microsoft.com/office/officeart/2005/8/layout/orgChart1"/>
    <dgm:cxn modelId="{4CBD860C-15EA-4AE6-ACFF-A569EF66F3BF}" type="presParOf" srcId="{E21D223B-D92A-412E-8A22-88158F13C3FE}" destId="{FBAFC089-CA71-4BB8-84C4-5FEBA7749268}" srcOrd="2" destOrd="0" presId="urn:microsoft.com/office/officeart/2005/8/layout/orgChart1"/>
    <dgm:cxn modelId="{B3956721-9552-44BD-94FC-B1072D71361A}" type="presParOf" srcId="{59B08C74-3C9A-4D95-A97C-EF186A14BA11}" destId="{D196F0E1-A32E-4572-8EBB-6D6627BAE4FE}" srcOrd="12" destOrd="0" presId="urn:microsoft.com/office/officeart/2005/8/layout/orgChart1"/>
    <dgm:cxn modelId="{AAC9C795-0C09-47CB-860A-30976FC9D10A}" type="presParOf" srcId="{59B08C74-3C9A-4D95-A97C-EF186A14BA11}" destId="{27082148-4607-4415-868E-299EB4D82072}" srcOrd="13" destOrd="0" presId="urn:microsoft.com/office/officeart/2005/8/layout/orgChart1"/>
    <dgm:cxn modelId="{442EBA0F-1ED7-4D33-A281-059AF719FADF}" type="presParOf" srcId="{27082148-4607-4415-868E-299EB4D82072}" destId="{02A28B74-D44B-4539-805E-A48B47FDDD61}" srcOrd="0" destOrd="0" presId="urn:microsoft.com/office/officeart/2005/8/layout/orgChart1"/>
    <dgm:cxn modelId="{091E3FDA-A94B-463C-8848-966812628DF8}" type="presParOf" srcId="{02A28B74-D44B-4539-805E-A48B47FDDD61}" destId="{3D4AFC66-544A-486C-B091-75B606DFD5DA}" srcOrd="0" destOrd="0" presId="urn:microsoft.com/office/officeart/2005/8/layout/orgChart1"/>
    <dgm:cxn modelId="{626D73FE-9905-47F4-934D-1C78D827D12A}" type="presParOf" srcId="{02A28B74-D44B-4539-805E-A48B47FDDD61}" destId="{13EA5A59-4126-4CDF-A724-AFC83D0F83A4}" srcOrd="1" destOrd="0" presId="urn:microsoft.com/office/officeart/2005/8/layout/orgChart1"/>
    <dgm:cxn modelId="{3D3CC46C-43B0-4F82-A735-664B02CFAC89}" type="presParOf" srcId="{27082148-4607-4415-868E-299EB4D82072}" destId="{4D9030CD-D6B0-426C-8FAC-6011102875FE}" srcOrd="1" destOrd="0" presId="urn:microsoft.com/office/officeart/2005/8/layout/orgChart1"/>
    <dgm:cxn modelId="{67B9A610-7292-4AD4-8B8D-928F42312E15}" type="presParOf" srcId="{27082148-4607-4415-868E-299EB4D82072}" destId="{45F7973C-B46B-4AA6-AB29-85AAEAA57269}" srcOrd="2" destOrd="0" presId="urn:microsoft.com/office/officeart/2005/8/layout/orgChart1"/>
    <dgm:cxn modelId="{48EB9D99-1405-4DC8-92B7-106F5E35598B}" type="presParOf" srcId="{1E92358C-B9C4-40F0-B4D8-3F93F054488A}" destId="{A6134750-55B2-4653-A447-325AA1BF6929}" srcOrd="2" destOrd="0" presId="urn:microsoft.com/office/officeart/2005/8/layout/orgChart1"/>
    <dgm:cxn modelId="{A39C2A24-9AEF-44FC-B67C-DAE90496417A}" type="presParOf" srcId="{52A4A7AF-E153-48A8-A7C3-318DE31A6300}" destId="{5E50A5E5-2259-47D6-8C9A-F43873E2D3BF}" srcOrd="2" destOrd="0" presId="urn:microsoft.com/office/officeart/2005/8/layout/orgChart1"/>
    <dgm:cxn modelId="{BD035E84-889A-4943-950D-3EF15E3ECD7D}" type="presParOf" srcId="{52A4A7AF-E153-48A8-A7C3-318DE31A6300}" destId="{82C05B2A-7A80-4437-9C9D-7F17A90C8E6E}" srcOrd="3" destOrd="0" presId="urn:microsoft.com/office/officeart/2005/8/layout/orgChart1"/>
    <dgm:cxn modelId="{76CF990D-5D35-4528-9843-86A2072C02F2}" type="presParOf" srcId="{82C05B2A-7A80-4437-9C9D-7F17A90C8E6E}" destId="{7F6B2269-B1D8-469A-B487-301F1AAE3E1B}" srcOrd="0" destOrd="0" presId="urn:microsoft.com/office/officeart/2005/8/layout/orgChart1"/>
    <dgm:cxn modelId="{1C7A44EF-3EC9-4F10-8BE8-D32CDCB03E47}" type="presParOf" srcId="{7F6B2269-B1D8-469A-B487-301F1AAE3E1B}" destId="{FC08777F-C08D-4576-B12C-2370A606A497}" srcOrd="0" destOrd="0" presId="urn:microsoft.com/office/officeart/2005/8/layout/orgChart1"/>
    <dgm:cxn modelId="{273BAAB0-4534-4497-80EF-080A3FE18845}" type="presParOf" srcId="{7F6B2269-B1D8-469A-B487-301F1AAE3E1B}" destId="{46C6917C-3464-4237-BE7D-5AF504F71073}" srcOrd="1" destOrd="0" presId="urn:microsoft.com/office/officeart/2005/8/layout/orgChart1"/>
    <dgm:cxn modelId="{BD328B73-56AD-413F-A24A-935711DD1DC4}" type="presParOf" srcId="{82C05B2A-7A80-4437-9C9D-7F17A90C8E6E}" destId="{A572223C-B9A8-4F23-9891-25A0A96FCB1A}" srcOrd="1" destOrd="0" presId="urn:microsoft.com/office/officeart/2005/8/layout/orgChart1"/>
    <dgm:cxn modelId="{C6B5696A-3819-4223-ABD3-9A62A025902E}" type="presParOf" srcId="{A572223C-B9A8-4F23-9891-25A0A96FCB1A}" destId="{5672D825-14AA-49CF-9ED6-AC800696886C}" srcOrd="0" destOrd="0" presId="urn:microsoft.com/office/officeart/2005/8/layout/orgChart1"/>
    <dgm:cxn modelId="{F80602DB-61F4-4B68-AA15-5C23B7E2FDAB}" type="presParOf" srcId="{A572223C-B9A8-4F23-9891-25A0A96FCB1A}" destId="{3A5155B0-3BAE-4B41-9373-F0FA556C1770}" srcOrd="1" destOrd="0" presId="urn:microsoft.com/office/officeart/2005/8/layout/orgChart1"/>
    <dgm:cxn modelId="{AFC4682A-4E23-40D1-8A4C-EFBBF049833B}" type="presParOf" srcId="{3A5155B0-3BAE-4B41-9373-F0FA556C1770}" destId="{C761C325-A157-426D-89AB-7B2AD6F9D236}" srcOrd="0" destOrd="0" presId="urn:microsoft.com/office/officeart/2005/8/layout/orgChart1"/>
    <dgm:cxn modelId="{6A1BBA46-59D9-45B8-9A3D-D54FBCAE5066}" type="presParOf" srcId="{C761C325-A157-426D-89AB-7B2AD6F9D236}" destId="{886EFB87-16DB-4354-912E-D36D60F7E48D}" srcOrd="0" destOrd="0" presId="urn:microsoft.com/office/officeart/2005/8/layout/orgChart1"/>
    <dgm:cxn modelId="{9B1E8ED2-2831-4CFF-9B8F-BB4F976A3341}" type="presParOf" srcId="{C761C325-A157-426D-89AB-7B2AD6F9D236}" destId="{EF6919A6-C016-49DA-8CA8-E858D94FC8FB}" srcOrd="1" destOrd="0" presId="urn:microsoft.com/office/officeart/2005/8/layout/orgChart1"/>
    <dgm:cxn modelId="{9D984F8B-CE8E-485F-9A63-04467AEF2440}" type="presParOf" srcId="{3A5155B0-3BAE-4B41-9373-F0FA556C1770}" destId="{2CF1263C-966D-43C0-BB0C-2D3A63044E24}" srcOrd="1" destOrd="0" presId="urn:microsoft.com/office/officeart/2005/8/layout/orgChart1"/>
    <dgm:cxn modelId="{95CCED08-02D2-47C1-910D-0A87F95258B1}" type="presParOf" srcId="{3A5155B0-3BAE-4B41-9373-F0FA556C1770}" destId="{1BFDB9B7-8C82-4CE6-9650-C95BE71532AC}" srcOrd="2" destOrd="0" presId="urn:microsoft.com/office/officeart/2005/8/layout/orgChart1"/>
    <dgm:cxn modelId="{CB461A9F-4E4D-48FE-836F-DBD61AF10A17}" type="presParOf" srcId="{A572223C-B9A8-4F23-9891-25A0A96FCB1A}" destId="{F34DA7F5-ED88-4620-B56D-EA6C6BB90826}" srcOrd="2" destOrd="0" presId="urn:microsoft.com/office/officeart/2005/8/layout/orgChart1"/>
    <dgm:cxn modelId="{93A49F8A-FFA5-4B25-A195-B5DA6E98AE45}" type="presParOf" srcId="{A572223C-B9A8-4F23-9891-25A0A96FCB1A}" destId="{7FCB05FE-2795-432E-925B-74C831F08160}" srcOrd="3" destOrd="0" presId="urn:microsoft.com/office/officeart/2005/8/layout/orgChart1"/>
    <dgm:cxn modelId="{196A49C8-7ED7-4B4B-B333-6FD52AF09DA7}" type="presParOf" srcId="{7FCB05FE-2795-432E-925B-74C831F08160}" destId="{A33E5DC3-BCAF-4BA9-83BD-470BA053FA67}" srcOrd="0" destOrd="0" presId="urn:microsoft.com/office/officeart/2005/8/layout/orgChart1"/>
    <dgm:cxn modelId="{BBB7B5CC-0F34-4DE3-BF00-400583446179}" type="presParOf" srcId="{A33E5DC3-BCAF-4BA9-83BD-470BA053FA67}" destId="{A015BB03-EE08-4569-B87B-2218FAA2FBC0}" srcOrd="0" destOrd="0" presId="urn:microsoft.com/office/officeart/2005/8/layout/orgChart1"/>
    <dgm:cxn modelId="{2383E659-399B-4351-8CA2-2762D90CC929}" type="presParOf" srcId="{A33E5DC3-BCAF-4BA9-83BD-470BA053FA67}" destId="{D91549D4-75A3-4266-AD41-26B214599688}" srcOrd="1" destOrd="0" presId="urn:microsoft.com/office/officeart/2005/8/layout/orgChart1"/>
    <dgm:cxn modelId="{A86AC99F-A116-464D-AB80-C72E2C6AE27E}" type="presParOf" srcId="{7FCB05FE-2795-432E-925B-74C831F08160}" destId="{AC231DB5-E51E-496C-B07E-E3D42338D03E}" srcOrd="1" destOrd="0" presId="urn:microsoft.com/office/officeart/2005/8/layout/orgChart1"/>
    <dgm:cxn modelId="{1B648131-1D83-4359-8AD7-5E89060014C0}" type="presParOf" srcId="{7FCB05FE-2795-432E-925B-74C831F08160}" destId="{A408FBC1-BC74-4BDD-9F98-22EA55F6DF3B}" srcOrd="2" destOrd="0" presId="urn:microsoft.com/office/officeart/2005/8/layout/orgChart1"/>
    <dgm:cxn modelId="{DCDFABC3-DDD6-4D7D-A242-A3B6C75ED536}" type="presParOf" srcId="{A572223C-B9A8-4F23-9891-25A0A96FCB1A}" destId="{86607F02-20E5-486F-9D99-F6A9DE8C4947}" srcOrd="4" destOrd="0" presId="urn:microsoft.com/office/officeart/2005/8/layout/orgChart1"/>
    <dgm:cxn modelId="{DD879E58-E494-46B6-9A95-01C5EE4B1A97}" type="presParOf" srcId="{A572223C-B9A8-4F23-9891-25A0A96FCB1A}" destId="{EC366EBD-A351-47AA-8D0A-EBFC11DF2338}" srcOrd="5" destOrd="0" presId="urn:microsoft.com/office/officeart/2005/8/layout/orgChart1"/>
    <dgm:cxn modelId="{94A481A3-1639-4C8B-B4E9-501132F3D582}" type="presParOf" srcId="{EC366EBD-A351-47AA-8D0A-EBFC11DF2338}" destId="{42E6089A-D168-46C5-9A38-76878DBFFD42}" srcOrd="0" destOrd="0" presId="urn:microsoft.com/office/officeart/2005/8/layout/orgChart1"/>
    <dgm:cxn modelId="{E40C1958-4E90-4A5E-A3CE-A221E0DFACD9}" type="presParOf" srcId="{42E6089A-D168-46C5-9A38-76878DBFFD42}" destId="{3DADCB73-D52E-4C62-AA1C-3528740D4ECD}" srcOrd="0" destOrd="0" presId="urn:microsoft.com/office/officeart/2005/8/layout/orgChart1"/>
    <dgm:cxn modelId="{679A2176-59FE-4707-B2BF-E970E1695C08}" type="presParOf" srcId="{42E6089A-D168-46C5-9A38-76878DBFFD42}" destId="{ADB2FC97-57A6-4DBC-A75D-D7A7818488B8}" srcOrd="1" destOrd="0" presId="urn:microsoft.com/office/officeart/2005/8/layout/orgChart1"/>
    <dgm:cxn modelId="{B562104A-E758-4FCF-B3FB-ECBF89B36AAA}" type="presParOf" srcId="{EC366EBD-A351-47AA-8D0A-EBFC11DF2338}" destId="{90738BB8-AF07-442E-A20A-6F4186894721}" srcOrd="1" destOrd="0" presId="urn:microsoft.com/office/officeart/2005/8/layout/orgChart1"/>
    <dgm:cxn modelId="{AC01D2E1-1E4F-4F36-B519-E4666A9AD6AB}" type="presParOf" srcId="{EC366EBD-A351-47AA-8D0A-EBFC11DF2338}" destId="{E4E006F8-EBB9-45E2-B402-6B5EE82018A7}" srcOrd="2" destOrd="0" presId="urn:microsoft.com/office/officeart/2005/8/layout/orgChart1"/>
    <dgm:cxn modelId="{2DBE5D8A-B4FA-4D46-9A1C-604B9605476B}" type="presParOf" srcId="{A572223C-B9A8-4F23-9891-25A0A96FCB1A}" destId="{25702176-9C00-4494-9375-C2BB18F51F47}" srcOrd="6" destOrd="0" presId="urn:microsoft.com/office/officeart/2005/8/layout/orgChart1"/>
    <dgm:cxn modelId="{CDF1723D-6DB4-42FA-A272-9B1615D4F2D6}" type="presParOf" srcId="{A572223C-B9A8-4F23-9891-25A0A96FCB1A}" destId="{EC38B75A-0327-427E-AD87-ED8374E25BD6}" srcOrd="7" destOrd="0" presId="urn:microsoft.com/office/officeart/2005/8/layout/orgChart1"/>
    <dgm:cxn modelId="{6248FFA8-559B-4ECB-949A-645D74D5C6AF}" type="presParOf" srcId="{EC38B75A-0327-427E-AD87-ED8374E25BD6}" destId="{145CEC99-F2CB-4332-A372-5F160DDB578B}" srcOrd="0" destOrd="0" presId="urn:microsoft.com/office/officeart/2005/8/layout/orgChart1"/>
    <dgm:cxn modelId="{2877E279-737D-4E74-88AB-D7110069B1CD}" type="presParOf" srcId="{145CEC99-F2CB-4332-A372-5F160DDB578B}" destId="{35D8E6E1-65E5-433D-8AB1-850D0159F509}" srcOrd="0" destOrd="0" presId="urn:microsoft.com/office/officeart/2005/8/layout/orgChart1"/>
    <dgm:cxn modelId="{E06C012A-BBC2-4DAA-B895-18BCF68813D7}" type="presParOf" srcId="{145CEC99-F2CB-4332-A372-5F160DDB578B}" destId="{4E359F8C-E2FD-47E7-97A0-797DADF5B60B}" srcOrd="1" destOrd="0" presId="urn:microsoft.com/office/officeart/2005/8/layout/orgChart1"/>
    <dgm:cxn modelId="{BDB023C0-FA6D-42D7-A513-F6EA85C3B072}" type="presParOf" srcId="{EC38B75A-0327-427E-AD87-ED8374E25BD6}" destId="{FDF7B03B-01D1-40EA-8692-3DE7630FAE41}" srcOrd="1" destOrd="0" presId="urn:microsoft.com/office/officeart/2005/8/layout/orgChart1"/>
    <dgm:cxn modelId="{6DEC33E3-A85B-4F94-995F-AA4C60331BF4}" type="presParOf" srcId="{EC38B75A-0327-427E-AD87-ED8374E25BD6}" destId="{D01EFE54-3341-472A-918C-EA35DDD20049}" srcOrd="2" destOrd="0" presId="urn:microsoft.com/office/officeart/2005/8/layout/orgChart1"/>
    <dgm:cxn modelId="{8484F2E0-D34F-4957-82D7-96EB2C918B61}" type="presParOf" srcId="{A572223C-B9A8-4F23-9891-25A0A96FCB1A}" destId="{4FA6AB89-6232-4757-A2D1-12E06C0E4055}" srcOrd="8" destOrd="0" presId="urn:microsoft.com/office/officeart/2005/8/layout/orgChart1"/>
    <dgm:cxn modelId="{1F951EAD-6694-4183-A02F-A2EC546A54DF}" type="presParOf" srcId="{A572223C-B9A8-4F23-9891-25A0A96FCB1A}" destId="{CA6D80EB-76D7-426B-A50D-1798177194E3}" srcOrd="9" destOrd="0" presId="urn:microsoft.com/office/officeart/2005/8/layout/orgChart1"/>
    <dgm:cxn modelId="{2626D1CE-A4AF-4BFF-99A2-F7CCE4605E9C}" type="presParOf" srcId="{CA6D80EB-76D7-426B-A50D-1798177194E3}" destId="{12192822-0893-4516-B5FC-CE98B0C81369}" srcOrd="0" destOrd="0" presId="urn:microsoft.com/office/officeart/2005/8/layout/orgChart1"/>
    <dgm:cxn modelId="{F874AE0D-64CF-4A6F-8BDA-2F1C5D4D2D38}" type="presParOf" srcId="{12192822-0893-4516-B5FC-CE98B0C81369}" destId="{48141264-CEFD-4896-870E-217EC91E4812}" srcOrd="0" destOrd="0" presId="urn:microsoft.com/office/officeart/2005/8/layout/orgChart1"/>
    <dgm:cxn modelId="{72464BAF-280D-4CB5-A3BC-1DD1B0111EF5}" type="presParOf" srcId="{12192822-0893-4516-B5FC-CE98B0C81369}" destId="{B95EEBC1-14C9-4FED-9B6D-F99DD2D21539}" srcOrd="1" destOrd="0" presId="urn:microsoft.com/office/officeart/2005/8/layout/orgChart1"/>
    <dgm:cxn modelId="{354DBA2A-D1F1-4195-B169-DE1C54E8CC15}" type="presParOf" srcId="{CA6D80EB-76D7-426B-A50D-1798177194E3}" destId="{C80A8CFC-DFF7-4EB4-8EFB-93BB6E435402}" srcOrd="1" destOrd="0" presId="urn:microsoft.com/office/officeart/2005/8/layout/orgChart1"/>
    <dgm:cxn modelId="{805F9043-C751-424A-A2BB-B5AC915B6BE5}" type="presParOf" srcId="{CA6D80EB-76D7-426B-A50D-1798177194E3}" destId="{F1A8CBC0-795B-4141-BEA7-186CE40130CA}" srcOrd="2" destOrd="0" presId="urn:microsoft.com/office/officeart/2005/8/layout/orgChart1"/>
    <dgm:cxn modelId="{7668DB72-63CE-40C5-BC02-FCCA3727F4E4}" type="presParOf" srcId="{A572223C-B9A8-4F23-9891-25A0A96FCB1A}" destId="{96EB63EA-85ED-4DDD-AE4D-B9DFCEEFB746}" srcOrd="10" destOrd="0" presId="urn:microsoft.com/office/officeart/2005/8/layout/orgChart1"/>
    <dgm:cxn modelId="{2DE27D01-2F11-4EE0-AA74-E0BCCE7D918D}" type="presParOf" srcId="{A572223C-B9A8-4F23-9891-25A0A96FCB1A}" destId="{300BF125-B912-48B3-BB41-777F88329592}" srcOrd="11" destOrd="0" presId="urn:microsoft.com/office/officeart/2005/8/layout/orgChart1"/>
    <dgm:cxn modelId="{AF182B83-2AAB-480B-A363-0ACC98F2B99C}" type="presParOf" srcId="{300BF125-B912-48B3-BB41-777F88329592}" destId="{684354DD-9332-4712-8F7F-F378035A226D}" srcOrd="0" destOrd="0" presId="urn:microsoft.com/office/officeart/2005/8/layout/orgChart1"/>
    <dgm:cxn modelId="{D0D565F3-1258-407C-BDEF-42C5AE25873A}" type="presParOf" srcId="{684354DD-9332-4712-8F7F-F378035A226D}" destId="{176F8966-7BDD-4C9E-B49E-87A3DF8986F6}" srcOrd="0" destOrd="0" presId="urn:microsoft.com/office/officeart/2005/8/layout/orgChart1"/>
    <dgm:cxn modelId="{2203CA86-A81B-4FC8-B5EB-6CF3AABA46E2}" type="presParOf" srcId="{684354DD-9332-4712-8F7F-F378035A226D}" destId="{736A7FFC-C316-47C2-AA3D-CBCB79E634BA}" srcOrd="1" destOrd="0" presId="urn:microsoft.com/office/officeart/2005/8/layout/orgChart1"/>
    <dgm:cxn modelId="{44C2AFD1-CD63-4A1B-A51D-17123C258253}" type="presParOf" srcId="{300BF125-B912-48B3-BB41-777F88329592}" destId="{6C29C03A-0A86-4965-8966-11161B060BA9}" srcOrd="1" destOrd="0" presId="urn:microsoft.com/office/officeart/2005/8/layout/orgChart1"/>
    <dgm:cxn modelId="{3BD75365-AF83-4246-A79A-984247C7B307}" type="presParOf" srcId="{300BF125-B912-48B3-BB41-777F88329592}" destId="{F5C300A7-892B-4657-A637-A6C488A27BC8}" srcOrd="2" destOrd="0" presId="urn:microsoft.com/office/officeart/2005/8/layout/orgChart1"/>
    <dgm:cxn modelId="{AC60FD06-5E5B-48BB-9CD1-7BD5B248794E}" type="presParOf" srcId="{82C05B2A-7A80-4437-9C9D-7F17A90C8E6E}" destId="{79C264DA-6084-478D-911B-A5318229A2CF}" srcOrd="2" destOrd="0" presId="urn:microsoft.com/office/officeart/2005/8/layout/orgChart1"/>
    <dgm:cxn modelId="{EE0269BB-C5DC-4ECB-8CBC-7D13A75F2F08}" type="presParOf" srcId="{52A4A7AF-E153-48A8-A7C3-318DE31A6300}" destId="{ECC7446C-4780-47B9-A1E1-EE3037642AA9}" srcOrd="4" destOrd="0" presId="urn:microsoft.com/office/officeart/2005/8/layout/orgChart1"/>
    <dgm:cxn modelId="{4F4DA73B-8837-450B-8004-3C5156CBC780}" type="presParOf" srcId="{52A4A7AF-E153-48A8-A7C3-318DE31A6300}" destId="{A998C3F4-A353-4AD3-A8AF-6738A3410BDA}" srcOrd="5" destOrd="0" presId="urn:microsoft.com/office/officeart/2005/8/layout/orgChart1"/>
    <dgm:cxn modelId="{0CB4551E-836F-4801-A640-18671722C6BA}" type="presParOf" srcId="{A998C3F4-A353-4AD3-A8AF-6738A3410BDA}" destId="{FDC2AFBE-68B8-4CA9-B3CC-01C7738F0FC3}" srcOrd="0" destOrd="0" presId="urn:microsoft.com/office/officeart/2005/8/layout/orgChart1"/>
    <dgm:cxn modelId="{A70CEF65-7E93-4328-ADFF-1539F0EE171D}" type="presParOf" srcId="{FDC2AFBE-68B8-4CA9-B3CC-01C7738F0FC3}" destId="{CC9EC7BE-D505-446C-AA8D-BB6DD171CB07}" srcOrd="0" destOrd="0" presId="urn:microsoft.com/office/officeart/2005/8/layout/orgChart1"/>
    <dgm:cxn modelId="{9BDBE31C-9E7E-4644-814A-313A7384B4D1}" type="presParOf" srcId="{FDC2AFBE-68B8-4CA9-B3CC-01C7738F0FC3}" destId="{F44FAB5D-8C48-4CA4-B6E3-2B411D708044}" srcOrd="1" destOrd="0" presId="urn:microsoft.com/office/officeart/2005/8/layout/orgChart1"/>
    <dgm:cxn modelId="{FCF44EA5-BC19-4F21-A5F2-F5755A3DC31A}" type="presParOf" srcId="{A998C3F4-A353-4AD3-A8AF-6738A3410BDA}" destId="{41FA0BA3-1CD9-4CE8-A937-D990584E6D58}" srcOrd="1" destOrd="0" presId="urn:microsoft.com/office/officeart/2005/8/layout/orgChart1"/>
    <dgm:cxn modelId="{FEBA273A-FE03-48BA-95E9-D6D5BB793E8D}" type="presParOf" srcId="{41FA0BA3-1CD9-4CE8-A937-D990584E6D58}" destId="{C4ACE64F-38A1-4A3C-9DE0-D53240D03C8F}" srcOrd="0" destOrd="0" presId="urn:microsoft.com/office/officeart/2005/8/layout/orgChart1"/>
    <dgm:cxn modelId="{A6442D9D-690E-4A8C-B491-915B7B342EAF}" type="presParOf" srcId="{41FA0BA3-1CD9-4CE8-A937-D990584E6D58}" destId="{D0110DFC-6FE8-4139-95C1-5D1478E19901}" srcOrd="1" destOrd="0" presId="urn:microsoft.com/office/officeart/2005/8/layout/orgChart1"/>
    <dgm:cxn modelId="{F7C8E2D4-8860-4D0E-B37F-BB4AEAA515FD}" type="presParOf" srcId="{D0110DFC-6FE8-4139-95C1-5D1478E19901}" destId="{E371F490-5C97-4514-A9A9-A73B8C9121EC}" srcOrd="0" destOrd="0" presId="urn:microsoft.com/office/officeart/2005/8/layout/orgChart1"/>
    <dgm:cxn modelId="{7DE74824-542C-42E5-AA1D-F693029BB57E}" type="presParOf" srcId="{E371F490-5C97-4514-A9A9-A73B8C9121EC}" destId="{DBDC9DAA-3224-48A8-A0AB-94047F9EFB37}" srcOrd="0" destOrd="0" presId="urn:microsoft.com/office/officeart/2005/8/layout/orgChart1"/>
    <dgm:cxn modelId="{B7D46030-C80A-4C26-93D5-85AE3B29E3BC}" type="presParOf" srcId="{E371F490-5C97-4514-A9A9-A73B8C9121EC}" destId="{089A4FF4-FCBC-4696-AA41-4CBBF899A146}" srcOrd="1" destOrd="0" presId="urn:microsoft.com/office/officeart/2005/8/layout/orgChart1"/>
    <dgm:cxn modelId="{C52213D8-B85A-442D-A679-85D0E7126BA5}" type="presParOf" srcId="{D0110DFC-6FE8-4139-95C1-5D1478E19901}" destId="{6DA7FE39-E263-4514-91CC-2DF776E1AD82}" srcOrd="1" destOrd="0" presId="urn:microsoft.com/office/officeart/2005/8/layout/orgChart1"/>
    <dgm:cxn modelId="{B2FA9A3D-4F08-483C-A46B-7206B3114A4E}" type="presParOf" srcId="{D0110DFC-6FE8-4139-95C1-5D1478E19901}" destId="{A8DBBD0F-454B-460D-B82D-FFC651FEA8D5}" srcOrd="2" destOrd="0" presId="urn:microsoft.com/office/officeart/2005/8/layout/orgChart1"/>
    <dgm:cxn modelId="{984DDC25-8B4A-4DD9-BA8D-C1C0CAFD637E}" type="presParOf" srcId="{41FA0BA3-1CD9-4CE8-A937-D990584E6D58}" destId="{B552FA8D-DFBE-4C5A-8946-CC2FDF2CFC14}" srcOrd="2" destOrd="0" presId="urn:microsoft.com/office/officeart/2005/8/layout/orgChart1"/>
    <dgm:cxn modelId="{1FE0E9B1-F236-4286-A73A-03C9E7173069}" type="presParOf" srcId="{41FA0BA3-1CD9-4CE8-A937-D990584E6D58}" destId="{A452D763-B4B1-4256-BBA5-592C71C4F043}" srcOrd="3" destOrd="0" presId="urn:microsoft.com/office/officeart/2005/8/layout/orgChart1"/>
    <dgm:cxn modelId="{BE5FFF60-2D1C-4C67-9DB6-9037153E9054}" type="presParOf" srcId="{A452D763-B4B1-4256-BBA5-592C71C4F043}" destId="{4F32DC20-91CD-4E81-9BC8-09156AD9D9BD}" srcOrd="0" destOrd="0" presId="urn:microsoft.com/office/officeart/2005/8/layout/orgChart1"/>
    <dgm:cxn modelId="{A8D85945-311A-46E3-B5E4-DAA6325F110A}" type="presParOf" srcId="{4F32DC20-91CD-4E81-9BC8-09156AD9D9BD}" destId="{DFB2F37B-244F-458D-93E9-EA26D0F6F0F0}" srcOrd="0" destOrd="0" presId="urn:microsoft.com/office/officeart/2005/8/layout/orgChart1"/>
    <dgm:cxn modelId="{90E6E4A6-38C0-419C-948B-2A56F38DC531}" type="presParOf" srcId="{4F32DC20-91CD-4E81-9BC8-09156AD9D9BD}" destId="{FDEDCD65-DF75-450D-A468-E7C7B489CAC4}" srcOrd="1" destOrd="0" presId="urn:microsoft.com/office/officeart/2005/8/layout/orgChart1"/>
    <dgm:cxn modelId="{3366B8E5-9F84-4E36-8E96-9D9C2B1DF1C0}" type="presParOf" srcId="{A452D763-B4B1-4256-BBA5-592C71C4F043}" destId="{79375EF5-CDCD-4CEF-98C3-B6A1592984B7}" srcOrd="1" destOrd="0" presId="urn:microsoft.com/office/officeart/2005/8/layout/orgChart1"/>
    <dgm:cxn modelId="{D060C1CA-5D91-449F-AF4C-6FE4ED636246}" type="presParOf" srcId="{A452D763-B4B1-4256-BBA5-592C71C4F043}" destId="{3104E256-B6B4-4F7C-AFB4-CFB2D382CF00}" srcOrd="2" destOrd="0" presId="urn:microsoft.com/office/officeart/2005/8/layout/orgChart1"/>
    <dgm:cxn modelId="{22170B59-FE50-4E41-8B9F-12FFD2F63E95}" type="presParOf" srcId="{41FA0BA3-1CD9-4CE8-A937-D990584E6D58}" destId="{F750E226-2B85-4DD1-9876-01320DAA87D5}" srcOrd="4" destOrd="0" presId="urn:microsoft.com/office/officeart/2005/8/layout/orgChart1"/>
    <dgm:cxn modelId="{C8D30BBC-2276-49D5-9EFD-8F9C26526BA9}" type="presParOf" srcId="{41FA0BA3-1CD9-4CE8-A937-D990584E6D58}" destId="{2A5EE9F2-5E84-4B69-B727-E3EC7B702DAB}" srcOrd="5" destOrd="0" presId="urn:microsoft.com/office/officeart/2005/8/layout/orgChart1"/>
    <dgm:cxn modelId="{07AC0278-DF2C-46DA-9943-928EBDF5830A}" type="presParOf" srcId="{2A5EE9F2-5E84-4B69-B727-E3EC7B702DAB}" destId="{9BF1AD19-FF78-44FC-ABE3-4223922D34D9}" srcOrd="0" destOrd="0" presId="urn:microsoft.com/office/officeart/2005/8/layout/orgChart1"/>
    <dgm:cxn modelId="{3E8DF501-B4DE-450B-8C91-E62895436B40}" type="presParOf" srcId="{9BF1AD19-FF78-44FC-ABE3-4223922D34D9}" destId="{EC1BEA8D-E007-43EE-9576-BB1A257C35CC}" srcOrd="0" destOrd="0" presId="urn:microsoft.com/office/officeart/2005/8/layout/orgChart1"/>
    <dgm:cxn modelId="{E84B021C-FB0F-4BB3-B7E4-FC2D0D30D6BE}" type="presParOf" srcId="{9BF1AD19-FF78-44FC-ABE3-4223922D34D9}" destId="{4F83A63D-BAF7-4C18-B53E-CC73A2DEA750}" srcOrd="1" destOrd="0" presId="urn:microsoft.com/office/officeart/2005/8/layout/orgChart1"/>
    <dgm:cxn modelId="{ECA02B6E-865F-4EE6-A88B-8FD5D79B7043}" type="presParOf" srcId="{2A5EE9F2-5E84-4B69-B727-E3EC7B702DAB}" destId="{C98A8528-A4A5-425B-88B8-58FEB81D2306}" srcOrd="1" destOrd="0" presId="urn:microsoft.com/office/officeart/2005/8/layout/orgChart1"/>
    <dgm:cxn modelId="{10A9F0E2-D5A1-4CEE-8E08-DD91D96C2067}" type="presParOf" srcId="{2A5EE9F2-5E84-4B69-B727-E3EC7B702DAB}" destId="{4F7C2DE9-6EDA-4BBC-A704-7A24496DE8E4}" srcOrd="2" destOrd="0" presId="urn:microsoft.com/office/officeart/2005/8/layout/orgChart1"/>
    <dgm:cxn modelId="{F3593D43-0A25-4597-B7FB-98EA646BE84B}" type="presParOf" srcId="{41FA0BA3-1CD9-4CE8-A937-D990584E6D58}" destId="{B6E2BA04-1356-4C9D-8AB9-5029120C904E}" srcOrd="6" destOrd="0" presId="urn:microsoft.com/office/officeart/2005/8/layout/orgChart1"/>
    <dgm:cxn modelId="{70969187-FB87-4D53-A59A-3B1398BF7B44}" type="presParOf" srcId="{41FA0BA3-1CD9-4CE8-A937-D990584E6D58}" destId="{359A7598-1FA7-4325-BE5D-23DD7A66992C}" srcOrd="7" destOrd="0" presId="urn:microsoft.com/office/officeart/2005/8/layout/orgChart1"/>
    <dgm:cxn modelId="{A9D8F2B2-F414-42FC-9112-ADAC209A709F}" type="presParOf" srcId="{359A7598-1FA7-4325-BE5D-23DD7A66992C}" destId="{1E5345F2-8CA0-4DCB-8DDC-500388089397}" srcOrd="0" destOrd="0" presId="urn:microsoft.com/office/officeart/2005/8/layout/orgChart1"/>
    <dgm:cxn modelId="{D24F7C50-2C74-45CE-9C34-581AAAECEA9F}" type="presParOf" srcId="{1E5345F2-8CA0-4DCB-8DDC-500388089397}" destId="{C65EB9FB-CF7F-47E5-A289-74A5AE6E2BF6}" srcOrd="0" destOrd="0" presId="urn:microsoft.com/office/officeart/2005/8/layout/orgChart1"/>
    <dgm:cxn modelId="{1D93F788-1F88-43D0-9B3D-FFC5048F79EE}" type="presParOf" srcId="{1E5345F2-8CA0-4DCB-8DDC-500388089397}" destId="{3B9F2F40-82E1-48B7-A6A4-9E5DD0FA7237}" srcOrd="1" destOrd="0" presId="urn:microsoft.com/office/officeart/2005/8/layout/orgChart1"/>
    <dgm:cxn modelId="{6A885FEB-8B1E-472B-8F10-BE41C84F6169}" type="presParOf" srcId="{359A7598-1FA7-4325-BE5D-23DD7A66992C}" destId="{02138DD8-64B8-45BE-A7EB-A07334B703C4}" srcOrd="1" destOrd="0" presId="urn:microsoft.com/office/officeart/2005/8/layout/orgChart1"/>
    <dgm:cxn modelId="{EE7A3A3C-B074-4A19-89BA-3D545FFD977F}" type="presParOf" srcId="{359A7598-1FA7-4325-BE5D-23DD7A66992C}" destId="{FF9B4C80-16FB-4729-9F2C-2B3E35C80164}" srcOrd="2" destOrd="0" presId="urn:microsoft.com/office/officeart/2005/8/layout/orgChart1"/>
    <dgm:cxn modelId="{00DF5E94-7E1A-40A9-A525-F01317C79247}" type="presParOf" srcId="{41FA0BA3-1CD9-4CE8-A937-D990584E6D58}" destId="{EBC65329-0689-4BDB-984D-96264959CDE7}" srcOrd="8" destOrd="0" presId="urn:microsoft.com/office/officeart/2005/8/layout/orgChart1"/>
    <dgm:cxn modelId="{14AD65E8-5A2F-4F82-9A09-B32810FB8722}" type="presParOf" srcId="{41FA0BA3-1CD9-4CE8-A937-D990584E6D58}" destId="{457C280C-ECA1-405B-AA0A-A468993956E8}" srcOrd="9" destOrd="0" presId="urn:microsoft.com/office/officeart/2005/8/layout/orgChart1"/>
    <dgm:cxn modelId="{6AB3AAA9-578F-47C8-8D8B-B4C0F799E521}" type="presParOf" srcId="{457C280C-ECA1-405B-AA0A-A468993956E8}" destId="{A3EBB134-E2A6-4AE9-950B-821B25718808}" srcOrd="0" destOrd="0" presId="urn:microsoft.com/office/officeart/2005/8/layout/orgChart1"/>
    <dgm:cxn modelId="{D8BDF1B1-C00E-43EE-AF32-35CDB412C862}" type="presParOf" srcId="{A3EBB134-E2A6-4AE9-950B-821B25718808}" destId="{BA226D88-1266-4206-9EDC-3290B4987FD5}" srcOrd="0" destOrd="0" presId="urn:microsoft.com/office/officeart/2005/8/layout/orgChart1"/>
    <dgm:cxn modelId="{9AC3C000-3D4D-4F3B-B6B2-56D1370FC7D6}" type="presParOf" srcId="{A3EBB134-E2A6-4AE9-950B-821B25718808}" destId="{85C951DA-6462-4286-86BB-B0B342DDB514}" srcOrd="1" destOrd="0" presId="urn:microsoft.com/office/officeart/2005/8/layout/orgChart1"/>
    <dgm:cxn modelId="{F88BC504-C86E-419C-85DE-84EF2E1C8D34}" type="presParOf" srcId="{457C280C-ECA1-405B-AA0A-A468993956E8}" destId="{97ED8813-C5EF-49B7-B39A-0BB05C3EDAD7}" srcOrd="1" destOrd="0" presId="urn:microsoft.com/office/officeart/2005/8/layout/orgChart1"/>
    <dgm:cxn modelId="{49D92A16-F96B-4B56-B168-BB9CA809D59A}" type="presParOf" srcId="{457C280C-ECA1-405B-AA0A-A468993956E8}" destId="{66222283-AA1E-4B7A-BD30-22E0E01333DB}" srcOrd="2" destOrd="0" presId="urn:microsoft.com/office/officeart/2005/8/layout/orgChart1"/>
    <dgm:cxn modelId="{C8089254-92E6-4A94-ACE5-B762246DA2A9}" type="presParOf" srcId="{A998C3F4-A353-4AD3-A8AF-6738A3410BDA}" destId="{1AC066E8-706E-4DDF-9826-BF9C08B49F32}" srcOrd="2" destOrd="0" presId="urn:microsoft.com/office/officeart/2005/8/layout/orgChart1"/>
    <dgm:cxn modelId="{372E18CA-EF59-4D32-A813-7EED44EB76CD}" type="presParOf" srcId="{52A4A7AF-E153-48A8-A7C3-318DE31A6300}" destId="{B7B1F7D8-FE99-4125-87DE-A2D06CD02514}" srcOrd="6" destOrd="0" presId="urn:microsoft.com/office/officeart/2005/8/layout/orgChart1"/>
    <dgm:cxn modelId="{9480697D-0108-4AA7-B28C-5CE811FC44FD}" type="presParOf" srcId="{52A4A7AF-E153-48A8-A7C3-318DE31A6300}" destId="{2914CAC7-35C0-4DC5-B614-5F6350D58534}" srcOrd="7" destOrd="0" presId="urn:microsoft.com/office/officeart/2005/8/layout/orgChart1"/>
    <dgm:cxn modelId="{7F58B1F9-6391-49F9-A434-D07824ED2C65}" type="presParOf" srcId="{2914CAC7-35C0-4DC5-B614-5F6350D58534}" destId="{68755FC3-3AB3-4CC9-A29C-A08715DB276A}" srcOrd="0" destOrd="0" presId="urn:microsoft.com/office/officeart/2005/8/layout/orgChart1"/>
    <dgm:cxn modelId="{D2B1F2F9-6CCF-4C4B-910D-E0C6C8443889}" type="presParOf" srcId="{68755FC3-3AB3-4CC9-A29C-A08715DB276A}" destId="{622EAB12-EBA3-41FB-86D2-109FDA43C0CF}" srcOrd="0" destOrd="0" presId="urn:microsoft.com/office/officeart/2005/8/layout/orgChart1"/>
    <dgm:cxn modelId="{F209D492-5719-4F91-A17B-8D5B36E8B08B}" type="presParOf" srcId="{68755FC3-3AB3-4CC9-A29C-A08715DB276A}" destId="{A8E6F3E7-D7E2-471E-81FB-EC821F536C16}" srcOrd="1" destOrd="0" presId="urn:microsoft.com/office/officeart/2005/8/layout/orgChart1"/>
    <dgm:cxn modelId="{22D9E33D-C400-4978-A139-E3A8871A1606}" type="presParOf" srcId="{2914CAC7-35C0-4DC5-B614-5F6350D58534}" destId="{86F43368-8A10-41CA-ABED-FD0443ED43EA}" srcOrd="1" destOrd="0" presId="urn:microsoft.com/office/officeart/2005/8/layout/orgChart1"/>
    <dgm:cxn modelId="{BD411747-5D79-4183-AB5E-9F00CB523F3D}" type="presParOf" srcId="{86F43368-8A10-41CA-ABED-FD0443ED43EA}" destId="{23E2837E-140E-4C2B-B91F-1E3C123E0168}" srcOrd="0" destOrd="0" presId="urn:microsoft.com/office/officeart/2005/8/layout/orgChart1"/>
    <dgm:cxn modelId="{349AB135-EF1E-48C4-9AB3-510AFD56AD5C}" type="presParOf" srcId="{86F43368-8A10-41CA-ABED-FD0443ED43EA}" destId="{2E010D16-FFC4-4329-AA6F-A2B6249B761D}" srcOrd="1" destOrd="0" presId="urn:microsoft.com/office/officeart/2005/8/layout/orgChart1"/>
    <dgm:cxn modelId="{BB1E2F2E-9886-4657-834A-0A0A3801F55A}" type="presParOf" srcId="{2E010D16-FFC4-4329-AA6F-A2B6249B761D}" destId="{D858E72F-52D3-43F4-9613-FD9C1EB7070E}" srcOrd="0" destOrd="0" presId="urn:microsoft.com/office/officeart/2005/8/layout/orgChart1"/>
    <dgm:cxn modelId="{21789AF8-0980-4341-B89B-4ED8FC2577D7}" type="presParOf" srcId="{D858E72F-52D3-43F4-9613-FD9C1EB7070E}" destId="{5E03E0D7-6F03-4951-89EF-B66BBB5E6C5E}" srcOrd="0" destOrd="0" presId="urn:microsoft.com/office/officeart/2005/8/layout/orgChart1"/>
    <dgm:cxn modelId="{CE6DE755-6ECD-43B1-9478-9B3E7C22310B}" type="presParOf" srcId="{D858E72F-52D3-43F4-9613-FD9C1EB7070E}" destId="{7D378CFB-5E0D-49DA-9B9B-A99F4BDD8216}" srcOrd="1" destOrd="0" presId="urn:microsoft.com/office/officeart/2005/8/layout/orgChart1"/>
    <dgm:cxn modelId="{E50969A1-C796-413B-A1FD-2BB4E5C0738C}" type="presParOf" srcId="{2E010D16-FFC4-4329-AA6F-A2B6249B761D}" destId="{0CAE26CC-6AD7-4C11-92D7-71796AAF907D}" srcOrd="1" destOrd="0" presId="urn:microsoft.com/office/officeart/2005/8/layout/orgChart1"/>
    <dgm:cxn modelId="{DF8212AF-68D6-4029-AB6B-392210A216D9}" type="presParOf" srcId="{2E010D16-FFC4-4329-AA6F-A2B6249B761D}" destId="{429BF5C8-3CED-4D9A-8B43-320115DA43BE}" srcOrd="2" destOrd="0" presId="urn:microsoft.com/office/officeart/2005/8/layout/orgChart1"/>
    <dgm:cxn modelId="{21A00023-ED2B-4EBB-AE22-7525297A3B7C}" type="presParOf" srcId="{86F43368-8A10-41CA-ABED-FD0443ED43EA}" destId="{9EFB41F3-CAD6-4D62-AEBE-9B69EE618790}" srcOrd="2" destOrd="0" presId="urn:microsoft.com/office/officeart/2005/8/layout/orgChart1"/>
    <dgm:cxn modelId="{DF2C9FB9-D0D3-40B1-8512-F211B2FBDB4B}" type="presParOf" srcId="{86F43368-8A10-41CA-ABED-FD0443ED43EA}" destId="{40AFF1D0-0F4C-4921-AA18-40C17CA328CF}" srcOrd="3" destOrd="0" presId="urn:microsoft.com/office/officeart/2005/8/layout/orgChart1"/>
    <dgm:cxn modelId="{3749F068-B85E-4C3C-89DC-1C36CCFDD9C6}" type="presParOf" srcId="{40AFF1D0-0F4C-4921-AA18-40C17CA328CF}" destId="{F5F8EBE2-D515-4260-BCDA-69AC2CEA721C}" srcOrd="0" destOrd="0" presId="urn:microsoft.com/office/officeart/2005/8/layout/orgChart1"/>
    <dgm:cxn modelId="{6597B8E8-2641-4C11-AA64-F8AF486A269F}" type="presParOf" srcId="{F5F8EBE2-D515-4260-BCDA-69AC2CEA721C}" destId="{BB89C012-FB13-4709-843E-60B39E2DCCAF}" srcOrd="0" destOrd="0" presId="urn:microsoft.com/office/officeart/2005/8/layout/orgChart1"/>
    <dgm:cxn modelId="{BB691CF1-FFB3-44C0-A453-1EF3E5528ABF}" type="presParOf" srcId="{F5F8EBE2-D515-4260-BCDA-69AC2CEA721C}" destId="{E9B8B822-12CB-47DE-A0FD-526BD64BB829}" srcOrd="1" destOrd="0" presId="urn:microsoft.com/office/officeart/2005/8/layout/orgChart1"/>
    <dgm:cxn modelId="{6F603331-866B-4BCF-B948-4290FB62FB9B}" type="presParOf" srcId="{40AFF1D0-0F4C-4921-AA18-40C17CA328CF}" destId="{58EA98F0-1391-4800-8A85-556EB16DEFB9}" srcOrd="1" destOrd="0" presId="urn:microsoft.com/office/officeart/2005/8/layout/orgChart1"/>
    <dgm:cxn modelId="{6267F5C5-E1D6-4EDE-8596-65A548B565B2}" type="presParOf" srcId="{40AFF1D0-0F4C-4921-AA18-40C17CA328CF}" destId="{B409BAA2-46CB-444F-8B8D-F08F33FE5CFE}" srcOrd="2" destOrd="0" presId="urn:microsoft.com/office/officeart/2005/8/layout/orgChart1"/>
    <dgm:cxn modelId="{9100F0A8-F19D-4C94-B62A-2678E5E55F30}" type="presParOf" srcId="{86F43368-8A10-41CA-ABED-FD0443ED43EA}" destId="{1FA4C72E-442E-4F76-84F7-3548F6505221}" srcOrd="4" destOrd="0" presId="urn:microsoft.com/office/officeart/2005/8/layout/orgChart1"/>
    <dgm:cxn modelId="{AA98CC18-E91E-4F8A-8652-F41EC736F498}" type="presParOf" srcId="{86F43368-8A10-41CA-ABED-FD0443ED43EA}" destId="{A2EC3EA7-8F98-43D7-AEA2-0A9CF6CCDACE}" srcOrd="5" destOrd="0" presId="urn:microsoft.com/office/officeart/2005/8/layout/orgChart1"/>
    <dgm:cxn modelId="{B4FB17A7-3107-4C54-BD2D-457C75676882}" type="presParOf" srcId="{A2EC3EA7-8F98-43D7-AEA2-0A9CF6CCDACE}" destId="{0CB2D2A0-CFC7-46D8-889B-4CAD7FBD7B18}" srcOrd="0" destOrd="0" presId="urn:microsoft.com/office/officeart/2005/8/layout/orgChart1"/>
    <dgm:cxn modelId="{3961FC59-8F86-4CF0-A6BE-A0ADCFE87BE2}" type="presParOf" srcId="{0CB2D2A0-CFC7-46D8-889B-4CAD7FBD7B18}" destId="{E22676E8-0268-4AF4-95B4-7ADA3C58A57E}" srcOrd="0" destOrd="0" presId="urn:microsoft.com/office/officeart/2005/8/layout/orgChart1"/>
    <dgm:cxn modelId="{817276C5-E609-48D6-AC75-C6BA7B12D2FB}" type="presParOf" srcId="{0CB2D2A0-CFC7-46D8-889B-4CAD7FBD7B18}" destId="{6472DD9E-EFB9-4521-9451-9CB4C167D6C9}" srcOrd="1" destOrd="0" presId="urn:microsoft.com/office/officeart/2005/8/layout/orgChart1"/>
    <dgm:cxn modelId="{F768ACBA-6ECF-4EB4-889B-DB30BFA288E0}" type="presParOf" srcId="{A2EC3EA7-8F98-43D7-AEA2-0A9CF6CCDACE}" destId="{4E5202F9-7EDB-4075-B2C5-112099745AB0}" srcOrd="1" destOrd="0" presId="urn:microsoft.com/office/officeart/2005/8/layout/orgChart1"/>
    <dgm:cxn modelId="{C29CA27A-6BD8-4AD9-AF59-647CBA315007}" type="presParOf" srcId="{A2EC3EA7-8F98-43D7-AEA2-0A9CF6CCDACE}" destId="{DB429AC5-0D7A-4CE1-8497-7490915BD978}" srcOrd="2" destOrd="0" presId="urn:microsoft.com/office/officeart/2005/8/layout/orgChart1"/>
    <dgm:cxn modelId="{FB9D527A-E82C-4427-8DA4-72E6F7D382A6}" type="presParOf" srcId="{86F43368-8A10-41CA-ABED-FD0443ED43EA}" destId="{89F091D4-03F7-4A5B-B01D-06797A921AE3}" srcOrd="6" destOrd="0" presId="urn:microsoft.com/office/officeart/2005/8/layout/orgChart1"/>
    <dgm:cxn modelId="{68331B7A-86C1-487F-9183-CEE9BDBD0C72}" type="presParOf" srcId="{86F43368-8A10-41CA-ABED-FD0443ED43EA}" destId="{229C763C-CF90-4CCA-A28F-283E25576F4C}" srcOrd="7" destOrd="0" presId="urn:microsoft.com/office/officeart/2005/8/layout/orgChart1"/>
    <dgm:cxn modelId="{06C11C55-34A9-4DFB-98C4-8BF704406FD6}" type="presParOf" srcId="{229C763C-CF90-4CCA-A28F-283E25576F4C}" destId="{74D1D8EA-13F1-4DF1-9610-6EE5450E5218}" srcOrd="0" destOrd="0" presId="urn:microsoft.com/office/officeart/2005/8/layout/orgChart1"/>
    <dgm:cxn modelId="{484075EB-9997-4F6F-9B20-DCDAAECE60EF}" type="presParOf" srcId="{74D1D8EA-13F1-4DF1-9610-6EE5450E5218}" destId="{6812CB9C-2289-450D-B646-C052B19A64E2}" srcOrd="0" destOrd="0" presId="urn:microsoft.com/office/officeart/2005/8/layout/orgChart1"/>
    <dgm:cxn modelId="{662E3975-8FB7-41F0-B85C-9A655EBE5240}" type="presParOf" srcId="{74D1D8EA-13F1-4DF1-9610-6EE5450E5218}" destId="{1B56F8E2-D25A-4CD3-AAD8-604F0C3CF1DB}" srcOrd="1" destOrd="0" presId="urn:microsoft.com/office/officeart/2005/8/layout/orgChart1"/>
    <dgm:cxn modelId="{229B9E0A-42A7-48A6-B8D0-099CDC473A1C}" type="presParOf" srcId="{229C763C-CF90-4CCA-A28F-283E25576F4C}" destId="{5C12E46F-4A12-4947-A881-4DBED5B381D5}" srcOrd="1" destOrd="0" presId="urn:microsoft.com/office/officeart/2005/8/layout/orgChart1"/>
    <dgm:cxn modelId="{AEB4B899-D162-4CA2-924D-FA5B7FE852F5}" type="presParOf" srcId="{229C763C-CF90-4CCA-A28F-283E25576F4C}" destId="{84523F6B-46B1-4304-9B1A-3C75899DAE22}" srcOrd="2" destOrd="0" presId="urn:microsoft.com/office/officeart/2005/8/layout/orgChart1"/>
    <dgm:cxn modelId="{07AFBCC8-6A0D-4E6B-8341-FEE65D22C18F}" type="presParOf" srcId="{86F43368-8A10-41CA-ABED-FD0443ED43EA}" destId="{99636F30-ABA6-40A9-BDBE-DCA504F60EE2}" srcOrd="8" destOrd="0" presId="urn:microsoft.com/office/officeart/2005/8/layout/orgChart1"/>
    <dgm:cxn modelId="{DE852289-FA51-445F-BBE7-18C15DFF09ED}" type="presParOf" srcId="{86F43368-8A10-41CA-ABED-FD0443ED43EA}" destId="{E601FF65-E385-4ED0-B737-924B3A2B9539}" srcOrd="9" destOrd="0" presId="urn:microsoft.com/office/officeart/2005/8/layout/orgChart1"/>
    <dgm:cxn modelId="{F38F3184-8C30-4D83-A4BF-C99B4BD90225}" type="presParOf" srcId="{E601FF65-E385-4ED0-B737-924B3A2B9539}" destId="{19CA64B2-7181-474F-9E41-6F7D2D438AB9}" srcOrd="0" destOrd="0" presId="urn:microsoft.com/office/officeart/2005/8/layout/orgChart1"/>
    <dgm:cxn modelId="{3C85C061-37A5-4F55-9A43-255ADAF34BA7}" type="presParOf" srcId="{19CA64B2-7181-474F-9E41-6F7D2D438AB9}" destId="{E5785991-D389-4425-823E-570F382043D6}" srcOrd="0" destOrd="0" presId="urn:microsoft.com/office/officeart/2005/8/layout/orgChart1"/>
    <dgm:cxn modelId="{D64951DE-3CF1-4715-8BFD-AFCFD41437E4}" type="presParOf" srcId="{19CA64B2-7181-474F-9E41-6F7D2D438AB9}" destId="{9E7C9ED1-B442-472E-B7D2-FBA685371DEE}" srcOrd="1" destOrd="0" presId="urn:microsoft.com/office/officeart/2005/8/layout/orgChart1"/>
    <dgm:cxn modelId="{4B86985B-94C9-430A-BD13-6834DF744E04}" type="presParOf" srcId="{E601FF65-E385-4ED0-B737-924B3A2B9539}" destId="{72C54424-569A-47F3-9305-B265DA999FEC}" srcOrd="1" destOrd="0" presId="urn:microsoft.com/office/officeart/2005/8/layout/orgChart1"/>
    <dgm:cxn modelId="{6BB95B44-14E4-404F-99DC-7B8D0D62C602}" type="presParOf" srcId="{E601FF65-E385-4ED0-B737-924B3A2B9539}" destId="{C8B2BBEB-C411-475E-B51A-407575E472D7}" srcOrd="2" destOrd="0" presId="urn:microsoft.com/office/officeart/2005/8/layout/orgChart1"/>
    <dgm:cxn modelId="{601B2CAC-E0A6-4302-B607-8FAE17B0F9F6}" type="presParOf" srcId="{86F43368-8A10-41CA-ABED-FD0443ED43EA}" destId="{702B9148-73B4-4692-A28C-A6B188755D5F}" srcOrd="10" destOrd="0" presId="urn:microsoft.com/office/officeart/2005/8/layout/orgChart1"/>
    <dgm:cxn modelId="{3A405CEF-EB4C-414A-AAB5-68D7579F9D02}" type="presParOf" srcId="{86F43368-8A10-41CA-ABED-FD0443ED43EA}" destId="{31AD33A8-8603-49CA-8FAE-8522163463FC}" srcOrd="11" destOrd="0" presId="urn:microsoft.com/office/officeart/2005/8/layout/orgChart1"/>
    <dgm:cxn modelId="{665CAA30-EE14-4E29-A752-2E33EEF21072}" type="presParOf" srcId="{31AD33A8-8603-49CA-8FAE-8522163463FC}" destId="{9EE18292-FF51-48E9-BB52-CBF785A7FE62}" srcOrd="0" destOrd="0" presId="urn:microsoft.com/office/officeart/2005/8/layout/orgChart1"/>
    <dgm:cxn modelId="{2B172B5A-FC39-431B-841A-474C0BB4B5F0}" type="presParOf" srcId="{9EE18292-FF51-48E9-BB52-CBF785A7FE62}" destId="{0694A2F6-16F2-4631-B3E5-870E4079CF52}" srcOrd="0" destOrd="0" presId="urn:microsoft.com/office/officeart/2005/8/layout/orgChart1"/>
    <dgm:cxn modelId="{47FE5D6A-C024-4C97-9F23-6AC1AC14CF0B}" type="presParOf" srcId="{9EE18292-FF51-48E9-BB52-CBF785A7FE62}" destId="{DC20E239-4641-46D7-BA09-5B4EB795AFA0}" srcOrd="1" destOrd="0" presId="urn:microsoft.com/office/officeart/2005/8/layout/orgChart1"/>
    <dgm:cxn modelId="{E7EC4993-4100-4159-9A7D-FACDB98A811C}" type="presParOf" srcId="{31AD33A8-8603-49CA-8FAE-8522163463FC}" destId="{20265E18-27D9-4B8D-8F65-C7A50E7355F9}" srcOrd="1" destOrd="0" presId="urn:microsoft.com/office/officeart/2005/8/layout/orgChart1"/>
    <dgm:cxn modelId="{B8733C50-DF89-4B1C-B052-2B65AEA75FCE}" type="presParOf" srcId="{31AD33A8-8603-49CA-8FAE-8522163463FC}" destId="{7E7DB518-48DC-49EC-8BCB-0BCDEE38BA40}" srcOrd="2" destOrd="0" presId="urn:microsoft.com/office/officeart/2005/8/layout/orgChart1"/>
    <dgm:cxn modelId="{22EA8160-DF37-41A4-BCB6-C8265F761EFA}" type="presParOf" srcId="{2914CAC7-35C0-4DC5-B614-5F6350D58534}" destId="{2319C36C-A5E4-4BA7-8834-1BE03CB772F0}" srcOrd="2" destOrd="0" presId="urn:microsoft.com/office/officeart/2005/8/layout/orgChart1"/>
    <dgm:cxn modelId="{E3F5E1B5-815B-4CD4-9456-AB83DD81C65C}" type="presParOf" srcId="{52A4A7AF-E153-48A8-A7C3-318DE31A6300}" destId="{12DD6AF0-C89C-4BB7-AF49-D6804FBBA02B}" srcOrd="8" destOrd="0" presId="urn:microsoft.com/office/officeart/2005/8/layout/orgChart1"/>
    <dgm:cxn modelId="{363F55F9-F00B-46C3-8872-6837D869F4ED}" type="presParOf" srcId="{52A4A7AF-E153-48A8-A7C3-318DE31A6300}" destId="{ECFA824D-FA89-4A66-BDED-55233453C5F1}" srcOrd="9" destOrd="0" presId="urn:microsoft.com/office/officeart/2005/8/layout/orgChart1"/>
    <dgm:cxn modelId="{BCE6DB41-2F90-4281-8A13-4F4451DDCA4C}" type="presParOf" srcId="{ECFA824D-FA89-4A66-BDED-55233453C5F1}" destId="{4178315E-3228-4F20-88A7-C7CCA6FB2001}" srcOrd="0" destOrd="0" presId="urn:microsoft.com/office/officeart/2005/8/layout/orgChart1"/>
    <dgm:cxn modelId="{0BCA2D72-34A3-4C27-B19C-A022549D37C8}" type="presParOf" srcId="{4178315E-3228-4F20-88A7-C7CCA6FB2001}" destId="{5807F949-0D7A-4D7F-B726-6FEDB74695C3}" srcOrd="0" destOrd="0" presId="urn:microsoft.com/office/officeart/2005/8/layout/orgChart1"/>
    <dgm:cxn modelId="{CD67B5D2-64A8-423A-BAC1-6CAC191E60E5}" type="presParOf" srcId="{4178315E-3228-4F20-88A7-C7CCA6FB2001}" destId="{B923DA74-F2BE-46A2-B963-2B7ED4F8A97B}" srcOrd="1" destOrd="0" presId="urn:microsoft.com/office/officeart/2005/8/layout/orgChart1"/>
    <dgm:cxn modelId="{995E25C2-8D38-4E3C-854E-88E9AD563F01}" type="presParOf" srcId="{ECFA824D-FA89-4A66-BDED-55233453C5F1}" destId="{A025C84C-05DB-4B9B-972A-F49C2ECB7780}" srcOrd="1" destOrd="0" presId="urn:microsoft.com/office/officeart/2005/8/layout/orgChart1"/>
    <dgm:cxn modelId="{34FC50EE-77CB-446B-8D5C-8C2486C63BEC}" type="presParOf" srcId="{A025C84C-05DB-4B9B-972A-F49C2ECB7780}" destId="{8146AC13-529F-4386-89BB-359C7E91AB19}" srcOrd="0" destOrd="0" presId="urn:microsoft.com/office/officeart/2005/8/layout/orgChart1"/>
    <dgm:cxn modelId="{85A3664E-E441-4A6D-A24A-8052D5F23566}" type="presParOf" srcId="{A025C84C-05DB-4B9B-972A-F49C2ECB7780}" destId="{41FD8C1C-51AE-49AC-AE04-BF477E0CB244}" srcOrd="1" destOrd="0" presId="urn:microsoft.com/office/officeart/2005/8/layout/orgChart1"/>
    <dgm:cxn modelId="{608FCBB3-F583-497F-B51F-E2BCF0A53FC0}" type="presParOf" srcId="{41FD8C1C-51AE-49AC-AE04-BF477E0CB244}" destId="{BCC3A4CD-F75B-48B1-9956-5BE114BA6178}" srcOrd="0" destOrd="0" presId="urn:microsoft.com/office/officeart/2005/8/layout/orgChart1"/>
    <dgm:cxn modelId="{29EA0B48-F7D3-4FE4-84FC-A765D8FAAFE1}" type="presParOf" srcId="{BCC3A4CD-F75B-48B1-9956-5BE114BA6178}" destId="{3713B67C-6252-48E7-8384-0D6A75B00750}" srcOrd="0" destOrd="0" presId="urn:microsoft.com/office/officeart/2005/8/layout/orgChart1"/>
    <dgm:cxn modelId="{158B7EC6-F3E2-4544-9272-9CFDC135434F}" type="presParOf" srcId="{BCC3A4CD-F75B-48B1-9956-5BE114BA6178}" destId="{6C2C45C1-70FF-4622-8CD3-EA150D9BDC02}" srcOrd="1" destOrd="0" presId="urn:microsoft.com/office/officeart/2005/8/layout/orgChart1"/>
    <dgm:cxn modelId="{583AAB9D-DC3A-442F-A830-43575651EFD0}" type="presParOf" srcId="{41FD8C1C-51AE-49AC-AE04-BF477E0CB244}" destId="{54F9827D-4F70-4867-89EE-B72E9AB2998C}" srcOrd="1" destOrd="0" presId="urn:microsoft.com/office/officeart/2005/8/layout/orgChart1"/>
    <dgm:cxn modelId="{F2C10510-7D30-4CBC-B449-46456F63BD54}" type="presParOf" srcId="{41FD8C1C-51AE-49AC-AE04-BF477E0CB244}" destId="{4586D6D0-F628-4231-ACCA-C787DF623ABA}" srcOrd="2" destOrd="0" presId="urn:microsoft.com/office/officeart/2005/8/layout/orgChart1"/>
    <dgm:cxn modelId="{C41AB667-B218-4707-9592-ECCA2A592128}" type="presParOf" srcId="{A025C84C-05DB-4B9B-972A-F49C2ECB7780}" destId="{5B65D506-5DA5-4841-A20C-D79A729B43B1}" srcOrd="2" destOrd="0" presId="urn:microsoft.com/office/officeart/2005/8/layout/orgChart1"/>
    <dgm:cxn modelId="{C6795B8A-F159-416D-A28D-BF3B4FEE2D73}" type="presParOf" srcId="{A025C84C-05DB-4B9B-972A-F49C2ECB7780}" destId="{E2D11EE2-1124-4B7A-ACED-14734A8FC704}" srcOrd="3" destOrd="0" presId="urn:microsoft.com/office/officeart/2005/8/layout/orgChart1"/>
    <dgm:cxn modelId="{9DA437CA-5D36-4D58-BD33-2EBBA1716221}" type="presParOf" srcId="{E2D11EE2-1124-4B7A-ACED-14734A8FC704}" destId="{4C06507E-7922-4D04-8B52-9F0130EE16C5}" srcOrd="0" destOrd="0" presId="urn:microsoft.com/office/officeart/2005/8/layout/orgChart1"/>
    <dgm:cxn modelId="{5BBCE914-F09E-40D6-A48D-141011EE9F47}" type="presParOf" srcId="{4C06507E-7922-4D04-8B52-9F0130EE16C5}" destId="{FE1D2AC6-010D-4403-AD07-3C243DE61367}" srcOrd="0" destOrd="0" presId="urn:microsoft.com/office/officeart/2005/8/layout/orgChart1"/>
    <dgm:cxn modelId="{1B33A487-ACBE-4943-9AE0-AFA24EF2FE33}" type="presParOf" srcId="{4C06507E-7922-4D04-8B52-9F0130EE16C5}" destId="{D39A1354-1DC6-4951-947A-F72E147FD97C}" srcOrd="1" destOrd="0" presId="urn:microsoft.com/office/officeart/2005/8/layout/orgChart1"/>
    <dgm:cxn modelId="{0B716D7E-6FCC-4ACC-BF73-9F655BC9387E}" type="presParOf" srcId="{E2D11EE2-1124-4B7A-ACED-14734A8FC704}" destId="{4011F432-A0F8-4E34-ADE2-74328BE65690}" srcOrd="1" destOrd="0" presId="urn:microsoft.com/office/officeart/2005/8/layout/orgChart1"/>
    <dgm:cxn modelId="{D8A09968-8926-41CC-A4CA-1E9605AD6D6C}" type="presParOf" srcId="{E2D11EE2-1124-4B7A-ACED-14734A8FC704}" destId="{0DAE94A9-DCB5-41F0-859E-0DABCA24BD79}" srcOrd="2" destOrd="0" presId="urn:microsoft.com/office/officeart/2005/8/layout/orgChart1"/>
    <dgm:cxn modelId="{58659BB1-6B91-48DE-9B8C-3A61DA346FE5}" type="presParOf" srcId="{A025C84C-05DB-4B9B-972A-F49C2ECB7780}" destId="{9815ACA1-3C48-4279-A458-24545DCE391C}" srcOrd="4" destOrd="0" presId="urn:microsoft.com/office/officeart/2005/8/layout/orgChart1"/>
    <dgm:cxn modelId="{B6F7DABA-3E4B-44FC-9344-B8703618B076}" type="presParOf" srcId="{A025C84C-05DB-4B9B-972A-F49C2ECB7780}" destId="{05EED9E3-ADC8-4B1F-A986-CDB1E082C390}" srcOrd="5" destOrd="0" presId="urn:microsoft.com/office/officeart/2005/8/layout/orgChart1"/>
    <dgm:cxn modelId="{52F4EC67-D23B-4A74-BEAC-A79C3698E3C4}" type="presParOf" srcId="{05EED9E3-ADC8-4B1F-A986-CDB1E082C390}" destId="{9FC0F439-30A2-405D-A0F0-B8E9A5A5D252}" srcOrd="0" destOrd="0" presId="urn:microsoft.com/office/officeart/2005/8/layout/orgChart1"/>
    <dgm:cxn modelId="{4402D1C5-7460-4B47-9D99-938B01A912B9}" type="presParOf" srcId="{9FC0F439-30A2-405D-A0F0-B8E9A5A5D252}" destId="{4337CD8C-CA3C-4DE8-BA0C-44890CA53BD1}" srcOrd="0" destOrd="0" presId="urn:microsoft.com/office/officeart/2005/8/layout/orgChart1"/>
    <dgm:cxn modelId="{D1EEA3B8-149E-40B6-8919-9592AC651BB7}" type="presParOf" srcId="{9FC0F439-30A2-405D-A0F0-B8E9A5A5D252}" destId="{A37A5DD1-ED3F-4537-A2B6-4AF06F3F6BBF}" srcOrd="1" destOrd="0" presId="urn:microsoft.com/office/officeart/2005/8/layout/orgChart1"/>
    <dgm:cxn modelId="{728A82AC-B906-44C6-81CE-8E6B433E6569}" type="presParOf" srcId="{05EED9E3-ADC8-4B1F-A986-CDB1E082C390}" destId="{3C5F8A91-A8E1-45BC-A71C-D5715094BDB8}" srcOrd="1" destOrd="0" presId="urn:microsoft.com/office/officeart/2005/8/layout/orgChart1"/>
    <dgm:cxn modelId="{3D02612A-C8B1-4C59-8AD5-76870AFCC2E2}" type="presParOf" srcId="{05EED9E3-ADC8-4B1F-A986-CDB1E082C390}" destId="{7A460A8D-A873-457A-B7FB-F2BB3A57D68F}" srcOrd="2" destOrd="0" presId="urn:microsoft.com/office/officeart/2005/8/layout/orgChart1"/>
    <dgm:cxn modelId="{E934A9F3-3DCD-410F-93A6-8640EC9A106C}" type="presParOf" srcId="{A025C84C-05DB-4B9B-972A-F49C2ECB7780}" destId="{42543622-E0D1-4767-954D-4CFFD7071931}" srcOrd="6" destOrd="0" presId="urn:microsoft.com/office/officeart/2005/8/layout/orgChart1"/>
    <dgm:cxn modelId="{5DC165D1-1D7A-4E7B-B11E-42E834406363}" type="presParOf" srcId="{A025C84C-05DB-4B9B-972A-F49C2ECB7780}" destId="{1FCC12BB-09DA-4EDB-A479-A5326949A708}" srcOrd="7" destOrd="0" presId="urn:microsoft.com/office/officeart/2005/8/layout/orgChart1"/>
    <dgm:cxn modelId="{15A00798-DD64-4EC6-B959-417FC96DE225}" type="presParOf" srcId="{1FCC12BB-09DA-4EDB-A479-A5326949A708}" destId="{43D27CFE-382C-4DA0-A64B-EB97FC2DDCF2}" srcOrd="0" destOrd="0" presId="urn:microsoft.com/office/officeart/2005/8/layout/orgChart1"/>
    <dgm:cxn modelId="{B504D8F7-5413-485F-BC7C-2C63D485D68C}" type="presParOf" srcId="{43D27CFE-382C-4DA0-A64B-EB97FC2DDCF2}" destId="{E619A950-B115-46DA-BA78-759A4C111473}" srcOrd="0" destOrd="0" presId="urn:microsoft.com/office/officeart/2005/8/layout/orgChart1"/>
    <dgm:cxn modelId="{9B8BB71E-4D63-49D6-BC1D-19F693618C7D}" type="presParOf" srcId="{43D27CFE-382C-4DA0-A64B-EB97FC2DDCF2}" destId="{8BF30742-5F8B-4C19-A5B8-C82E7B8365FD}" srcOrd="1" destOrd="0" presId="urn:microsoft.com/office/officeart/2005/8/layout/orgChart1"/>
    <dgm:cxn modelId="{2D9129AF-00D7-4570-946B-70CABDC49D06}" type="presParOf" srcId="{1FCC12BB-09DA-4EDB-A479-A5326949A708}" destId="{A3225DB7-EA44-4198-9CD5-D53A94DC149C}" srcOrd="1" destOrd="0" presId="urn:microsoft.com/office/officeart/2005/8/layout/orgChart1"/>
    <dgm:cxn modelId="{8808F6DD-3293-4F92-9521-9B12DDD8EA24}" type="presParOf" srcId="{1FCC12BB-09DA-4EDB-A479-A5326949A708}" destId="{F2EE0DFD-0C2A-44FF-B44E-E7893713915A}" srcOrd="2" destOrd="0" presId="urn:microsoft.com/office/officeart/2005/8/layout/orgChart1"/>
    <dgm:cxn modelId="{64D39685-13DF-400B-8A13-3725F128AC1E}" type="presParOf" srcId="{A025C84C-05DB-4B9B-972A-F49C2ECB7780}" destId="{DBD69141-5243-488D-8311-40B0900138CD}" srcOrd="8" destOrd="0" presId="urn:microsoft.com/office/officeart/2005/8/layout/orgChart1"/>
    <dgm:cxn modelId="{C4CFE681-1CFE-457C-8577-0AD8398AE19B}" type="presParOf" srcId="{A025C84C-05DB-4B9B-972A-F49C2ECB7780}" destId="{03D20E3B-FDE3-4E55-9548-D97117CA798C}" srcOrd="9" destOrd="0" presId="urn:microsoft.com/office/officeart/2005/8/layout/orgChart1"/>
    <dgm:cxn modelId="{D06FB996-29FC-42B3-A473-165A8104B095}" type="presParOf" srcId="{03D20E3B-FDE3-4E55-9548-D97117CA798C}" destId="{0B7EF4DD-4EC9-4A86-A0D4-BD2C186D2EC5}" srcOrd="0" destOrd="0" presId="urn:microsoft.com/office/officeart/2005/8/layout/orgChart1"/>
    <dgm:cxn modelId="{7F8A60B3-CC70-43FD-B713-20A23B2F068F}" type="presParOf" srcId="{0B7EF4DD-4EC9-4A86-A0D4-BD2C186D2EC5}" destId="{0B7858D0-1FA6-4D3A-BF63-7E373BE05737}" srcOrd="0" destOrd="0" presId="urn:microsoft.com/office/officeart/2005/8/layout/orgChart1"/>
    <dgm:cxn modelId="{99C3D4BC-93F0-4785-AFF9-8E297EDE5926}" type="presParOf" srcId="{0B7EF4DD-4EC9-4A86-A0D4-BD2C186D2EC5}" destId="{0D838BA7-C60D-4FF3-B57D-AE1C5D321FF4}" srcOrd="1" destOrd="0" presId="urn:microsoft.com/office/officeart/2005/8/layout/orgChart1"/>
    <dgm:cxn modelId="{61B401B4-0DFF-47FE-A253-1F99F25D0838}" type="presParOf" srcId="{03D20E3B-FDE3-4E55-9548-D97117CA798C}" destId="{4919EDE0-E375-4DFF-A653-0B906E4FC7A2}" srcOrd="1" destOrd="0" presId="urn:microsoft.com/office/officeart/2005/8/layout/orgChart1"/>
    <dgm:cxn modelId="{30F484B2-DB45-461E-9133-DD71B77241B0}" type="presParOf" srcId="{03D20E3B-FDE3-4E55-9548-D97117CA798C}" destId="{C10FA801-8E13-40D6-A103-DE2EA7A07CAD}" srcOrd="2" destOrd="0" presId="urn:microsoft.com/office/officeart/2005/8/layout/orgChart1"/>
    <dgm:cxn modelId="{C1DD77C1-8283-4653-9DA3-4CE51C3BBBDA}" type="presParOf" srcId="{A025C84C-05DB-4B9B-972A-F49C2ECB7780}" destId="{030B1D37-0D71-45CD-AAF3-EF916CDC4F43}" srcOrd="10" destOrd="0" presId="urn:microsoft.com/office/officeart/2005/8/layout/orgChart1"/>
    <dgm:cxn modelId="{A50E1CC5-602B-45F3-B587-53AE78A87D50}" type="presParOf" srcId="{A025C84C-05DB-4B9B-972A-F49C2ECB7780}" destId="{FD9EC3C6-6C7D-4296-A2D3-B9709F9CBBE8}" srcOrd="11" destOrd="0" presId="urn:microsoft.com/office/officeart/2005/8/layout/orgChart1"/>
    <dgm:cxn modelId="{FFB424EA-7544-4A2A-86AC-BE4962723A62}" type="presParOf" srcId="{FD9EC3C6-6C7D-4296-A2D3-B9709F9CBBE8}" destId="{21B2123A-9DA1-4F0B-B14C-5E1344200646}" srcOrd="0" destOrd="0" presId="urn:microsoft.com/office/officeart/2005/8/layout/orgChart1"/>
    <dgm:cxn modelId="{691C9CEB-DB62-46D7-BC02-AA1DA58CBB26}" type="presParOf" srcId="{21B2123A-9DA1-4F0B-B14C-5E1344200646}" destId="{7F2B776B-5031-412E-A0B3-4CCBED73A9DB}" srcOrd="0" destOrd="0" presId="urn:microsoft.com/office/officeart/2005/8/layout/orgChart1"/>
    <dgm:cxn modelId="{6BDC0BE9-5149-41DC-A698-A0FF2B7A58BF}" type="presParOf" srcId="{21B2123A-9DA1-4F0B-B14C-5E1344200646}" destId="{9A223077-B9C5-44E0-ABA8-81C8D8769CB1}" srcOrd="1" destOrd="0" presId="urn:microsoft.com/office/officeart/2005/8/layout/orgChart1"/>
    <dgm:cxn modelId="{46C6BE04-4ACF-49C9-9FB5-2A0384301DD9}" type="presParOf" srcId="{FD9EC3C6-6C7D-4296-A2D3-B9709F9CBBE8}" destId="{883855D6-3745-4E9F-98C7-2D3B8AB17ABE}" srcOrd="1" destOrd="0" presId="urn:microsoft.com/office/officeart/2005/8/layout/orgChart1"/>
    <dgm:cxn modelId="{7CBCF062-7E09-4AEA-9262-5CB584D4E2BE}" type="presParOf" srcId="{FD9EC3C6-6C7D-4296-A2D3-B9709F9CBBE8}" destId="{850A09F5-87C2-475C-A0A7-89136F4F412F}" srcOrd="2" destOrd="0" presId="urn:microsoft.com/office/officeart/2005/8/layout/orgChart1"/>
    <dgm:cxn modelId="{966A03B9-A12F-4326-8C02-BBD24AEA8112}" type="presParOf" srcId="{A025C84C-05DB-4B9B-972A-F49C2ECB7780}" destId="{27616F14-0775-466C-92DB-C32C02536C3B}" srcOrd="12" destOrd="0" presId="urn:microsoft.com/office/officeart/2005/8/layout/orgChart1"/>
    <dgm:cxn modelId="{960C3E5A-5F86-4B7C-927C-377A323FFCE1}" type="presParOf" srcId="{A025C84C-05DB-4B9B-972A-F49C2ECB7780}" destId="{3E40D349-1400-4019-8693-306BEAB7005E}" srcOrd="13" destOrd="0" presId="urn:microsoft.com/office/officeart/2005/8/layout/orgChart1"/>
    <dgm:cxn modelId="{BEDF1FF9-4131-4876-BF9D-A5CBE8916B5A}" type="presParOf" srcId="{3E40D349-1400-4019-8693-306BEAB7005E}" destId="{91D96927-9A65-4A92-9DBB-23605F5BCC7A}" srcOrd="0" destOrd="0" presId="urn:microsoft.com/office/officeart/2005/8/layout/orgChart1"/>
    <dgm:cxn modelId="{677219C0-9B4D-4A34-A1A0-95E87F388BAA}" type="presParOf" srcId="{91D96927-9A65-4A92-9DBB-23605F5BCC7A}" destId="{7680CFD9-8426-49F9-800C-E4D79441793C}" srcOrd="0" destOrd="0" presId="urn:microsoft.com/office/officeart/2005/8/layout/orgChart1"/>
    <dgm:cxn modelId="{4A46DDF5-F056-4372-BB31-E41D0539F061}" type="presParOf" srcId="{91D96927-9A65-4A92-9DBB-23605F5BCC7A}" destId="{6CC11ADC-879D-4782-AB92-01896C02597C}" srcOrd="1" destOrd="0" presId="urn:microsoft.com/office/officeart/2005/8/layout/orgChart1"/>
    <dgm:cxn modelId="{45277483-A67C-40B7-8B2A-500487436871}" type="presParOf" srcId="{3E40D349-1400-4019-8693-306BEAB7005E}" destId="{3A1E2B6C-33EC-41BE-AA06-98D2F65E6610}" srcOrd="1" destOrd="0" presId="urn:microsoft.com/office/officeart/2005/8/layout/orgChart1"/>
    <dgm:cxn modelId="{3AC6CA8D-BF59-4B16-A704-848D7989F29E}" type="presParOf" srcId="{3E40D349-1400-4019-8693-306BEAB7005E}" destId="{15AD6640-993F-40A9-A376-6778B9D03C85}" srcOrd="2" destOrd="0" presId="urn:microsoft.com/office/officeart/2005/8/layout/orgChart1"/>
    <dgm:cxn modelId="{1D095945-6CE6-4448-A8D0-A57CD8FE6D7C}" type="presParOf" srcId="{A025C84C-05DB-4B9B-972A-F49C2ECB7780}" destId="{1C9DAD06-C6C9-474E-B5BB-33E7171F1AEC}" srcOrd="14" destOrd="0" presId="urn:microsoft.com/office/officeart/2005/8/layout/orgChart1"/>
    <dgm:cxn modelId="{52CCBDB9-D7C4-45BB-A7AF-A30CD4FA8465}" type="presParOf" srcId="{A025C84C-05DB-4B9B-972A-F49C2ECB7780}" destId="{AB5AD2FF-27DF-41E4-84D3-5028B7568CC5}" srcOrd="15" destOrd="0" presId="urn:microsoft.com/office/officeart/2005/8/layout/orgChart1"/>
    <dgm:cxn modelId="{BD272EB4-B3F4-4A81-845A-CDB1E1A48D47}" type="presParOf" srcId="{AB5AD2FF-27DF-41E4-84D3-5028B7568CC5}" destId="{1F026426-4D64-467B-B2CB-A2CE9A8CCC0D}" srcOrd="0" destOrd="0" presId="urn:microsoft.com/office/officeart/2005/8/layout/orgChart1"/>
    <dgm:cxn modelId="{84E35F30-477B-4F66-BDB0-00AE21FA65EF}" type="presParOf" srcId="{1F026426-4D64-467B-B2CB-A2CE9A8CCC0D}" destId="{33883EBA-FC05-4D78-A153-5D0593530E11}" srcOrd="0" destOrd="0" presId="urn:microsoft.com/office/officeart/2005/8/layout/orgChart1"/>
    <dgm:cxn modelId="{0880E868-C072-4A1D-816E-A2D76EF35EF1}" type="presParOf" srcId="{1F026426-4D64-467B-B2CB-A2CE9A8CCC0D}" destId="{1481E487-C35C-45CC-9DC3-08AF24D096AF}" srcOrd="1" destOrd="0" presId="urn:microsoft.com/office/officeart/2005/8/layout/orgChart1"/>
    <dgm:cxn modelId="{D2F129D7-7E99-4F19-8FDD-4DD074C69F09}" type="presParOf" srcId="{AB5AD2FF-27DF-41E4-84D3-5028B7568CC5}" destId="{5A587D20-C156-4E61-A176-72649FDA01C0}" srcOrd="1" destOrd="0" presId="urn:microsoft.com/office/officeart/2005/8/layout/orgChart1"/>
    <dgm:cxn modelId="{77B90556-A30D-4D66-A325-3930EAF1607A}" type="presParOf" srcId="{AB5AD2FF-27DF-41E4-84D3-5028B7568CC5}" destId="{FEA7EAB4-08BF-429F-81B6-FB82098893AC}" srcOrd="2" destOrd="0" presId="urn:microsoft.com/office/officeart/2005/8/layout/orgChart1"/>
    <dgm:cxn modelId="{963970B5-CFFC-41AA-AC7A-2EF2174E70CA}" type="presParOf" srcId="{A025C84C-05DB-4B9B-972A-F49C2ECB7780}" destId="{B7F26477-F8F0-4187-8C01-71A684AA471D}" srcOrd="16" destOrd="0" presId="urn:microsoft.com/office/officeart/2005/8/layout/orgChart1"/>
    <dgm:cxn modelId="{78A2181B-FC69-488D-8896-DCA4C9D58272}" type="presParOf" srcId="{A025C84C-05DB-4B9B-972A-F49C2ECB7780}" destId="{843D36F2-AA01-4C6C-A671-768A8F901B38}" srcOrd="17" destOrd="0" presId="urn:microsoft.com/office/officeart/2005/8/layout/orgChart1"/>
    <dgm:cxn modelId="{00E12482-4802-4A29-AF7D-5768FF631F0C}" type="presParOf" srcId="{843D36F2-AA01-4C6C-A671-768A8F901B38}" destId="{426B64AA-1192-47BB-B1ED-3232B2BE4919}" srcOrd="0" destOrd="0" presId="urn:microsoft.com/office/officeart/2005/8/layout/orgChart1"/>
    <dgm:cxn modelId="{CAFE8C84-D5EC-479D-8250-84E7E2223713}" type="presParOf" srcId="{426B64AA-1192-47BB-B1ED-3232B2BE4919}" destId="{62EA4B12-24EC-4DA1-88D1-098C2DEB4B1D}" srcOrd="0" destOrd="0" presId="urn:microsoft.com/office/officeart/2005/8/layout/orgChart1"/>
    <dgm:cxn modelId="{7E9C8EFF-8F61-47DE-9ACE-289B2B76A054}" type="presParOf" srcId="{426B64AA-1192-47BB-B1ED-3232B2BE4919}" destId="{0DC7482F-B459-49E3-8240-1050C3C27681}" srcOrd="1" destOrd="0" presId="urn:microsoft.com/office/officeart/2005/8/layout/orgChart1"/>
    <dgm:cxn modelId="{C04DF1A9-0BF8-4C81-9E89-A556DAEECB33}" type="presParOf" srcId="{843D36F2-AA01-4C6C-A671-768A8F901B38}" destId="{D52F3E58-4D94-4EDB-8BE7-3F0BE0DFABC6}" srcOrd="1" destOrd="0" presId="urn:microsoft.com/office/officeart/2005/8/layout/orgChart1"/>
    <dgm:cxn modelId="{6A79695B-1A8F-4F13-88DE-D5CF5BC3A845}" type="presParOf" srcId="{843D36F2-AA01-4C6C-A671-768A8F901B38}" destId="{A4CFD99E-D1E9-40C5-B08D-FDE57D09B4D6}" srcOrd="2" destOrd="0" presId="urn:microsoft.com/office/officeart/2005/8/layout/orgChart1"/>
    <dgm:cxn modelId="{412C7E91-EA8A-4720-967A-0D83A603526F}" type="presParOf" srcId="{ECFA824D-FA89-4A66-BDED-55233453C5F1}" destId="{B469D053-E777-4E3E-9C46-C69053A6072E}" srcOrd="2" destOrd="0" presId="urn:microsoft.com/office/officeart/2005/8/layout/orgChart1"/>
    <dgm:cxn modelId="{EB6FF6B5-27C2-4230-9446-7913F9524F8B}" type="presParOf" srcId="{52A4A7AF-E153-48A8-A7C3-318DE31A6300}" destId="{05B3D385-54DA-41D3-8F0C-EAADBEB752DA}" srcOrd="10" destOrd="0" presId="urn:microsoft.com/office/officeart/2005/8/layout/orgChart1"/>
    <dgm:cxn modelId="{564B3643-011A-4CD1-BA59-2A3CC16F0F5A}" type="presParOf" srcId="{52A4A7AF-E153-48A8-A7C3-318DE31A6300}" destId="{9875F09C-B491-4DCA-BBAC-9FBD12D84BDC}" srcOrd="11" destOrd="0" presId="urn:microsoft.com/office/officeart/2005/8/layout/orgChart1"/>
    <dgm:cxn modelId="{524D1300-7E3E-43AA-8618-A16A7DB286AC}" type="presParOf" srcId="{9875F09C-B491-4DCA-BBAC-9FBD12D84BDC}" destId="{577FE474-FAD1-4A6F-A590-723A3B0785BF}" srcOrd="0" destOrd="0" presId="urn:microsoft.com/office/officeart/2005/8/layout/orgChart1"/>
    <dgm:cxn modelId="{73360204-9F22-4D95-9583-4992641322BB}" type="presParOf" srcId="{577FE474-FAD1-4A6F-A590-723A3B0785BF}" destId="{9B3D79A3-694A-4176-A066-7D9FA1F2031A}" srcOrd="0" destOrd="0" presId="urn:microsoft.com/office/officeart/2005/8/layout/orgChart1"/>
    <dgm:cxn modelId="{9660DB26-31E4-441B-A0D1-0E4CE9B9AB57}" type="presParOf" srcId="{577FE474-FAD1-4A6F-A590-723A3B0785BF}" destId="{8DF89ED0-3555-437C-BB39-A1E783F20F2C}" srcOrd="1" destOrd="0" presId="urn:microsoft.com/office/officeart/2005/8/layout/orgChart1"/>
    <dgm:cxn modelId="{4620C3CD-4C6A-4185-B6BA-0A4ED87A9031}" type="presParOf" srcId="{9875F09C-B491-4DCA-BBAC-9FBD12D84BDC}" destId="{7E98990C-0751-454E-9FE2-6975095EA6D0}" srcOrd="1" destOrd="0" presId="urn:microsoft.com/office/officeart/2005/8/layout/orgChart1"/>
    <dgm:cxn modelId="{EB29ADD5-3592-4356-85FB-3F4322A2DC20}" type="presParOf" srcId="{7E98990C-0751-454E-9FE2-6975095EA6D0}" destId="{6BC53676-4D76-4A84-B79A-4D1AB462C41E}" srcOrd="0" destOrd="0" presId="urn:microsoft.com/office/officeart/2005/8/layout/orgChart1"/>
    <dgm:cxn modelId="{ADEB08DF-401F-4A18-92F5-9B0AD860B44E}" type="presParOf" srcId="{7E98990C-0751-454E-9FE2-6975095EA6D0}" destId="{209894BC-FB86-4AAE-9702-9931A3775466}" srcOrd="1" destOrd="0" presId="urn:microsoft.com/office/officeart/2005/8/layout/orgChart1"/>
    <dgm:cxn modelId="{66D03CC5-CF16-41B1-9E7D-7833BDF21F91}" type="presParOf" srcId="{209894BC-FB86-4AAE-9702-9931A3775466}" destId="{9CFE7C07-5F67-4474-9259-F1DB8CB09BE4}" srcOrd="0" destOrd="0" presId="urn:microsoft.com/office/officeart/2005/8/layout/orgChart1"/>
    <dgm:cxn modelId="{AD021E81-E887-45B3-B7D2-846B4C668CCF}" type="presParOf" srcId="{9CFE7C07-5F67-4474-9259-F1DB8CB09BE4}" destId="{F7CCC7DB-BC87-4930-B3A7-708763F5E5FD}" srcOrd="0" destOrd="0" presId="urn:microsoft.com/office/officeart/2005/8/layout/orgChart1"/>
    <dgm:cxn modelId="{FB9967E0-4C3C-40D0-892A-97CDC1A59E21}" type="presParOf" srcId="{9CFE7C07-5F67-4474-9259-F1DB8CB09BE4}" destId="{3769F2D6-0116-4F75-9C84-A0CB17DD5641}" srcOrd="1" destOrd="0" presId="urn:microsoft.com/office/officeart/2005/8/layout/orgChart1"/>
    <dgm:cxn modelId="{507C4C29-0D19-4785-BB63-48B5B4FBF3E7}" type="presParOf" srcId="{209894BC-FB86-4AAE-9702-9931A3775466}" destId="{B1C2FE6A-9C8E-45B5-B38E-EFF1982C9C61}" srcOrd="1" destOrd="0" presId="urn:microsoft.com/office/officeart/2005/8/layout/orgChart1"/>
    <dgm:cxn modelId="{88E9C18E-9423-4E20-B2D3-6FFFB1B0DC96}" type="presParOf" srcId="{209894BC-FB86-4AAE-9702-9931A3775466}" destId="{545E054F-6C8A-4CF5-8D43-B20D745D2D7F}" srcOrd="2" destOrd="0" presId="urn:microsoft.com/office/officeart/2005/8/layout/orgChart1"/>
    <dgm:cxn modelId="{E3D0C840-FBE3-4260-9864-EDACF36094AF}" type="presParOf" srcId="{7E98990C-0751-454E-9FE2-6975095EA6D0}" destId="{38A2BC28-F0B9-4410-84E4-D2C81B87F3D8}" srcOrd="2" destOrd="0" presId="urn:microsoft.com/office/officeart/2005/8/layout/orgChart1"/>
    <dgm:cxn modelId="{F1E672CC-8EB4-4FB5-966C-C8864FC0448E}" type="presParOf" srcId="{7E98990C-0751-454E-9FE2-6975095EA6D0}" destId="{80FD3920-D876-49AC-9E6B-57483363FAC9}" srcOrd="3" destOrd="0" presId="urn:microsoft.com/office/officeart/2005/8/layout/orgChart1"/>
    <dgm:cxn modelId="{68502F52-0B3D-4623-8723-1EF37DB205E6}" type="presParOf" srcId="{80FD3920-D876-49AC-9E6B-57483363FAC9}" destId="{87C1A0E6-07E8-4ED2-A336-C7DB627A5D04}" srcOrd="0" destOrd="0" presId="urn:microsoft.com/office/officeart/2005/8/layout/orgChart1"/>
    <dgm:cxn modelId="{8DC469B3-6EF1-458C-A647-87F67988EBA7}" type="presParOf" srcId="{87C1A0E6-07E8-4ED2-A336-C7DB627A5D04}" destId="{3BDA5E6B-C695-4F72-9AD7-5EBFD74FC952}" srcOrd="0" destOrd="0" presId="urn:microsoft.com/office/officeart/2005/8/layout/orgChart1"/>
    <dgm:cxn modelId="{B13FFD1D-FC0D-404E-9498-566AB0E77861}" type="presParOf" srcId="{87C1A0E6-07E8-4ED2-A336-C7DB627A5D04}" destId="{B13B1F34-BA75-4679-A2AB-D97070727E83}" srcOrd="1" destOrd="0" presId="urn:microsoft.com/office/officeart/2005/8/layout/orgChart1"/>
    <dgm:cxn modelId="{D12A4273-67E9-413E-A436-4CC6F3DF7DE9}" type="presParOf" srcId="{80FD3920-D876-49AC-9E6B-57483363FAC9}" destId="{C2000E27-71F0-4D82-9B26-8680D9FC62B9}" srcOrd="1" destOrd="0" presId="urn:microsoft.com/office/officeart/2005/8/layout/orgChart1"/>
    <dgm:cxn modelId="{3D900329-6035-4A4F-967F-47E55C18DF84}" type="presParOf" srcId="{80FD3920-D876-49AC-9E6B-57483363FAC9}" destId="{6710DB80-E7E6-44E2-BBB1-0318AF8B65E6}" srcOrd="2" destOrd="0" presId="urn:microsoft.com/office/officeart/2005/8/layout/orgChart1"/>
    <dgm:cxn modelId="{F1802113-C5EB-4DAA-A141-D4C0519EA960}" type="presParOf" srcId="{7E98990C-0751-454E-9FE2-6975095EA6D0}" destId="{05CE2208-9CC0-4230-AD91-54EAB95F6B21}" srcOrd="4" destOrd="0" presId="urn:microsoft.com/office/officeart/2005/8/layout/orgChart1"/>
    <dgm:cxn modelId="{4089289D-87F7-432F-B9C3-C1CFE4B9768B}" type="presParOf" srcId="{7E98990C-0751-454E-9FE2-6975095EA6D0}" destId="{AA59A6C8-AC1E-46F7-A211-E3011B7EE3E3}" srcOrd="5" destOrd="0" presId="urn:microsoft.com/office/officeart/2005/8/layout/orgChart1"/>
    <dgm:cxn modelId="{AEC26EE0-65C6-4A71-B296-E1B4B66F3799}" type="presParOf" srcId="{AA59A6C8-AC1E-46F7-A211-E3011B7EE3E3}" destId="{CADC91FB-1C3D-45C3-A32D-1A07622871C8}" srcOrd="0" destOrd="0" presId="urn:microsoft.com/office/officeart/2005/8/layout/orgChart1"/>
    <dgm:cxn modelId="{4D16814A-8E0E-43D3-9F95-73D5A8C4A4B7}" type="presParOf" srcId="{CADC91FB-1C3D-45C3-A32D-1A07622871C8}" destId="{9E083177-11C8-4BF4-BDE3-0F69D5E84179}" srcOrd="0" destOrd="0" presId="urn:microsoft.com/office/officeart/2005/8/layout/orgChart1"/>
    <dgm:cxn modelId="{5C4D94FD-49F9-44CA-BDCC-EB7F557B4161}" type="presParOf" srcId="{CADC91FB-1C3D-45C3-A32D-1A07622871C8}" destId="{C9CEDDB9-59EA-45A0-9C63-AADE4E374B62}" srcOrd="1" destOrd="0" presId="urn:microsoft.com/office/officeart/2005/8/layout/orgChart1"/>
    <dgm:cxn modelId="{5A07A0B5-9974-490D-B2E2-01194E8DEBEF}" type="presParOf" srcId="{AA59A6C8-AC1E-46F7-A211-E3011B7EE3E3}" destId="{6D0FFD5C-B547-47EE-B4C9-506A5E1B9C71}" srcOrd="1" destOrd="0" presId="urn:microsoft.com/office/officeart/2005/8/layout/orgChart1"/>
    <dgm:cxn modelId="{E9D2FFB4-F50F-4333-BE64-5E0D4DAA2B08}" type="presParOf" srcId="{AA59A6C8-AC1E-46F7-A211-E3011B7EE3E3}" destId="{FEFEA8D5-E29E-42EF-A4E1-1947FA2EE067}" srcOrd="2" destOrd="0" presId="urn:microsoft.com/office/officeart/2005/8/layout/orgChart1"/>
    <dgm:cxn modelId="{36335261-0E9F-42F6-8C09-BEFDA80BB128}" type="presParOf" srcId="{7E98990C-0751-454E-9FE2-6975095EA6D0}" destId="{B21E60C6-D392-4F8D-B499-B87A67900ADF}" srcOrd="6" destOrd="0" presId="urn:microsoft.com/office/officeart/2005/8/layout/orgChart1"/>
    <dgm:cxn modelId="{5E2049F3-334E-4C45-9193-43F98ADEEC95}" type="presParOf" srcId="{7E98990C-0751-454E-9FE2-6975095EA6D0}" destId="{67689A2E-85C9-4E7E-8690-7AF63A73AD96}" srcOrd="7" destOrd="0" presId="urn:microsoft.com/office/officeart/2005/8/layout/orgChart1"/>
    <dgm:cxn modelId="{EACCD580-FF39-476B-9520-C99B5D5E5A92}" type="presParOf" srcId="{67689A2E-85C9-4E7E-8690-7AF63A73AD96}" destId="{E7F57C1F-7531-4822-91B9-84F9540652CA}" srcOrd="0" destOrd="0" presId="urn:microsoft.com/office/officeart/2005/8/layout/orgChart1"/>
    <dgm:cxn modelId="{9FFBC2C4-80D0-40A8-8317-5A56CA18B426}" type="presParOf" srcId="{E7F57C1F-7531-4822-91B9-84F9540652CA}" destId="{7E59EB08-8E10-489A-9404-FE25EE6770AF}" srcOrd="0" destOrd="0" presId="urn:microsoft.com/office/officeart/2005/8/layout/orgChart1"/>
    <dgm:cxn modelId="{45C7FBA1-4E2A-4DEB-A293-49D1E2463AA3}" type="presParOf" srcId="{E7F57C1F-7531-4822-91B9-84F9540652CA}" destId="{BA7C3352-9947-408F-B4F4-4BA0B7CF6615}" srcOrd="1" destOrd="0" presId="urn:microsoft.com/office/officeart/2005/8/layout/orgChart1"/>
    <dgm:cxn modelId="{D9BB599E-D61D-4317-BA5A-5DD79D55FF3C}" type="presParOf" srcId="{67689A2E-85C9-4E7E-8690-7AF63A73AD96}" destId="{9C3E2114-048C-451D-A26D-0B8410A8E508}" srcOrd="1" destOrd="0" presId="urn:microsoft.com/office/officeart/2005/8/layout/orgChart1"/>
    <dgm:cxn modelId="{5DE6C9F4-2FE8-4C07-A03D-ACA6799C1770}" type="presParOf" srcId="{67689A2E-85C9-4E7E-8690-7AF63A73AD96}" destId="{B5323FA1-0C1A-4554-BD4D-84C008DAF451}" srcOrd="2" destOrd="0" presId="urn:microsoft.com/office/officeart/2005/8/layout/orgChart1"/>
    <dgm:cxn modelId="{3AB4B8D8-FBF3-4548-92D7-0E1F17E4E5B9}" type="presParOf" srcId="{9875F09C-B491-4DCA-BBAC-9FBD12D84BDC}" destId="{12550FCF-7BE9-4EDB-83AC-21A80275EB2F}" srcOrd="2" destOrd="0" presId="urn:microsoft.com/office/officeart/2005/8/layout/orgChart1"/>
    <dgm:cxn modelId="{5F0FF0C7-475A-4EA2-BDF8-03B126533EDF}" type="presParOf" srcId="{52A4A7AF-E153-48A8-A7C3-318DE31A6300}" destId="{73A9A446-D9DC-4F6A-A225-C917083CD783}" srcOrd="12" destOrd="0" presId="urn:microsoft.com/office/officeart/2005/8/layout/orgChart1"/>
    <dgm:cxn modelId="{8274F07C-A736-4FEE-8875-45F9ECA21E43}" type="presParOf" srcId="{52A4A7AF-E153-48A8-A7C3-318DE31A6300}" destId="{A1122262-3BE5-4583-B16F-AA6325F4A7CB}" srcOrd="13" destOrd="0" presId="urn:microsoft.com/office/officeart/2005/8/layout/orgChart1"/>
    <dgm:cxn modelId="{772282EC-73B7-49D2-8C17-E833A0B47345}" type="presParOf" srcId="{A1122262-3BE5-4583-B16F-AA6325F4A7CB}" destId="{58D27637-8531-4394-BABF-573C3A3502C0}" srcOrd="0" destOrd="0" presId="urn:microsoft.com/office/officeart/2005/8/layout/orgChart1"/>
    <dgm:cxn modelId="{AFF1C157-6CDA-4BFA-925E-416994BDC783}" type="presParOf" srcId="{58D27637-8531-4394-BABF-573C3A3502C0}" destId="{94C41C3A-6F18-4B58-97AE-9A254E28E948}" srcOrd="0" destOrd="0" presId="urn:microsoft.com/office/officeart/2005/8/layout/orgChart1"/>
    <dgm:cxn modelId="{CFA9E192-6AA9-43D2-B9DC-4215B9F9545B}" type="presParOf" srcId="{58D27637-8531-4394-BABF-573C3A3502C0}" destId="{EDC9F877-5E4A-4E15-A458-1091A9E55E0A}" srcOrd="1" destOrd="0" presId="urn:microsoft.com/office/officeart/2005/8/layout/orgChart1"/>
    <dgm:cxn modelId="{E6EEA65E-EA9B-4CA4-9185-655496BD692A}" type="presParOf" srcId="{A1122262-3BE5-4583-B16F-AA6325F4A7CB}" destId="{69A99A37-D2CB-41A5-8AB7-0173C357238A}" srcOrd="1" destOrd="0" presId="urn:microsoft.com/office/officeart/2005/8/layout/orgChart1"/>
    <dgm:cxn modelId="{A6C1FC8E-2D07-4675-B559-396639D076F9}" type="presParOf" srcId="{69A99A37-D2CB-41A5-8AB7-0173C357238A}" destId="{6D7824F7-C18E-4DBC-8EE8-140164BD0E6D}" srcOrd="0" destOrd="0" presId="urn:microsoft.com/office/officeart/2005/8/layout/orgChart1"/>
    <dgm:cxn modelId="{7F11E525-C779-4F0F-B60A-A308E6C90E4F}" type="presParOf" srcId="{69A99A37-D2CB-41A5-8AB7-0173C357238A}" destId="{E52CB4F3-A9CD-4AC2-9747-C2FDFB0416F1}" srcOrd="1" destOrd="0" presId="urn:microsoft.com/office/officeart/2005/8/layout/orgChart1"/>
    <dgm:cxn modelId="{B98DE45B-0AB1-4003-B359-5E3EE7DD0E1C}" type="presParOf" srcId="{E52CB4F3-A9CD-4AC2-9747-C2FDFB0416F1}" destId="{F5C1DBA2-57CF-4BED-8327-3AEA548CAF94}" srcOrd="0" destOrd="0" presId="urn:microsoft.com/office/officeart/2005/8/layout/orgChart1"/>
    <dgm:cxn modelId="{03553E32-9BA4-4CE3-98F7-830E9642B3BC}" type="presParOf" srcId="{F5C1DBA2-57CF-4BED-8327-3AEA548CAF94}" destId="{078D89D7-7A18-4038-A1D2-C3D92E8D9509}" srcOrd="0" destOrd="0" presId="urn:microsoft.com/office/officeart/2005/8/layout/orgChart1"/>
    <dgm:cxn modelId="{B8E3F3FB-74D6-4BA9-818B-A90B056C5DEB}" type="presParOf" srcId="{F5C1DBA2-57CF-4BED-8327-3AEA548CAF94}" destId="{DA85F152-C8F0-4ADC-B7C5-3DE4032E92B5}" srcOrd="1" destOrd="0" presId="urn:microsoft.com/office/officeart/2005/8/layout/orgChart1"/>
    <dgm:cxn modelId="{41ADEE42-24A3-4FB1-9F98-2A291A332F48}" type="presParOf" srcId="{E52CB4F3-A9CD-4AC2-9747-C2FDFB0416F1}" destId="{F9AFE686-B5E3-4449-9713-0EC5B1E39849}" srcOrd="1" destOrd="0" presId="urn:microsoft.com/office/officeart/2005/8/layout/orgChart1"/>
    <dgm:cxn modelId="{16C0921B-E0B4-4ECA-859A-EA173C74377B}" type="presParOf" srcId="{E52CB4F3-A9CD-4AC2-9747-C2FDFB0416F1}" destId="{7B12050F-16D8-494A-BACA-2B07879D1091}" srcOrd="2" destOrd="0" presId="urn:microsoft.com/office/officeart/2005/8/layout/orgChart1"/>
    <dgm:cxn modelId="{0DF790D9-D386-4FFA-A973-6054F9E3DB50}" type="presParOf" srcId="{69A99A37-D2CB-41A5-8AB7-0173C357238A}" destId="{CD4154DA-2A64-4A3B-BE40-D3C7A9FD5C1C}" srcOrd="2" destOrd="0" presId="urn:microsoft.com/office/officeart/2005/8/layout/orgChart1"/>
    <dgm:cxn modelId="{8AC0794B-FA26-4540-8E4C-7CB17BDE06D5}" type="presParOf" srcId="{69A99A37-D2CB-41A5-8AB7-0173C357238A}" destId="{127CC354-3AC2-4FF7-83B6-467E2A89F94D}" srcOrd="3" destOrd="0" presId="urn:microsoft.com/office/officeart/2005/8/layout/orgChart1"/>
    <dgm:cxn modelId="{16927555-3ACD-48CC-97ED-5CEC266AA6E8}" type="presParOf" srcId="{127CC354-3AC2-4FF7-83B6-467E2A89F94D}" destId="{13BC09C5-40DA-4407-8A12-CE6DAA1FE0CD}" srcOrd="0" destOrd="0" presId="urn:microsoft.com/office/officeart/2005/8/layout/orgChart1"/>
    <dgm:cxn modelId="{11068974-6537-4D9C-B1AB-E08E460223E3}" type="presParOf" srcId="{13BC09C5-40DA-4407-8A12-CE6DAA1FE0CD}" destId="{8B4229CF-CBB6-414E-BC9D-4BF9A9AB6886}" srcOrd="0" destOrd="0" presId="urn:microsoft.com/office/officeart/2005/8/layout/orgChart1"/>
    <dgm:cxn modelId="{C9BE501E-F837-4BC7-A288-E6D90C510F1A}" type="presParOf" srcId="{13BC09C5-40DA-4407-8A12-CE6DAA1FE0CD}" destId="{5114A5F7-7FF8-4F5B-804B-7D02E15DA788}" srcOrd="1" destOrd="0" presId="urn:microsoft.com/office/officeart/2005/8/layout/orgChart1"/>
    <dgm:cxn modelId="{AE2CC8EA-DABD-40CB-942A-2832F8789536}" type="presParOf" srcId="{127CC354-3AC2-4FF7-83B6-467E2A89F94D}" destId="{82DD4AE6-D554-4294-96CE-3248CC68E577}" srcOrd="1" destOrd="0" presId="urn:microsoft.com/office/officeart/2005/8/layout/orgChart1"/>
    <dgm:cxn modelId="{E14CD711-6E88-4495-9A31-B29BFEB9037D}" type="presParOf" srcId="{127CC354-3AC2-4FF7-83B6-467E2A89F94D}" destId="{864A99DB-CF9F-450D-BD23-FEFFD0CB5CF4}" srcOrd="2" destOrd="0" presId="urn:microsoft.com/office/officeart/2005/8/layout/orgChart1"/>
    <dgm:cxn modelId="{FE9D928E-14B5-4421-A599-083FBE38875F}" type="presParOf" srcId="{69A99A37-D2CB-41A5-8AB7-0173C357238A}" destId="{CB5911EB-E1F6-4870-8736-813DC9FCD347}" srcOrd="4" destOrd="0" presId="urn:microsoft.com/office/officeart/2005/8/layout/orgChart1"/>
    <dgm:cxn modelId="{5AF1625F-02A6-430F-A6DD-73A18688C600}" type="presParOf" srcId="{69A99A37-D2CB-41A5-8AB7-0173C357238A}" destId="{D97EBFB3-55FB-4C4C-A517-6E533088A8C7}" srcOrd="5" destOrd="0" presId="urn:microsoft.com/office/officeart/2005/8/layout/orgChart1"/>
    <dgm:cxn modelId="{9D0C96F0-4373-4AE0-B9B6-AF74C41930A4}" type="presParOf" srcId="{D97EBFB3-55FB-4C4C-A517-6E533088A8C7}" destId="{83A27D76-651D-466B-A0CF-8D4A088E348A}" srcOrd="0" destOrd="0" presId="urn:microsoft.com/office/officeart/2005/8/layout/orgChart1"/>
    <dgm:cxn modelId="{A88D92EF-A619-48C2-AC86-18506B267A43}" type="presParOf" srcId="{83A27D76-651D-466B-A0CF-8D4A088E348A}" destId="{0ACD7741-2B32-4145-BE3B-E74AF5E4BCCA}" srcOrd="0" destOrd="0" presId="urn:microsoft.com/office/officeart/2005/8/layout/orgChart1"/>
    <dgm:cxn modelId="{B66ED1DD-6E3C-4CBC-9CF4-33157D712511}" type="presParOf" srcId="{83A27D76-651D-466B-A0CF-8D4A088E348A}" destId="{E8EFE522-101A-4699-8BAC-5CEF51516125}" srcOrd="1" destOrd="0" presId="urn:microsoft.com/office/officeart/2005/8/layout/orgChart1"/>
    <dgm:cxn modelId="{945428F4-E272-45B1-81F4-DA291A1A47C8}" type="presParOf" srcId="{D97EBFB3-55FB-4C4C-A517-6E533088A8C7}" destId="{6D78A64A-621C-4017-A7AE-EA5CDDAF6384}" srcOrd="1" destOrd="0" presId="urn:microsoft.com/office/officeart/2005/8/layout/orgChart1"/>
    <dgm:cxn modelId="{2DD51524-138C-4706-A4AD-6FDE0666F09A}" type="presParOf" srcId="{D97EBFB3-55FB-4C4C-A517-6E533088A8C7}" destId="{ECA83DB7-BFC8-40C9-A864-7BCA937B2C5E}" srcOrd="2" destOrd="0" presId="urn:microsoft.com/office/officeart/2005/8/layout/orgChart1"/>
    <dgm:cxn modelId="{8ABF4D9A-F78D-4803-BE1A-3B802202E19B}" type="presParOf" srcId="{69A99A37-D2CB-41A5-8AB7-0173C357238A}" destId="{0303590F-18E5-4694-9F21-F3E3ACCEE0A5}" srcOrd="6" destOrd="0" presId="urn:microsoft.com/office/officeart/2005/8/layout/orgChart1"/>
    <dgm:cxn modelId="{D49135CB-E962-4AC3-A211-C1AC288071CA}" type="presParOf" srcId="{69A99A37-D2CB-41A5-8AB7-0173C357238A}" destId="{5072B2BF-B8DA-4A27-B59C-42D311CACD08}" srcOrd="7" destOrd="0" presId="urn:microsoft.com/office/officeart/2005/8/layout/orgChart1"/>
    <dgm:cxn modelId="{10728D27-C8A7-4A3A-85FD-39F323F48020}" type="presParOf" srcId="{5072B2BF-B8DA-4A27-B59C-42D311CACD08}" destId="{10B89C2D-B3EE-4954-9235-26F36404623A}" srcOrd="0" destOrd="0" presId="urn:microsoft.com/office/officeart/2005/8/layout/orgChart1"/>
    <dgm:cxn modelId="{34498E36-C529-4320-B38B-8DE44FADB1F6}" type="presParOf" srcId="{10B89C2D-B3EE-4954-9235-26F36404623A}" destId="{D31C5D21-20E2-4FDB-ABE4-57EFB96D4874}" srcOrd="0" destOrd="0" presId="urn:microsoft.com/office/officeart/2005/8/layout/orgChart1"/>
    <dgm:cxn modelId="{1B81977E-465D-4AF8-88CF-EDE6F30AF06E}" type="presParOf" srcId="{10B89C2D-B3EE-4954-9235-26F36404623A}" destId="{9F2A69F3-B5BE-4610-AC92-381E506ADA29}" srcOrd="1" destOrd="0" presId="urn:microsoft.com/office/officeart/2005/8/layout/orgChart1"/>
    <dgm:cxn modelId="{FBBD8ABE-5498-4E87-B54F-39BA284F7B96}" type="presParOf" srcId="{5072B2BF-B8DA-4A27-B59C-42D311CACD08}" destId="{1F79F824-A8A3-40F0-BC31-8536AC0DB68F}" srcOrd="1" destOrd="0" presId="urn:microsoft.com/office/officeart/2005/8/layout/orgChart1"/>
    <dgm:cxn modelId="{648BDC45-583A-45DC-B5DE-6370A3A61D85}" type="presParOf" srcId="{5072B2BF-B8DA-4A27-B59C-42D311CACD08}" destId="{83EF8438-9BEC-48CE-8569-A3EAF4975866}" srcOrd="2" destOrd="0" presId="urn:microsoft.com/office/officeart/2005/8/layout/orgChart1"/>
    <dgm:cxn modelId="{58076A38-17AA-4D56-8E70-CAFED0C91D22}" type="presParOf" srcId="{A1122262-3BE5-4583-B16F-AA6325F4A7CB}" destId="{FEA0BD58-9FA3-4AF4-96C2-C8E066494A40}" srcOrd="2" destOrd="0" presId="urn:microsoft.com/office/officeart/2005/8/layout/orgChart1"/>
    <dgm:cxn modelId="{50B7418C-CBB6-4D22-8608-4E26A8768011}" type="presParOf" srcId="{52A4A7AF-E153-48A8-A7C3-318DE31A6300}" destId="{62152296-252A-48AC-8575-CAE34AD15820}" srcOrd="14" destOrd="0" presId="urn:microsoft.com/office/officeart/2005/8/layout/orgChart1"/>
    <dgm:cxn modelId="{A767156D-99EC-4DEF-8293-18DAA1FF01AC}" type="presParOf" srcId="{52A4A7AF-E153-48A8-A7C3-318DE31A6300}" destId="{4C397173-97A6-4D2A-9DDA-10E3833DE4FE}" srcOrd="15" destOrd="0" presId="urn:microsoft.com/office/officeart/2005/8/layout/orgChart1"/>
    <dgm:cxn modelId="{40606BF1-D3F5-4551-9741-24C950C12213}" type="presParOf" srcId="{4C397173-97A6-4D2A-9DDA-10E3833DE4FE}" destId="{D367CED3-9E29-48D4-A4AF-F4E11F8B1BC8}" srcOrd="0" destOrd="0" presId="urn:microsoft.com/office/officeart/2005/8/layout/orgChart1"/>
    <dgm:cxn modelId="{B609D117-C254-4494-AFB1-795CAB8DBBAF}" type="presParOf" srcId="{D367CED3-9E29-48D4-A4AF-F4E11F8B1BC8}" destId="{96C79391-E482-441A-9A09-F7DC0CDF9DCD}" srcOrd="0" destOrd="0" presId="urn:microsoft.com/office/officeart/2005/8/layout/orgChart1"/>
    <dgm:cxn modelId="{C1660FA3-B87B-4174-B412-D2599240D70E}" type="presParOf" srcId="{D367CED3-9E29-48D4-A4AF-F4E11F8B1BC8}" destId="{424F4668-4D97-460B-B9AA-0525367548CD}" srcOrd="1" destOrd="0" presId="urn:microsoft.com/office/officeart/2005/8/layout/orgChart1"/>
    <dgm:cxn modelId="{7F49D6B2-E944-40F6-ACE3-48B06A4EE85A}" type="presParOf" srcId="{4C397173-97A6-4D2A-9DDA-10E3833DE4FE}" destId="{DF4AD0CF-6B01-4479-B1E0-2CB462B39595}" srcOrd="1" destOrd="0" presId="urn:microsoft.com/office/officeart/2005/8/layout/orgChart1"/>
    <dgm:cxn modelId="{FE2901C4-6FC1-4AA7-B514-4455D31C938B}" type="presParOf" srcId="{DF4AD0CF-6B01-4479-B1E0-2CB462B39595}" destId="{6B3866CE-09D9-46ED-AF59-63ABAA4EA3B1}" srcOrd="0" destOrd="0" presId="urn:microsoft.com/office/officeart/2005/8/layout/orgChart1"/>
    <dgm:cxn modelId="{D7C25A1F-2BFA-4990-8172-173CCE19D3CD}" type="presParOf" srcId="{DF4AD0CF-6B01-4479-B1E0-2CB462B39595}" destId="{173BDAE9-3463-45E9-8C5F-7225EDDD1A4B}" srcOrd="1" destOrd="0" presId="urn:microsoft.com/office/officeart/2005/8/layout/orgChart1"/>
    <dgm:cxn modelId="{A1EDDC3F-94D6-4C46-8254-A373929353CC}" type="presParOf" srcId="{173BDAE9-3463-45E9-8C5F-7225EDDD1A4B}" destId="{48B2377C-3ECC-40F4-8720-941799859F41}" srcOrd="0" destOrd="0" presId="urn:microsoft.com/office/officeart/2005/8/layout/orgChart1"/>
    <dgm:cxn modelId="{C2E7D337-5C29-471C-A14F-415290E267B7}" type="presParOf" srcId="{48B2377C-3ECC-40F4-8720-941799859F41}" destId="{F7777BB6-1C17-4372-BD3E-F1F64636B5CB}" srcOrd="0" destOrd="0" presId="urn:microsoft.com/office/officeart/2005/8/layout/orgChart1"/>
    <dgm:cxn modelId="{9DFD2769-6997-4C7A-BF8E-452934316287}" type="presParOf" srcId="{48B2377C-3ECC-40F4-8720-941799859F41}" destId="{B83A4180-F7A5-4ABD-86C1-08B9B2F4844D}" srcOrd="1" destOrd="0" presId="urn:microsoft.com/office/officeart/2005/8/layout/orgChart1"/>
    <dgm:cxn modelId="{7C015669-7443-4987-BE30-9560F9041633}" type="presParOf" srcId="{173BDAE9-3463-45E9-8C5F-7225EDDD1A4B}" destId="{49EEDA67-1CEF-4248-BCC8-8513880E062F}" srcOrd="1" destOrd="0" presId="urn:microsoft.com/office/officeart/2005/8/layout/orgChart1"/>
    <dgm:cxn modelId="{4B25E5B9-D09E-4CAF-8D87-6FCA63BC2380}" type="presParOf" srcId="{173BDAE9-3463-45E9-8C5F-7225EDDD1A4B}" destId="{6F15BAC7-036F-48B5-9916-565BFA89F673}" srcOrd="2" destOrd="0" presId="urn:microsoft.com/office/officeart/2005/8/layout/orgChart1"/>
    <dgm:cxn modelId="{2863EB34-CF0C-45AE-84AF-00D18C075B88}" type="presParOf" srcId="{DF4AD0CF-6B01-4479-B1E0-2CB462B39595}" destId="{39A6A72F-1264-4915-8897-45A10690C66C}" srcOrd="2" destOrd="0" presId="urn:microsoft.com/office/officeart/2005/8/layout/orgChart1"/>
    <dgm:cxn modelId="{FABA58EA-7BFB-4CF8-A6C5-CBD054EEB069}" type="presParOf" srcId="{DF4AD0CF-6B01-4479-B1E0-2CB462B39595}" destId="{493FF62E-37AA-43F9-B574-E2471820940D}" srcOrd="3" destOrd="0" presId="urn:microsoft.com/office/officeart/2005/8/layout/orgChart1"/>
    <dgm:cxn modelId="{A1C5C0B0-045F-47CF-BAF2-8EDAB3EC84DC}" type="presParOf" srcId="{493FF62E-37AA-43F9-B574-E2471820940D}" destId="{A21A038A-620F-43B3-8C45-FC7178E9BEDC}" srcOrd="0" destOrd="0" presId="urn:microsoft.com/office/officeart/2005/8/layout/orgChart1"/>
    <dgm:cxn modelId="{597CD902-520C-47B5-B545-EB3A6268D85A}" type="presParOf" srcId="{A21A038A-620F-43B3-8C45-FC7178E9BEDC}" destId="{F0604B1C-A168-4A9D-A52B-6D3773D3C180}" srcOrd="0" destOrd="0" presId="urn:microsoft.com/office/officeart/2005/8/layout/orgChart1"/>
    <dgm:cxn modelId="{EE42F5B4-9066-4EA5-AD51-247AA8FC70B8}" type="presParOf" srcId="{A21A038A-620F-43B3-8C45-FC7178E9BEDC}" destId="{06098984-5992-48F7-AFDC-8C218A9344B4}" srcOrd="1" destOrd="0" presId="urn:microsoft.com/office/officeart/2005/8/layout/orgChart1"/>
    <dgm:cxn modelId="{1A8B091E-3742-4C93-99A8-B729146D3076}" type="presParOf" srcId="{493FF62E-37AA-43F9-B574-E2471820940D}" destId="{C6F9D4DA-0D85-4DBD-BDA5-1E6CE64FFD25}" srcOrd="1" destOrd="0" presId="urn:microsoft.com/office/officeart/2005/8/layout/orgChart1"/>
    <dgm:cxn modelId="{9A1D0DB4-7707-4254-A2A8-6A9964CE1B14}" type="presParOf" srcId="{493FF62E-37AA-43F9-B574-E2471820940D}" destId="{1B933ACE-4AAC-4B19-8D38-0274B5CEA9E1}" srcOrd="2" destOrd="0" presId="urn:microsoft.com/office/officeart/2005/8/layout/orgChart1"/>
    <dgm:cxn modelId="{12923BF3-418D-42B8-8667-02430020A309}" type="presParOf" srcId="{4C397173-97A6-4D2A-9DDA-10E3833DE4FE}" destId="{77AF6471-B20E-48BF-A7E8-83B8A64BF03E}" srcOrd="2" destOrd="0" presId="urn:microsoft.com/office/officeart/2005/8/layout/orgChart1"/>
    <dgm:cxn modelId="{84AD755C-DE44-4669-8840-91FDC86BE7DC}" type="presParOf" srcId="{52A4A7AF-E153-48A8-A7C3-318DE31A6300}" destId="{6C63EE98-F043-47E8-9F9C-13D725B1EFC4}" srcOrd="16" destOrd="0" presId="urn:microsoft.com/office/officeart/2005/8/layout/orgChart1"/>
    <dgm:cxn modelId="{4401108E-1F92-42CE-A6FD-20266666E35D}" type="presParOf" srcId="{52A4A7AF-E153-48A8-A7C3-318DE31A6300}" destId="{F8F47E39-A250-408B-8330-6F7DA2563493}" srcOrd="17" destOrd="0" presId="urn:microsoft.com/office/officeart/2005/8/layout/orgChart1"/>
    <dgm:cxn modelId="{4F2347BD-FC76-4E57-BC9D-CDF3F0CDE775}" type="presParOf" srcId="{F8F47E39-A250-408B-8330-6F7DA2563493}" destId="{BAA3C215-9330-4E91-B986-A935CD3A1BFD}" srcOrd="0" destOrd="0" presId="urn:microsoft.com/office/officeart/2005/8/layout/orgChart1"/>
    <dgm:cxn modelId="{CD91F6CF-6557-4F3B-9070-E3E5255AB27D}" type="presParOf" srcId="{BAA3C215-9330-4E91-B986-A935CD3A1BFD}" destId="{63C704CF-28BF-4CBF-BD5B-3A700B1D48E6}" srcOrd="0" destOrd="0" presId="urn:microsoft.com/office/officeart/2005/8/layout/orgChart1"/>
    <dgm:cxn modelId="{36167A88-81F8-499F-B6FB-5DF8504877B7}" type="presParOf" srcId="{BAA3C215-9330-4E91-B986-A935CD3A1BFD}" destId="{1E0DA0E5-DBE7-4929-A521-441AE97FDAB5}" srcOrd="1" destOrd="0" presId="urn:microsoft.com/office/officeart/2005/8/layout/orgChart1"/>
    <dgm:cxn modelId="{D6B836DF-D6EE-493D-A083-06256BE1022D}" type="presParOf" srcId="{F8F47E39-A250-408B-8330-6F7DA2563493}" destId="{DC6AF8D0-1057-41E0-A06B-3340F97952C8}" srcOrd="1" destOrd="0" presId="urn:microsoft.com/office/officeart/2005/8/layout/orgChart1"/>
    <dgm:cxn modelId="{D0C63430-B47B-4EA6-BD3A-E1346C082FA4}" type="presParOf" srcId="{DC6AF8D0-1057-41E0-A06B-3340F97952C8}" destId="{AB22C4A2-C432-4ACB-80A7-B6070C3C7EF5}" srcOrd="0" destOrd="0" presId="urn:microsoft.com/office/officeart/2005/8/layout/orgChart1"/>
    <dgm:cxn modelId="{2BF51AD1-3D50-44E7-8F68-60A46B523E49}" type="presParOf" srcId="{DC6AF8D0-1057-41E0-A06B-3340F97952C8}" destId="{7DA023BA-16BB-4265-9CDE-19176B678F46}" srcOrd="1" destOrd="0" presId="urn:microsoft.com/office/officeart/2005/8/layout/orgChart1"/>
    <dgm:cxn modelId="{BDCFD916-6734-49B9-A2CA-303DA06215CE}" type="presParOf" srcId="{7DA023BA-16BB-4265-9CDE-19176B678F46}" destId="{A675EFC2-F7EB-4008-85AA-8AB617898FFD}" srcOrd="0" destOrd="0" presId="urn:microsoft.com/office/officeart/2005/8/layout/orgChart1"/>
    <dgm:cxn modelId="{F1E5B785-211C-48CF-9206-4E8FB168A47F}" type="presParOf" srcId="{A675EFC2-F7EB-4008-85AA-8AB617898FFD}" destId="{F7D1AAA8-7060-46F0-93CF-607C3640A5FF}" srcOrd="0" destOrd="0" presId="urn:microsoft.com/office/officeart/2005/8/layout/orgChart1"/>
    <dgm:cxn modelId="{E023803E-7B5B-4C75-86D6-0E79FB859A95}" type="presParOf" srcId="{A675EFC2-F7EB-4008-85AA-8AB617898FFD}" destId="{FB001AB1-9153-4854-B2C7-6D1AB94DB30E}" srcOrd="1" destOrd="0" presId="urn:microsoft.com/office/officeart/2005/8/layout/orgChart1"/>
    <dgm:cxn modelId="{66D8C7C2-49B7-4FFD-A392-2261F9B7D63B}" type="presParOf" srcId="{7DA023BA-16BB-4265-9CDE-19176B678F46}" destId="{E2628C21-BA41-418A-8B5D-7F02DA5752BE}" srcOrd="1" destOrd="0" presId="urn:microsoft.com/office/officeart/2005/8/layout/orgChart1"/>
    <dgm:cxn modelId="{E3498B35-DEAF-4A87-A6FE-BA6A02745628}" type="presParOf" srcId="{7DA023BA-16BB-4265-9CDE-19176B678F46}" destId="{C09C867A-0612-48BF-9B22-40CAAC041A4C}" srcOrd="2" destOrd="0" presId="urn:microsoft.com/office/officeart/2005/8/layout/orgChart1"/>
    <dgm:cxn modelId="{479AFFD6-226B-4CF5-9BFA-C21D370AF768}" type="presParOf" srcId="{DC6AF8D0-1057-41E0-A06B-3340F97952C8}" destId="{1D66456C-C9D7-4B52-B8A7-EB464CE07130}" srcOrd="2" destOrd="0" presId="urn:microsoft.com/office/officeart/2005/8/layout/orgChart1"/>
    <dgm:cxn modelId="{132E8140-9561-4DB4-ACB1-F91D0661F272}" type="presParOf" srcId="{DC6AF8D0-1057-41E0-A06B-3340F97952C8}" destId="{A39C5A6F-622A-45A4-BF25-E3082AF6B532}" srcOrd="3" destOrd="0" presId="urn:microsoft.com/office/officeart/2005/8/layout/orgChart1"/>
    <dgm:cxn modelId="{29FB7632-1B87-47E5-8C25-9E90BC175808}" type="presParOf" srcId="{A39C5A6F-622A-45A4-BF25-E3082AF6B532}" destId="{F150D993-68EB-4361-B411-2741894ED74B}" srcOrd="0" destOrd="0" presId="urn:microsoft.com/office/officeart/2005/8/layout/orgChart1"/>
    <dgm:cxn modelId="{C4E4E6DB-55EA-4DCD-9FFE-48DD155F3136}" type="presParOf" srcId="{F150D993-68EB-4361-B411-2741894ED74B}" destId="{0BF7B1BC-7DFA-476D-BC41-C1CA0023B42B}" srcOrd="0" destOrd="0" presId="urn:microsoft.com/office/officeart/2005/8/layout/orgChart1"/>
    <dgm:cxn modelId="{3189A8FD-8BFF-431A-9011-CB2BB1CA59D1}" type="presParOf" srcId="{F150D993-68EB-4361-B411-2741894ED74B}" destId="{C2B60119-D8E3-47E8-8470-09C2EE8E0310}" srcOrd="1" destOrd="0" presId="urn:microsoft.com/office/officeart/2005/8/layout/orgChart1"/>
    <dgm:cxn modelId="{5E864F38-C775-4C2B-985A-FD905EA2F7B0}" type="presParOf" srcId="{A39C5A6F-622A-45A4-BF25-E3082AF6B532}" destId="{1A1C7E96-CA71-4647-B1DC-5D1CBE87E247}" srcOrd="1" destOrd="0" presId="urn:microsoft.com/office/officeart/2005/8/layout/orgChart1"/>
    <dgm:cxn modelId="{755D9281-23F0-419F-957E-94A2A55C6001}" type="presParOf" srcId="{A39C5A6F-622A-45A4-BF25-E3082AF6B532}" destId="{EC44C6DD-9F1F-457A-A94C-A8CD8E76D625}" srcOrd="2" destOrd="0" presId="urn:microsoft.com/office/officeart/2005/8/layout/orgChart1"/>
    <dgm:cxn modelId="{5BB47324-E7E6-415D-9805-BC5452FD360B}" type="presParOf" srcId="{DC6AF8D0-1057-41E0-A06B-3340F97952C8}" destId="{7710AAAF-6D13-4064-97B1-9E2C0AE31B1D}" srcOrd="4" destOrd="0" presId="urn:microsoft.com/office/officeart/2005/8/layout/orgChart1"/>
    <dgm:cxn modelId="{C8F8AE50-FCF8-404E-871A-EE64AFC07ACB}" type="presParOf" srcId="{DC6AF8D0-1057-41E0-A06B-3340F97952C8}" destId="{8A18A819-2BFC-4CC9-8C81-E711656894AD}" srcOrd="5" destOrd="0" presId="urn:microsoft.com/office/officeart/2005/8/layout/orgChart1"/>
    <dgm:cxn modelId="{CF87C2E3-F97A-4FD8-8B26-D8E893118523}" type="presParOf" srcId="{8A18A819-2BFC-4CC9-8C81-E711656894AD}" destId="{D34D528C-92A2-4C1A-8877-BC32282A2F51}" srcOrd="0" destOrd="0" presId="urn:microsoft.com/office/officeart/2005/8/layout/orgChart1"/>
    <dgm:cxn modelId="{158526D1-B41F-4D57-8FE2-C6D8CCD760D6}" type="presParOf" srcId="{D34D528C-92A2-4C1A-8877-BC32282A2F51}" destId="{54EE038C-032F-41C3-A61C-40178DAB749F}" srcOrd="0" destOrd="0" presId="urn:microsoft.com/office/officeart/2005/8/layout/orgChart1"/>
    <dgm:cxn modelId="{7C529756-0822-42C8-BF83-8354C9ABF261}" type="presParOf" srcId="{D34D528C-92A2-4C1A-8877-BC32282A2F51}" destId="{B3369679-4C64-42B3-8817-A8A7249642CC}" srcOrd="1" destOrd="0" presId="urn:microsoft.com/office/officeart/2005/8/layout/orgChart1"/>
    <dgm:cxn modelId="{44A01197-7AC4-4CD2-A9CD-A93D7173E93C}" type="presParOf" srcId="{8A18A819-2BFC-4CC9-8C81-E711656894AD}" destId="{2AADC22A-D544-4F74-9447-3AD87CF4CF99}" srcOrd="1" destOrd="0" presId="urn:microsoft.com/office/officeart/2005/8/layout/orgChart1"/>
    <dgm:cxn modelId="{2D45079D-403D-417D-A90C-9FC56DAFB8B0}" type="presParOf" srcId="{8A18A819-2BFC-4CC9-8C81-E711656894AD}" destId="{4E19D7B1-134C-4F9A-953C-E87A6375FD0A}" srcOrd="2" destOrd="0" presId="urn:microsoft.com/office/officeart/2005/8/layout/orgChart1"/>
    <dgm:cxn modelId="{A1E78E0F-A9B8-4AB1-8E07-C87D6806312A}" type="presParOf" srcId="{F8F47E39-A250-408B-8330-6F7DA2563493}" destId="{962AF7DD-896B-4DAF-A4CB-073800F22320}" srcOrd="2" destOrd="0" presId="urn:microsoft.com/office/officeart/2005/8/layout/orgChart1"/>
    <dgm:cxn modelId="{6204618B-4ABA-4DB5-BA4B-61C3753B1026}" type="presParOf" srcId="{5C352733-C868-49E4-953A-C769B4C5AC64}" destId="{AE04EA33-7CA4-4CE2-A136-188A1911DD2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D94401-FF42-4219-9DC7-C531409786B1}" type="doc">
      <dgm:prSet loTypeId="urn:microsoft.com/office/officeart/2005/8/layout/chart3" loCatId="cycle" qsTypeId="urn:microsoft.com/office/officeart/2005/8/quickstyle/simple2" qsCatId="simple" csTypeId="urn:microsoft.com/office/officeart/2005/8/colors/accent0_3" csCatId="mainScheme" phldr="1"/>
      <dgm:spPr/>
    </dgm:pt>
    <dgm:pt modelId="{CAADAF52-33C4-4F66-BE05-8A24A28C6E7A}">
      <dgm:prSet phldrT="[Text]" custT="1"/>
      <dgm:spPr>
        <a:ln w="38100">
          <a:solidFill>
            <a:schemeClr val="bg1"/>
          </a:solidFill>
        </a:ln>
      </dgm:spPr>
      <dgm:t>
        <a:bodyPr/>
        <a:lstStyle/>
        <a:p>
          <a:pPr algn="ctr"/>
          <a:r>
            <a:rPr lang="en-US" sz="600" dirty="0" smtClean="0"/>
            <a:t>Party</a:t>
          </a:r>
          <a:endParaRPr lang="en-US" sz="800" dirty="0"/>
        </a:p>
      </dgm:t>
    </dgm:pt>
    <dgm:pt modelId="{ECBD2CFF-59F3-47AA-9402-15682A9AC5D9}" type="parTrans" cxnId="{2DE854CC-FA87-43E6-87CC-1C27D036FA6F}">
      <dgm:prSet/>
      <dgm:spPr/>
      <dgm:t>
        <a:bodyPr/>
        <a:lstStyle/>
        <a:p>
          <a:endParaRPr lang="en-US"/>
        </a:p>
      </dgm:t>
    </dgm:pt>
    <dgm:pt modelId="{EBA4A6A6-8906-4411-B80E-4F72B723C4AE}" type="sibTrans" cxnId="{2DE854CC-FA87-43E6-87CC-1C27D036FA6F}">
      <dgm:prSet/>
      <dgm:spPr/>
      <dgm:t>
        <a:bodyPr/>
        <a:lstStyle/>
        <a:p>
          <a:endParaRPr lang="en-US"/>
        </a:p>
      </dgm:t>
    </dgm:pt>
    <dgm:pt modelId="{74419250-CDD7-432B-89A7-DE1A7EFD03E4}">
      <dgm:prSet phldrT="[Text]" custT="1"/>
      <dgm:spPr>
        <a:ln w="38100">
          <a:solidFill>
            <a:schemeClr val="bg1"/>
          </a:solidFill>
        </a:ln>
        <a:effectLst/>
      </dgm:spPr>
      <dgm:t>
        <a:bodyPr/>
        <a:lstStyle/>
        <a:p>
          <a:r>
            <a:rPr lang="en-US" sz="600" dirty="0" smtClean="0"/>
            <a:t>Action</a:t>
          </a:r>
          <a:endParaRPr lang="en-US" sz="800" dirty="0"/>
        </a:p>
      </dgm:t>
    </dgm:pt>
    <dgm:pt modelId="{3FAE4391-395D-42F8-8DD1-E2012B39661B}" type="parTrans" cxnId="{1C7AE13F-6BEE-46FC-87F7-B7686F76507C}">
      <dgm:prSet/>
      <dgm:spPr/>
      <dgm:t>
        <a:bodyPr/>
        <a:lstStyle/>
        <a:p>
          <a:endParaRPr lang="en-US"/>
        </a:p>
      </dgm:t>
    </dgm:pt>
    <dgm:pt modelId="{A363874B-0A22-40F0-ADB6-E09512C58C8E}" type="sibTrans" cxnId="{1C7AE13F-6BEE-46FC-87F7-B7686F76507C}">
      <dgm:prSet/>
      <dgm:spPr/>
      <dgm:t>
        <a:bodyPr/>
        <a:lstStyle/>
        <a:p>
          <a:endParaRPr lang="en-US"/>
        </a:p>
      </dgm:t>
    </dgm:pt>
    <dgm:pt modelId="{28986720-0B7B-4212-A804-AD6F5C7CBF8F}">
      <dgm:prSet phldrT="[Text]" custT="1"/>
      <dgm:spPr>
        <a:ln w="38100">
          <a:solidFill>
            <a:schemeClr val="bg1"/>
          </a:solidFill>
        </a:ln>
        <a:effectLst/>
      </dgm:spPr>
      <dgm:t>
        <a:bodyPr/>
        <a:lstStyle/>
        <a:p>
          <a:r>
            <a:rPr lang="en-US" sz="600" dirty="0" smtClean="0"/>
            <a:t>Arrange-</a:t>
          </a:r>
          <a:r>
            <a:rPr lang="en-US" sz="600" dirty="0" err="1" smtClean="0"/>
            <a:t>ment</a:t>
          </a:r>
          <a:endParaRPr lang="en-US" sz="900" dirty="0"/>
        </a:p>
      </dgm:t>
    </dgm:pt>
    <dgm:pt modelId="{0FCBC7E5-D6E8-4F7E-8C67-0851C493D0E9}" type="parTrans" cxnId="{18FAEE08-944D-4547-BBB7-A14A81CBC690}">
      <dgm:prSet/>
      <dgm:spPr/>
      <dgm:t>
        <a:bodyPr/>
        <a:lstStyle/>
        <a:p>
          <a:endParaRPr lang="en-US"/>
        </a:p>
      </dgm:t>
    </dgm:pt>
    <dgm:pt modelId="{43C9854D-2A40-4120-9696-01FD3B25DCC6}" type="sibTrans" cxnId="{18FAEE08-944D-4547-BBB7-A14A81CBC690}">
      <dgm:prSet/>
      <dgm:spPr/>
      <dgm:t>
        <a:bodyPr/>
        <a:lstStyle/>
        <a:p>
          <a:endParaRPr lang="en-US"/>
        </a:p>
      </dgm:t>
    </dgm:pt>
    <dgm:pt modelId="{B0AD5552-577B-4803-ADBC-E960F75D0B7D}">
      <dgm:prSet phldrT="[Text]" custT="1"/>
      <dgm:spPr>
        <a:ln w="38100">
          <a:solidFill>
            <a:schemeClr val="bg1"/>
          </a:solidFill>
        </a:ln>
        <a:effectLst/>
      </dgm:spPr>
      <dgm:t>
        <a:bodyPr/>
        <a:lstStyle/>
        <a:p>
          <a:r>
            <a:rPr lang="en-US" sz="600" dirty="0" smtClean="0"/>
            <a:t>Product</a:t>
          </a:r>
          <a:endParaRPr lang="en-US" sz="1000" dirty="0"/>
        </a:p>
      </dgm:t>
    </dgm:pt>
    <dgm:pt modelId="{F395F32C-4224-4C96-8C85-DEEC11C18465}" type="parTrans" cxnId="{8F630A10-A846-4A40-B756-526C0C20AF1B}">
      <dgm:prSet/>
      <dgm:spPr/>
      <dgm:t>
        <a:bodyPr/>
        <a:lstStyle/>
        <a:p>
          <a:endParaRPr lang="en-US"/>
        </a:p>
      </dgm:t>
    </dgm:pt>
    <dgm:pt modelId="{C79D9FB9-359A-4995-B2D7-C490650CF6DA}" type="sibTrans" cxnId="{8F630A10-A846-4A40-B756-526C0C20AF1B}">
      <dgm:prSet/>
      <dgm:spPr/>
      <dgm:t>
        <a:bodyPr/>
        <a:lstStyle/>
        <a:p>
          <a:endParaRPr lang="en-US"/>
        </a:p>
      </dgm:t>
    </dgm:pt>
    <dgm:pt modelId="{08DA36C6-5B58-4CE4-8241-548753895334}">
      <dgm:prSet phldrT="[Text]" custT="1"/>
      <dgm:spPr>
        <a:ln w="38100">
          <a:solidFill>
            <a:schemeClr val="bg1"/>
          </a:solidFill>
        </a:ln>
        <a:effectLst/>
      </dgm:spPr>
      <dgm:t>
        <a:bodyPr/>
        <a:lstStyle/>
        <a:p>
          <a:r>
            <a:rPr lang="en-US" sz="600" dirty="0" smtClean="0"/>
            <a:t>Account</a:t>
          </a:r>
          <a:endParaRPr lang="en-US" sz="1000" dirty="0"/>
        </a:p>
      </dgm:t>
    </dgm:pt>
    <dgm:pt modelId="{D9BF1B9B-88BD-4D2C-A226-7DA2720B2E97}" type="parTrans" cxnId="{61540660-8FE6-4BF8-8304-81A676B0B3DE}">
      <dgm:prSet/>
      <dgm:spPr/>
      <dgm:t>
        <a:bodyPr/>
        <a:lstStyle/>
        <a:p>
          <a:endParaRPr lang="en-US"/>
        </a:p>
      </dgm:t>
    </dgm:pt>
    <dgm:pt modelId="{BAC207AD-6F06-4FFA-8BF4-A3DA62A83D1B}" type="sibTrans" cxnId="{61540660-8FE6-4BF8-8304-81A676B0B3DE}">
      <dgm:prSet/>
      <dgm:spPr/>
      <dgm:t>
        <a:bodyPr/>
        <a:lstStyle/>
        <a:p>
          <a:endParaRPr lang="en-US"/>
        </a:p>
      </dgm:t>
    </dgm:pt>
    <dgm:pt modelId="{78861DC2-5E0A-4701-90B0-98C8BCAC3FF0}">
      <dgm:prSet phldrT="[Text]" custT="1"/>
      <dgm:spPr>
        <a:ln w="38100">
          <a:solidFill>
            <a:schemeClr val="bg1"/>
          </a:solidFill>
        </a:ln>
        <a:effectLst/>
      </dgm:spPr>
      <dgm:t>
        <a:bodyPr/>
        <a:lstStyle/>
        <a:p>
          <a:r>
            <a:rPr lang="en-US" sz="600" dirty="0" smtClean="0"/>
            <a:t>Event</a:t>
          </a:r>
          <a:endParaRPr lang="en-US" sz="900" dirty="0"/>
        </a:p>
      </dgm:t>
    </dgm:pt>
    <dgm:pt modelId="{DCE912A3-853E-49A7-AF5A-136130257636}" type="parTrans" cxnId="{AF007047-8DEE-4242-8E30-2CAE772A17A9}">
      <dgm:prSet/>
      <dgm:spPr/>
      <dgm:t>
        <a:bodyPr/>
        <a:lstStyle/>
        <a:p>
          <a:endParaRPr lang="en-US"/>
        </a:p>
      </dgm:t>
    </dgm:pt>
    <dgm:pt modelId="{E5C37B42-3690-496A-B829-764BB809E2F2}" type="sibTrans" cxnId="{AF007047-8DEE-4242-8E30-2CAE772A17A9}">
      <dgm:prSet/>
      <dgm:spPr/>
      <dgm:t>
        <a:bodyPr/>
        <a:lstStyle/>
        <a:p>
          <a:endParaRPr lang="en-US"/>
        </a:p>
      </dgm:t>
    </dgm:pt>
    <dgm:pt modelId="{EF68A343-6175-484F-AB06-A4D37B039759}" type="pres">
      <dgm:prSet presAssocID="{2DD94401-FF42-4219-9DC7-C531409786B1}" presName="compositeShape" presStyleCnt="0">
        <dgm:presLayoutVars>
          <dgm:chMax val="7"/>
          <dgm:dir/>
          <dgm:resizeHandles val="exact"/>
        </dgm:presLayoutVars>
      </dgm:prSet>
      <dgm:spPr/>
    </dgm:pt>
    <dgm:pt modelId="{9AE7CEFD-763D-4B84-98C0-1282C307EE92}" type="pres">
      <dgm:prSet presAssocID="{2DD94401-FF42-4219-9DC7-C531409786B1}" presName="wedge1" presStyleLbl="node1" presStyleIdx="0" presStyleCnt="6" custLinFactNeighborX="-3494" custLinFactNeighborY="4803"/>
      <dgm:spPr/>
      <dgm:t>
        <a:bodyPr/>
        <a:lstStyle/>
        <a:p>
          <a:endParaRPr lang="en-US"/>
        </a:p>
      </dgm:t>
    </dgm:pt>
    <dgm:pt modelId="{980DF34A-9456-43CE-BF58-CABBE7712967}" type="pres">
      <dgm:prSet presAssocID="{2DD94401-FF42-4219-9DC7-C531409786B1}" presName="wedge1Tx" presStyleLbl="node1" presStyleIdx="0" presStyleCnt="6">
        <dgm:presLayoutVars>
          <dgm:chMax val="0"/>
          <dgm:chPref val="0"/>
          <dgm:bulletEnabled val="1"/>
        </dgm:presLayoutVars>
      </dgm:prSet>
      <dgm:spPr/>
      <dgm:t>
        <a:bodyPr/>
        <a:lstStyle/>
        <a:p>
          <a:endParaRPr lang="en-US"/>
        </a:p>
      </dgm:t>
    </dgm:pt>
    <dgm:pt modelId="{6B190738-3D5C-47F4-AC35-32F563D1B557}" type="pres">
      <dgm:prSet presAssocID="{2DD94401-FF42-4219-9DC7-C531409786B1}" presName="wedge2" presStyleLbl="node1" presStyleIdx="1" presStyleCnt="6"/>
      <dgm:spPr/>
      <dgm:t>
        <a:bodyPr/>
        <a:lstStyle/>
        <a:p>
          <a:endParaRPr lang="en-US"/>
        </a:p>
      </dgm:t>
    </dgm:pt>
    <dgm:pt modelId="{912C0C40-B179-4F83-A336-89D7155D4964}" type="pres">
      <dgm:prSet presAssocID="{2DD94401-FF42-4219-9DC7-C531409786B1}" presName="wedge2Tx" presStyleLbl="node1" presStyleIdx="1" presStyleCnt="6">
        <dgm:presLayoutVars>
          <dgm:chMax val="0"/>
          <dgm:chPref val="0"/>
          <dgm:bulletEnabled val="1"/>
        </dgm:presLayoutVars>
      </dgm:prSet>
      <dgm:spPr/>
      <dgm:t>
        <a:bodyPr/>
        <a:lstStyle/>
        <a:p>
          <a:endParaRPr lang="en-US"/>
        </a:p>
      </dgm:t>
    </dgm:pt>
    <dgm:pt modelId="{AFB42C98-88B4-4838-A75B-14467470357A}" type="pres">
      <dgm:prSet presAssocID="{2DD94401-FF42-4219-9DC7-C531409786B1}" presName="wedge3" presStyleLbl="node1" presStyleIdx="2" presStyleCnt="6"/>
      <dgm:spPr>
        <a:ln w="38100">
          <a:solidFill>
            <a:schemeClr val="bg1"/>
          </a:solidFill>
        </a:ln>
        <a:effectLst/>
      </dgm:spPr>
      <dgm:t>
        <a:bodyPr/>
        <a:lstStyle/>
        <a:p>
          <a:endParaRPr lang="en-US"/>
        </a:p>
      </dgm:t>
    </dgm:pt>
    <dgm:pt modelId="{86C3F2E6-C1B4-4A35-9C78-C3A460713828}" type="pres">
      <dgm:prSet presAssocID="{2DD94401-FF42-4219-9DC7-C531409786B1}" presName="wedge3Tx" presStyleLbl="node1" presStyleIdx="2" presStyleCnt="6">
        <dgm:presLayoutVars>
          <dgm:chMax val="0"/>
          <dgm:chPref val="0"/>
          <dgm:bulletEnabled val="1"/>
        </dgm:presLayoutVars>
      </dgm:prSet>
      <dgm:spPr/>
      <dgm:t>
        <a:bodyPr/>
        <a:lstStyle/>
        <a:p>
          <a:endParaRPr lang="en-US"/>
        </a:p>
      </dgm:t>
    </dgm:pt>
    <dgm:pt modelId="{90B212DD-FE91-4903-924F-CFF10B56F395}" type="pres">
      <dgm:prSet presAssocID="{2DD94401-FF42-4219-9DC7-C531409786B1}" presName="wedge4" presStyleLbl="node1" presStyleIdx="3" presStyleCnt="6"/>
      <dgm:spPr/>
      <dgm:t>
        <a:bodyPr/>
        <a:lstStyle/>
        <a:p>
          <a:endParaRPr lang="en-US"/>
        </a:p>
      </dgm:t>
    </dgm:pt>
    <dgm:pt modelId="{89637385-9913-4347-A40C-E36CC47E5351}" type="pres">
      <dgm:prSet presAssocID="{2DD94401-FF42-4219-9DC7-C531409786B1}" presName="wedge4Tx" presStyleLbl="node1" presStyleIdx="3" presStyleCnt="6">
        <dgm:presLayoutVars>
          <dgm:chMax val="0"/>
          <dgm:chPref val="0"/>
          <dgm:bulletEnabled val="1"/>
        </dgm:presLayoutVars>
      </dgm:prSet>
      <dgm:spPr/>
      <dgm:t>
        <a:bodyPr/>
        <a:lstStyle/>
        <a:p>
          <a:endParaRPr lang="en-US"/>
        </a:p>
      </dgm:t>
    </dgm:pt>
    <dgm:pt modelId="{54522491-4628-4BAC-9B94-C0D666518F72}" type="pres">
      <dgm:prSet presAssocID="{2DD94401-FF42-4219-9DC7-C531409786B1}" presName="wedge5" presStyleLbl="node1" presStyleIdx="4" presStyleCnt="6"/>
      <dgm:spPr>
        <a:ln w="38100">
          <a:solidFill>
            <a:schemeClr val="bg1"/>
          </a:solidFill>
        </a:ln>
        <a:effectLst/>
      </dgm:spPr>
      <dgm:t>
        <a:bodyPr/>
        <a:lstStyle/>
        <a:p>
          <a:endParaRPr lang="en-US"/>
        </a:p>
      </dgm:t>
    </dgm:pt>
    <dgm:pt modelId="{053D07DE-0A98-409D-932C-9EC3A39A2087}" type="pres">
      <dgm:prSet presAssocID="{2DD94401-FF42-4219-9DC7-C531409786B1}" presName="wedge5Tx" presStyleLbl="node1" presStyleIdx="4" presStyleCnt="6">
        <dgm:presLayoutVars>
          <dgm:chMax val="0"/>
          <dgm:chPref val="0"/>
          <dgm:bulletEnabled val="1"/>
        </dgm:presLayoutVars>
      </dgm:prSet>
      <dgm:spPr/>
      <dgm:t>
        <a:bodyPr/>
        <a:lstStyle/>
        <a:p>
          <a:endParaRPr lang="en-US"/>
        </a:p>
      </dgm:t>
    </dgm:pt>
    <dgm:pt modelId="{03BCB7A2-8AC4-4AB7-AF69-9B395E3E0FCC}" type="pres">
      <dgm:prSet presAssocID="{2DD94401-FF42-4219-9DC7-C531409786B1}" presName="wedge6" presStyleLbl="node1" presStyleIdx="5" presStyleCnt="6"/>
      <dgm:spPr/>
      <dgm:t>
        <a:bodyPr/>
        <a:lstStyle/>
        <a:p>
          <a:endParaRPr lang="en-US"/>
        </a:p>
      </dgm:t>
    </dgm:pt>
    <dgm:pt modelId="{109D7D89-2D5C-470F-AF2D-4C5B9F281723}" type="pres">
      <dgm:prSet presAssocID="{2DD94401-FF42-4219-9DC7-C531409786B1}" presName="wedge6Tx" presStyleLbl="node1" presStyleIdx="5" presStyleCnt="6">
        <dgm:presLayoutVars>
          <dgm:chMax val="0"/>
          <dgm:chPref val="0"/>
          <dgm:bulletEnabled val="1"/>
        </dgm:presLayoutVars>
      </dgm:prSet>
      <dgm:spPr/>
      <dgm:t>
        <a:bodyPr/>
        <a:lstStyle/>
        <a:p>
          <a:endParaRPr lang="en-US"/>
        </a:p>
      </dgm:t>
    </dgm:pt>
  </dgm:ptLst>
  <dgm:cxnLst>
    <dgm:cxn modelId="{1394EC21-5DB6-41AF-92F3-3AE0913A40FC}" type="presOf" srcId="{74419250-CDD7-432B-89A7-DE1A7EFD03E4}" destId="{912C0C40-B179-4F83-A336-89D7155D4964}" srcOrd="1" destOrd="0" presId="urn:microsoft.com/office/officeart/2005/8/layout/chart3"/>
    <dgm:cxn modelId="{2DE854CC-FA87-43E6-87CC-1C27D036FA6F}" srcId="{2DD94401-FF42-4219-9DC7-C531409786B1}" destId="{CAADAF52-33C4-4F66-BE05-8A24A28C6E7A}" srcOrd="0" destOrd="0" parTransId="{ECBD2CFF-59F3-47AA-9402-15682A9AC5D9}" sibTransId="{EBA4A6A6-8906-4411-B80E-4F72B723C4AE}"/>
    <dgm:cxn modelId="{51CF55A6-47A4-48F0-A29F-B0E022CCFC03}" type="presOf" srcId="{08DA36C6-5B58-4CE4-8241-548753895334}" destId="{053D07DE-0A98-409D-932C-9EC3A39A2087}" srcOrd="1" destOrd="0" presId="urn:microsoft.com/office/officeart/2005/8/layout/chart3"/>
    <dgm:cxn modelId="{1C7AE13F-6BEE-46FC-87F7-B7686F76507C}" srcId="{2DD94401-FF42-4219-9DC7-C531409786B1}" destId="{74419250-CDD7-432B-89A7-DE1A7EFD03E4}" srcOrd="1" destOrd="0" parTransId="{3FAE4391-395D-42F8-8DD1-E2012B39661B}" sibTransId="{A363874B-0A22-40F0-ADB6-E09512C58C8E}"/>
    <dgm:cxn modelId="{B0CC21C0-A1A6-4A84-9A3A-EA6BF6B589FA}" type="presOf" srcId="{B0AD5552-577B-4803-ADBC-E960F75D0B7D}" destId="{89637385-9913-4347-A40C-E36CC47E5351}" srcOrd="1" destOrd="0" presId="urn:microsoft.com/office/officeart/2005/8/layout/chart3"/>
    <dgm:cxn modelId="{DE2A981E-6FF5-4C51-AF54-99EB67C5EB81}" type="presOf" srcId="{74419250-CDD7-432B-89A7-DE1A7EFD03E4}" destId="{6B190738-3D5C-47F4-AC35-32F563D1B557}" srcOrd="0" destOrd="0" presId="urn:microsoft.com/office/officeart/2005/8/layout/chart3"/>
    <dgm:cxn modelId="{6EDE970D-C1E4-4763-A617-F36C10BB1B62}" type="presOf" srcId="{08DA36C6-5B58-4CE4-8241-548753895334}" destId="{54522491-4628-4BAC-9B94-C0D666518F72}" srcOrd="0" destOrd="0" presId="urn:microsoft.com/office/officeart/2005/8/layout/chart3"/>
    <dgm:cxn modelId="{8F630A10-A846-4A40-B756-526C0C20AF1B}" srcId="{2DD94401-FF42-4219-9DC7-C531409786B1}" destId="{B0AD5552-577B-4803-ADBC-E960F75D0B7D}" srcOrd="3" destOrd="0" parTransId="{F395F32C-4224-4C96-8C85-DEEC11C18465}" sibTransId="{C79D9FB9-359A-4995-B2D7-C490650CF6DA}"/>
    <dgm:cxn modelId="{329A0F34-F432-43C7-A8F2-0EC8DCD92633}" type="presOf" srcId="{78861DC2-5E0A-4701-90B0-98C8BCAC3FF0}" destId="{109D7D89-2D5C-470F-AF2D-4C5B9F281723}" srcOrd="1" destOrd="0" presId="urn:microsoft.com/office/officeart/2005/8/layout/chart3"/>
    <dgm:cxn modelId="{CEFDB0C4-2EF2-41A6-85E3-48284E642F8E}" type="presOf" srcId="{B0AD5552-577B-4803-ADBC-E960F75D0B7D}" destId="{90B212DD-FE91-4903-924F-CFF10B56F395}" srcOrd="0" destOrd="0" presId="urn:microsoft.com/office/officeart/2005/8/layout/chart3"/>
    <dgm:cxn modelId="{FF76B0E3-9F1D-4ED0-8C6D-156F6E873F9C}" type="presOf" srcId="{CAADAF52-33C4-4F66-BE05-8A24A28C6E7A}" destId="{980DF34A-9456-43CE-BF58-CABBE7712967}" srcOrd="1" destOrd="0" presId="urn:microsoft.com/office/officeart/2005/8/layout/chart3"/>
    <dgm:cxn modelId="{8E982114-6E94-4B02-8DCF-0E93731A4844}" type="presOf" srcId="{2DD94401-FF42-4219-9DC7-C531409786B1}" destId="{EF68A343-6175-484F-AB06-A4D37B039759}" srcOrd="0" destOrd="0" presId="urn:microsoft.com/office/officeart/2005/8/layout/chart3"/>
    <dgm:cxn modelId="{8BC902FF-BF54-43C5-AE54-57C4BFCF7FB3}" type="presOf" srcId="{28986720-0B7B-4212-A804-AD6F5C7CBF8F}" destId="{AFB42C98-88B4-4838-A75B-14467470357A}" srcOrd="0" destOrd="0" presId="urn:microsoft.com/office/officeart/2005/8/layout/chart3"/>
    <dgm:cxn modelId="{03953F64-7BA8-4EEF-88FA-DC1A0A5F59DF}" type="presOf" srcId="{78861DC2-5E0A-4701-90B0-98C8BCAC3FF0}" destId="{03BCB7A2-8AC4-4AB7-AF69-9B395E3E0FCC}" srcOrd="0" destOrd="0" presId="urn:microsoft.com/office/officeart/2005/8/layout/chart3"/>
    <dgm:cxn modelId="{61540660-8FE6-4BF8-8304-81A676B0B3DE}" srcId="{2DD94401-FF42-4219-9DC7-C531409786B1}" destId="{08DA36C6-5B58-4CE4-8241-548753895334}" srcOrd="4" destOrd="0" parTransId="{D9BF1B9B-88BD-4D2C-A226-7DA2720B2E97}" sibTransId="{BAC207AD-6F06-4FFA-8BF4-A3DA62A83D1B}"/>
    <dgm:cxn modelId="{AF007047-8DEE-4242-8E30-2CAE772A17A9}" srcId="{2DD94401-FF42-4219-9DC7-C531409786B1}" destId="{78861DC2-5E0A-4701-90B0-98C8BCAC3FF0}" srcOrd="5" destOrd="0" parTransId="{DCE912A3-853E-49A7-AF5A-136130257636}" sibTransId="{E5C37B42-3690-496A-B829-764BB809E2F2}"/>
    <dgm:cxn modelId="{18FAEE08-944D-4547-BBB7-A14A81CBC690}" srcId="{2DD94401-FF42-4219-9DC7-C531409786B1}" destId="{28986720-0B7B-4212-A804-AD6F5C7CBF8F}" srcOrd="2" destOrd="0" parTransId="{0FCBC7E5-D6E8-4F7E-8C67-0851C493D0E9}" sibTransId="{43C9854D-2A40-4120-9696-01FD3B25DCC6}"/>
    <dgm:cxn modelId="{E8B9E89F-5BC5-4A9E-886A-9BB02EA7CD50}" type="presOf" srcId="{CAADAF52-33C4-4F66-BE05-8A24A28C6E7A}" destId="{9AE7CEFD-763D-4B84-98C0-1282C307EE92}" srcOrd="0" destOrd="0" presId="urn:microsoft.com/office/officeart/2005/8/layout/chart3"/>
    <dgm:cxn modelId="{ED9D207F-55B4-4B4A-8472-C0139ADC6088}" type="presOf" srcId="{28986720-0B7B-4212-A804-AD6F5C7CBF8F}" destId="{86C3F2E6-C1B4-4A35-9C78-C3A460713828}" srcOrd="1" destOrd="0" presId="urn:microsoft.com/office/officeart/2005/8/layout/chart3"/>
    <dgm:cxn modelId="{68AE61DA-0806-4645-928F-19BC15E6FBEE}" type="presParOf" srcId="{EF68A343-6175-484F-AB06-A4D37B039759}" destId="{9AE7CEFD-763D-4B84-98C0-1282C307EE92}" srcOrd="0" destOrd="0" presId="urn:microsoft.com/office/officeart/2005/8/layout/chart3"/>
    <dgm:cxn modelId="{80B95474-9393-47DC-9AD6-615F6E294F58}" type="presParOf" srcId="{EF68A343-6175-484F-AB06-A4D37B039759}" destId="{980DF34A-9456-43CE-BF58-CABBE7712967}" srcOrd="1" destOrd="0" presId="urn:microsoft.com/office/officeart/2005/8/layout/chart3"/>
    <dgm:cxn modelId="{8E6C758E-0B5C-455E-83AB-E9FA4E93A562}" type="presParOf" srcId="{EF68A343-6175-484F-AB06-A4D37B039759}" destId="{6B190738-3D5C-47F4-AC35-32F563D1B557}" srcOrd="2" destOrd="0" presId="urn:microsoft.com/office/officeart/2005/8/layout/chart3"/>
    <dgm:cxn modelId="{1C3185BF-56F4-4EA7-80CC-71A46A19BCCC}" type="presParOf" srcId="{EF68A343-6175-484F-AB06-A4D37B039759}" destId="{912C0C40-B179-4F83-A336-89D7155D4964}" srcOrd="3" destOrd="0" presId="urn:microsoft.com/office/officeart/2005/8/layout/chart3"/>
    <dgm:cxn modelId="{3C480BCB-DEFF-4879-9CB7-10CCA06B4572}" type="presParOf" srcId="{EF68A343-6175-484F-AB06-A4D37B039759}" destId="{AFB42C98-88B4-4838-A75B-14467470357A}" srcOrd="4" destOrd="0" presId="urn:microsoft.com/office/officeart/2005/8/layout/chart3"/>
    <dgm:cxn modelId="{2DE477F4-CCE8-49B1-834F-03152DD0960B}" type="presParOf" srcId="{EF68A343-6175-484F-AB06-A4D37B039759}" destId="{86C3F2E6-C1B4-4A35-9C78-C3A460713828}" srcOrd="5" destOrd="0" presId="urn:microsoft.com/office/officeart/2005/8/layout/chart3"/>
    <dgm:cxn modelId="{3579173F-8A99-4B89-8D20-80214817A1E6}" type="presParOf" srcId="{EF68A343-6175-484F-AB06-A4D37B039759}" destId="{90B212DD-FE91-4903-924F-CFF10B56F395}" srcOrd="6" destOrd="0" presId="urn:microsoft.com/office/officeart/2005/8/layout/chart3"/>
    <dgm:cxn modelId="{FB69769E-B365-4D06-A7BB-438330E88104}" type="presParOf" srcId="{EF68A343-6175-484F-AB06-A4D37B039759}" destId="{89637385-9913-4347-A40C-E36CC47E5351}" srcOrd="7" destOrd="0" presId="urn:microsoft.com/office/officeart/2005/8/layout/chart3"/>
    <dgm:cxn modelId="{200CEF38-8CF6-469C-B380-CD18BF3E2CC8}" type="presParOf" srcId="{EF68A343-6175-484F-AB06-A4D37B039759}" destId="{54522491-4628-4BAC-9B94-C0D666518F72}" srcOrd="8" destOrd="0" presId="urn:microsoft.com/office/officeart/2005/8/layout/chart3"/>
    <dgm:cxn modelId="{6FB89D2C-B473-450D-83CA-40D6894551E1}" type="presParOf" srcId="{EF68A343-6175-484F-AB06-A4D37B039759}" destId="{053D07DE-0A98-409D-932C-9EC3A39A2087}" srcOrd="9" destOrd="0" presId="urn:microsoft.com/office/officeart/2005/8/layout/chart3"/>
    <dgm:cxn modelId="{A2D0711E-9B99-4B93-85CD-8E1F62A94B65}" type="presParOf" srcId="{EF68A343-6175-484F-AB06-A4D37B039759}" destId="{03BCB7A2-8AC4-4AB7-AF69-9B395E3E0FCC}" srcOrd="10" destOrd="0" presId="urn:microsoft.com/office/officeart/2005/8/layout/chart3"/>
    <dgm:cxn modelId="{B6C402CB-BC71-4E24-B2B0-63CDCBCDDF7F}" type="presParOf" srcId="{EF68A343-6175-484F-AB06-A4D37B039759}" destId="{109D7D89-2D5C-470F-AF2D-4C5B9F281723}" srcOrd="11" destOrd="0" presId="urn:microsoft.com/office/officeart/2005/8/layout/chart3"/>
  </dgm:cxnLst>
  <dgm:bg/>
  <dgm:whole>
    <a:ln w="28575">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2DD94401-FF42-4219-9DC7-C531409786B1}" type="doc">
      <dgm:prSet loTypeId="urn:microsoft.com/office/officeart/2005/8/layout/chart3" loCatId="cycle" qsTypeId="urn:microsoft.com/office/officeart/2005/8/quickstyle/simple2" qsCatId="simple" csTypeId="urn:microsoft.com/office/officeart/2005/8/colors/accent0_3" csCatId="mainScheme" phldr="1"/>
      <dgm:spPr/>
    </dgm:pt>
    <dgm:pt modelId="{CAADAF52-33C4-4F66-BE05-8A24A28C6E7A}">
      <dgm:prSet phldrT="[Text]" custT="1"/>
      <dgm:spPr>
        <a:ln w="38100">
          <a:solidFill>
            <a:schemeClr val="bg1"/>
          </a:solidFill>
        </a:ln>
      </dgm:spPr>
      <dgm:t>
        <a:bodyPr/>
        <a:lstStyle/>
        <a:p>
          <a:pPr algn="ctr"/>
          <a:r>
            <a:rPr lang="en-US" sz="600" dirty="0" smtClean="0"/>
            <a:t>Party</a:t>
          </a:r>
          <a:endParaRPr lang="en-US" sz="800" dirty="0"/>
        </a:p>
      </dgm:t>
    </dgm:pt>
    <dgm:pt modelId="{ECBD2CFF-59F3-47AA-9402-15682A9AC5D9}" type="parTrans" cxnId="{2DE854CC-FA87-43E6-87CC-1C27D036FA6F}">
      <dgm:prSet/>
      <dgm:spPr/>
      <dgm:t>
        <a:bodyPr/>
        <a:lstStyle/>
        <a:p>
          <a:endParaRPr lang="en-US"/>
        </a:p>
      </dgm:t>
    </dgm:pt>
    <dgm:pt modelId="{EBA4A6A6-8906-4411-B80E-4F72B723C4AE}" type="sibTrans" cxnId="{2DE854CC-FA87-43E6-87CC-1C27D036FA6F}">
      <dgm:prSet/>
      <dgm:spPr/>
      <dgm:t>
        <a:bodyPr/>
        <a:lstStyle/>
        <a:p>
          <a:endParaRPr lang="en-US"/>
        </a:p>
      </dgm:t>
    </dgm:pt>
    <dgm:pt modelId="{74419250-CDD7-432B-89A7-DE1A7EFD03E4}">
      <dgm:prSet phldrT="[Text]" custT="1"/>
      <dgm:spPr>
        <a:ln w="38100">
          <a:solidFill>
            <a:schemeClr val="bg1"/>
          </a:solidFill>
        </a:ln>
        <a:effectLst/>
      </dgm:spPr>
      <dgm:t>
        <a:bodyPr/>
        <a:lstStyle/>
        <a:p>
          <a:r>
            <a:rPr lang="en-US" sz="600" dirty="0" smtClean="0"/>
            <a:t>Action</a:t>
          </a:r>
          <a:endParaRPr lang="en-US" sz="800" dirty="0"/>
        </a:p>
      </dgm:t>
    </dgm:pt>
    <dgm:pt modelId="{3FAE4391-395D-42F8-8DD1-E2012B39661B}" type="parTrans" cxnId="{1C7AE13F-6BEE-46FC-87F7-B7686F76507C}">
      <dgm:prSet/>
      <dgm:spPr/>
      <dgm:t>
        <a:bodyPr/>
        <a:lstStyle/>
        <a:p>
          <a:endParaRPr lang="en-US"/>
        </a:p>
      </dgm:t>
    </dgm:pt>
    <dgm:pt modelId="{A363874B-0A22-40F0-ADB6-E09512C58C8E}" type="sibTrans" cxnId="{1C7AE13F-6BEE-46FC-87F7-B7686F76507C}">
      <dgm:prSet/>
      <dgm:spPr/>
      <dgm:t>
        <a:bodyPr/>
        <a:lstStyle/>
        <a:p>
          <a:endParaRPr lang="en-US"/>
        </a:p>
      </dgm:t>
    </dgm:pt>
    <dgm:pt modelId="{28986720-0B7B-4212-A804-AD6F5C7CBF8F}">
      <dgm:prSet phldrT="[Text]" custT="1"/>
      <dgm:spPr>
        <a:ln w="38100">
          <a:solidFill>
            <a:schemeClr val="bg1"/>
          </a:solidFill>
        </a:ln>
        <a:effectLst/>
      </dgm:spPr>
      <dgm:t>
        <a:bodyPr/>
        <a:lstStyle/>
        <a:p>
          <a:r>
            <a:rPr lang="en-US" sz="600" dirty="0" smtClean="0"/>
            <a:t>Arrange-</a:t>
          </a:r>
          <a:r>
            <a:rPr lang="en-US" sz="600" dirty="0" err="1" smtClean="0"/>
            <a:t>ment</a:t>
          </a:r>
          <a:endParaRPr lang="en-US" sz="900" dirty="0"/>
        </a:p>
      </dgm:t>
    </dgm:pt>
    <dgm:pt modelId="{0FCBC7E5-D6E8-4F7E-8C67-0851C493D0E9}" type="parTrans" cxnId="{18FAEE08-944D-4547-BBB7-A14A81CBC690}">
      <dgm:prSet/>
      <dgm:spPr/>
      <dgm:t>
        <a:bodyPr/>
        <a:lstStyle/>
        <a:p>
          <a:endParaRPr lang="en-US"/>
        </a:p>
      </dgm:t>
    </dgm:pt>
    <dgm:pt modelId="{43C9854D-2A40-4120-9696-01FD3B25DCC6}" type="sibTrans" cxnId="{18FAEE08-944D-4547-BBB7-A14A81CBC690}">
      <dgm:prSet/>
      <dgm:spPr/>
      <dgm:t>
        <a:bodyPr/>
        <a:lstStyle/>
        <a:p>
          <a:endParaRPr lang="en-US"/>
        </a:p>
      </dgm:t>
    </dgm:pt>
    <dgm:pt modelId="{B0AD5552-577B-4803-ADBC-E960F75D0B7D}">
      <dgm:prSet phldrT="[Text]" custT="1"/>
      <dgm:spPr>
        <a:ln w="38100">
          <a:solidFill>
            <a:schemeClr val="bg1"/>
          </a:solidFill>
        </a:ln>
        <a:effectLst/>
      </dgm:spPr>
      <dgm:t>
        <a:bodyPr/>
        <a:lstStyle/>
        <a:p>
          <a:r>
            <a:rPr lang="en-US" sz="600" dirty="0" smtClean="0"/>
            <a:t>Product</a:t>
          </a:r>
          <a:endParaRPr lang="en-US" sz="1000" dirty="0"/>
        </a:p>
      </dgm:t>
    </dgm:pt>
    <dgm:pt modelId="{F395F32C-4224-4C96-8C85-DEEC11C18465}" type="parTrans" cxnId="{8F630A10-A846-4A40-B756-526C0C20AF1B}">
      <dgm:prSet/>
      <dgm:spPr/>
      <dgm:t>
        <a:bodyPr/>
        <a:lstStyle/>
        <a:p>
          <a:endParaRPr lang="en-US"/>
        </a:p>
      </dgm:t>
    </dgm:pt>
    <dgm:pt modelId="{C79D9FB9-359A-4995-B2D7-C490650CF6DA}" type="sibTrans" cxnId="{8F630A10-A846-4A40-B756-526C0C20AF1B}">
      <dgm:prSet/>
      <dgm:spPr/>
      <dgm:t>
        <a:bodyPr/>
        <a:lstStyle/>
        <a:p>
          <a:endParaRPr lang="en-US"/>
        </a:p>
      </dgm:t>
    </dgm:pt>
    <dgm:pt modelId="{08DA36C6-5B58-4CE4-8241-548753895334}">
      <dgm:prSet phldrT="[Text]" custT="1"/>
      <dgm:spPr>
        <a:ln w="38100">
          <a:solidFill>
            <a:schemeClr val="bg1"/>
          </a:solidFill>
        </a:ln>
        <a:effectLst/>
      </dgm:spPr>
      <dgm:t>
        <a:bodyPr/>
        <a:lstStyle/>
        <a:p>
          <a:r>
            <a:rPr lang="en-US" sz="600" dirty="0" smtClean="0"/>
            <a:t>Account</a:t>
          </a:r>
          <a:endParaRPr lang="en-US" sz="1000" dirty="0"/>
        </a:p>
      </dgm:t>
    </dgm:pt>
    <dgm:pt modelId="{D9BF1B9B-88BD-4D2C-A226-7DA2720B2E97}" type="parTrans" cxnId="{61540660-8FE6-4BF8-8304-81A676B0B3DE}">
      <dgm:prSet/>
      <dgm:spPr/>
      <dgm:t>
        <a:bodyPr/>
        <a:lstStyle/>
        <a:p>
          <a:endParaRPr lang="en-US"/>
        </a:p>
      </dgm:t>
    </dgm:pt>
    <dgm:pt modelId="{BAC207AD-6F06-4FFA-8BF4-A3DA62A83D1B}" type="sibTrans" cxnId="{61540660-8FE6-4BF8-8304-81A676B0B3DE}">
      <dgm:prSet/>
      <dgm:spPr/>
      <dgm:t>
        <a:bodyPr/>
        <a:lstStyle/>
        <a:p>
          <a:endParaRPr lang="en-US"/>
        </a:p>
      </dgm:t>
    </dgm:pt>
    <dgm:pt modelId="{78861DC2-5E0A-4701-90B0-98C8BCAC3FF0}">
      <dgm:prSet phldrT="[Text]" custT="1"/>
      <dgm:spPr>
        <a:ln w="38100">
          <a:solidFill>
            <a:schemeClr val="bg1"/>
          </a:solidFill>
        </a:ln>
        <a:effectLst/>
      </dgm:spPr>
      <dgm:t>
        <a:bodyPr/>
        <a:lstStyle/>
        <a:p>
          <a:r>
            <a:rPr lang="en-US" sz="600" dirty="0" smtClean="0"/>
            <a:t>Event</a:t>
          </a:r>
          <a:endParaRPr lang="en-US" sz="900" dirty="0"/>
        </a:p>
      </dgm:t>
    </dgm:pt>
    <dgm:pt modelId="{DCE912A3-853E-49A7-AF5A-136130257636}" type="parTrans" cxnId="{AF007047-8DEE-4242-8E30-2CAE772A17A9}">
      <dgm:prSet/>
      <dgm:spPr/>
      <dgm:t>
        <a:bodyPr/>
        <a:lstStyle/>
        <a:p>
          <a:endParaRPr lang="en-US"/>
        </a:p>
      </dgm:t>
    </dgm:pt>
    <dgm:pt modelId="{E5C37B42-3690-496A-B829-764BB809E2F2}" type="sibTrans" cxnId="{AF007047-8DEE-4242-8E30-2CAE772A17A9}">
      <dgm:prSet/>
      <dgm:spPr/>
      <dgm:t>
        <a:bodyPr/>
        <a:lstStyle/>
        <a:p>
          <a:endParaRPr lang="en-US"/>
        </a:p>
      </dgm:t>
    </dgm:pt>
    <dgm:pt modelId="{EF68A343-6175-484F-AB06-A4D37B039759}" type="pres">
      <dgm:prSet presAssocID="{2DD94401-FF42-4219-9DC7-C531409786B1}" presName="compositeShape" presStyleCnt="0">
        <dgm:presLayoutVars>
          <dgm:chMax val="7"/>
          <dgm:dir/>
          <dgm:resizeHandles val="exact"/>
        </dgm:presLayoutVars>
      </dgm:prSet>
      <dgm:spPr/>
    </dgm:pt>
    <dgm:pt modelId="{9AE7CEFD-763D-4B84-98C0-1282C307EE92}" type="pres">
      <dgm:prSet presAssocID="{2DD94401-FF42-4219-9DC7-C531409786B1}" presName="wedge1" presStyleLbl="node1" presStyleIdx="0" presStyleCnt="6" custLinFactNeighborX="-3494" custLinFactNeighborY="4803"/>
      <dgm:spPr/>
      <dgm:t>
        <a:bodyPr/>
        <a:lstStyle/>
        <a:p>
          <a:endParaRPr lang="en-US"/>
        </a:p>
      </dgm:t>
    </dgm:pt>
    <dgm:pt modelId="{980DF34A-9456-43CE-BF58-CABBE7712967}" type="pres">
      <dgm:prSet presAssocID="{2DD94401-FF42-4219-9DC7-C531409786B1}" presName="wedge1Tx" presStyleLbl="node1" presStyleIdx="0" presStyleCnt="6">
        <dgm:presLayoutVars>
          <dgm:chMax val="0"/>
          <dgm:chPref val="0"/>
          <dgm:bulletEnabled val="1"/>
        </dgm:presLayoutVars>
      </dgm:prSet>
      <dgm:spPr/>
      <dgm:t>
        <a:bodyPr/>
        <a:lstStyle/>
        <a:p>
          <a:endParaRPr lang="en-US"/>
        </a:p>
      </dgm:t>
    </dgm:pt>
    <dgm:pt modelId="{6B190738-3D5C-47F4-AC35-32F563D1B557}" type="pres">
      <dgm:prSet presAssocID="{2DD94401-FF42-4219-9DC7-C531409786B1}" presName="wedge2" presStyleLbl="node1" presStyleIdx="1" presStyleCnt="6"/>
      <dgm:spPr/>
      <dgm:t>
        <a:bodyPr/>
        <a:lstStyle/>
        <a:p>
          <a:endParaRPr lang="en-US"/>
        </a:p>
      </dgm:t>
    </dgm:pt>
    <dgm:pt modelId="{912C0C40-B179-4F83-A336-89D7155D4964}" type="pres">
      <dgm:prSet presAssocID="{2DD94401-FF42-4219-9DC7-C531409786B1}" presName="wedge2Tx" presStyleLbl="node1" presStyleIdx="1" presStyleCnt="6">
        <dgm:presLayoutVars>
          <dgm:chMax val="0"/>
          <dgm:chPref val="0"/>
          <dgm:bulletEnabled val="1"/>
        </dgm:presLayoutVars>
      </dgm:prSet>
      <dgm:spPr/>
      <dgm:t>
        <a:bodyPr/>
        <a:lstStyle/>
        <a:p>
          <a:endParaRPr lang="en-US"/>
        </a:p>
      </dgm:t>
    </dgm:pt>
    <dgm:pt modelId="{AFB42C98-88B4-4838-A75B-14467470357A}" type="pres">
      <dgm:prSet presAssocID="{2DD94401-FF42-4219-9DC7-C531409786B1}" presName="wedge3" presStyleLbl="node1" presStyleIdx="2" presStyleCnt="6"/>
      <dgm:spPr>
        <a:ln w="38100">
          <a:solidFill>
            <a:schemeClr val="bg1"/>
          </a:solidFill>
        </a:ln>
        <a:effectLst/>
      </dgm:spPr>
      <dgm:t>
        <a:bodyPr/>
        <a:lstStyle/>
        <a:p>
          <a:endParaRPr lang="en-US"/>
        </a:p>
      </dgm:t>
    </dgm:pt>
    <dgm:pt modelId="{86C3F2E6-C1B4-4A35-9C78-C3A460713828}" type="pres">
      <dgm:prSet presAssocID="{2DD94401-FF42-4219-9DC7-C531409786B1}" presName="wedge3Tx" presStyleLbl="node1" presStyleIdx="2" presStyleCnt="6">
        <dgm:presLayoutVars>
          <dgm:chMax val="0"/>
          <dgm:chPref val="0"/>
          <dgm:bulletEnabled val="1"/>
        </dgm:presLayoutVars>
      </dgm:prSet>
      <dgm:spPr/>
      <dgm:t>
        <a:bodyPr/>
        <a:lstStyle/>
        <a:p>
          <a:endParaRPr lang="en-US"/>
        </a:p>
      </dgm:t>
    </dgm:pt>
    <dgm:pt modelId="{90B212DD-FE91-4903-924F-CFF10B56F395}" type="pres">
      <dgm:prSet presAssocID="{2DD94401-FF42-4219-9DC7-C531409786B1}" presName="wedge4" presStyleLbl="node1" presStyleIdx="3" presStyleCnt="6"/>
      <dgm:spPr/>
      <dgm:t>
        <a:bodyPr/>
        <a:lstStyle/>
        <a:p>
          <a:endParaRPr lang="en-US"/>
        </a:p>
      </dgm:t>
    </dgm:pt>
    <dgm:pt modelId="{89637385-9913-4347-A40C-E36CC47E5351}" type="pres">
      <dgm:prSet presAssocID="{2DD94401-FF42-4219-9DC7-C531409786B1}" presName="wedge4Tx" presStyleLbl="node1" presStyleIdx="3" presStyleCnt="6">
        <dgm:presLayoutVars>
          <dgm:chMax val="0"/>
          <dgm:chPref val="0"/>
          <dgm:bulletEnabled val="1"/>
        </dgm:presLayoutVars>
      </dgm:prSet>
      <dgm:spPr/>
      <dgm:t>
        <a:bodyPr/>
        <a:lstStyle/>
        <a:p>
          <a:endParaRPr lang="en-US"/>
        </a:p>
      </dgm:t>
    </dgm:pt>
    <dgm:pt modelId="{54522491-4628-4BAC-9B94-C0D666518F72}" type="pres">
      <dgm:prSet presAssocID="{2DD94401-FF42-4219-9DC7-C531409786B1}" presName="wedge5" presStyleLbl="node1" presStyleIdx="4" presStyleCnt="6"/>
      <dgm:spPr>
        <a:ln w="38100">
          <a:solidFill>
            <a:schemeClr val="bg1"/>
          </a:solidFill>
        </a:ln>
        <a:effectLst/>
      </dgm:spPr>
      <dgm:t>
        <a:bodyPr/>
        <a:lstStyle/>
        <a:p>
          <a:endParaRPr lang="en-US"/>
        </a:p>
      </dgm:t>
    </dgm:pt>
    <dgm:pt modelId="{053D07DE-0A98-409D-932C-9EC3A39A2087}" type="pres">
      <dgm:prSet presAssocID="{2DD94401-FF42-4219-9DC7-C531409786B1}" presName="wedge5Tx" presStyleLbl="node1" presStyleIdx="4" presStyleCnt="6">
        <dgm:presLayoutVars>
          <dgm:chMax val="0"/>
          <dgm:chPref val="0"/>
          <dgm:bulletEnabled val="1"/>
        </dgm:presLayoutVars>
      </dgm:prSet>
      <dgm:spPr/>
      <dgm:t>
        <a:bodyPr/>
        <a:lstStyle/>
        <a:p>
          <a:endParaRPr lang="en-US"/>
        </a:p>
      </dgm:t>
    </dgm:pt>
    <dgm:pt modelId="{03BCB7A2-8AC4-4AB7-AF69-9B395E3E0FCC}" type="pres">
      <dgm:prSet presAssocID="{2DD94401-FF42-4219-9DC7-C531409786B1}" presName="wedge6" presStyleLbl="node1" presStyleIdx="5" presStyleCnt="6"/>
      <dgm:spPr/>
      <dgm:t>
        <a:bodyPr/>
        <a:lstStyle/>
        <a:p>
          <a:endParaRPr lang="en-US"/>
        </a:p>
      </dgm:t>
    </dgm:pt>
    <dgm:pt modelId="{109D7D89-2D5C-470F-AF2D-4C5B9F281723}" type="pres">
      <dgm:prSet presAssocID="{2DD94401-FF42-4219-9DC7-C531409786B1}" presName="wedge6Tx" presStyleLbl="node1" presStyleIdx="5" presStyleCnt="6">
        <dgm:presLayoutVars>
          <dgm:chMax val="0"/>
          <dgm:chPref val="0"/>
          <dgm:bulletEnabled val="1"/>
        </dgm:presLayoutVars>
      </dgm:prSet>
      <dgm:spPr/>
      <dgm:t>
        <a:bodyPr/>
        <a:lstStyle/>
        <a:p>
          <a:endParaRPr lang="en-US"/>
        </a:p>
      </dgm:t>
    </dgm:pt>
  </dgm:ptLst>
  <dgm:cxnLst>
    <dgm:cxn modelId="{D1B7837F-AC96-4F6B-866A-C3F701BDD42E}" type="presOf" srcId="{B0AD5552-577B-4803-ADBC-E960F75D0B7D}" destId="{89637385-9913-4347-A40C-E36CC47E5351}" srcOrd="1" destOrd="0" presId="urn:microsoft.com/office/officeart/2005/8/layout/chart3"/>
    <dgm:cxn modelId="{2DE854CC-FA87-43E6-87CC-1C27D036FA6F}" srcId="{2DD94401-FF42-4219-9DC7-C531409786B1}" destId="{CAADAF52-33C4-4F66-BE05-8A24A28C6E7A}" srcOrd="0" destOrd="0" parTransId="{ECBD2CFF-59F3-47AA-9402-15682A9AC5D9}" sibTransId="{EBA4A6A6-8906-4411-B80E-4F72B723C4AE}"/>
    <dgm:cxn modelId="{F3419E70-1EB3-41CC-BEE6-839638D53CB0}" type="presOf" srcId="{B0AD5552-577B-4803-ADBC-E960F75D0B7D}" destId="{90B212DD-FE91-4903-924F-CFF10B56F395}" srcOrd="0" destOrd="0" presId="urn:microsoft.com/office/officeart/2005/8/layout/chart3"/>
    <dgm:cxn modelId="{EA3305B1-8E7B-404F-9000-B23718C035B1}" type="presOf" srcId="{08DA36C6-5B58-4CE4-8241-548753895334}" destId="{54522491-4628-4BAC-9B94-C0D666518F72}" srcOrd="0" destOrd="0" presId="urn:microsoft.com/office/officeart/2005/8/layout/chart3"/>
    <dgm:cxn modelId="{1C7AE13F-6BEE-46FC-87F7-B7686F76507C}" srcId="{2DD94401-FF42-4219-9DC7-C531409786B1}" destId="{74419250-CDD7-432B-89A7-DE1A7EFD03E4}" srcOrd="1" destOrd="0" parTransId="{3FAE4391-395D-42F8-8DD1-E2012B39661B}" sibTransId="{A363874B-0A22-40F0-ADB6-E09512C58C8E}"/>
    <dgm:cxn modelId="{2C14EC48-B7BB-499F-9C04-A91F09F0A6D0}" type="presOf" srcId="{78861DC2-5E0A-4701-90B0-98C8BCAC3FF0}" destId="{03BCB7A2-8AC4-4AB7-AF69-9B395E3E0FCC}" srcOrd="0" destOrd="0" presId="urn:microsoft.com/office/officeart/2005/8/layout/chart3"/>
    <dgm:cxn modelId="{8F630A10-A846-4A40-B756-526C0C20AF1B}" srcId="{2DD94401-FF42-4219-9DC7-C531409786B1}" destId="{B0AD5552-577B-4803-ADBC-E960F75D0B7D}" srcOrd="3" destOrd="0" parTransId="{F395F32C-4224-4C96-8C85-DEEC11C18465}" sibTransId="{C79D9FB9-359A-4995-B2D7-C490650CF6DA}"/>
    <dgm:cxn modelId="{E72D6BE4-7FB4-4350-A568-889CC721CF1D}" type="presOf" srcId="{28986720-0B7B-4212-A804-AD6F5C7CBF8F}" destId="{AFB42C98-88B4-4838-A75B-14467470357A}" srcOrd="0" destOrd="0" presId="urn:microsoft.com/office/officeart/2005/8/layout/chart3"/>
    <dgm:cxn modelId="{6F4B5E1A-C127-4C13-8C54-D92337A8E57D}" type="presOf" srcId="{08DA36C6-5B58-4CE4-8241-548753895334}" destId="{053D07DE-0A98-409D-932C-9EC3A39A2087}" srcOrd="1" destOrd="0" presId="urn:microsoft.com/office/officeart/2005/8/layout/chart3"/>
    <dgm:cxn modelId="{072DF7DF-0A21-49D8-8326-DD62B4B25608}" type="presOf" srcId="{28986720-0B7B-4212-A804-AD6F5C7CBF8F}" destId="{86C3F2E6-C1B4-4A35-9C78-C3A460713828}" srcOrd="1" destOrd="0" presId="urn:microsoft.com/office/officeart/2005/8/layout/chart3"/>
    <dgm:cxn modelId="{025CC26A-31A7-4EBC-9965-E222766CD551}" type="presOf" srcId="{2DD94401-FF42-4219-9DC7-C531409786B1}" destId="{EF68A343-6175-484F-AB06-A4D37B039759}" srcOrd="0" destOrd="0" presId="urn:microsoft.com/office/officeart/2005/8/layout/chart3"/>
    <dgm:cxn modelId="{61540660-8FE6-4BF8-8304-81A676B0B3DE}" srcId="{2DD94401-FF42-4219-9DC7-C531409786B1}" destId="{08DA36C6-5B58-4CE4-8241-548753895334}" srcOrd="4" destOrd="0" parTransId="{D9BF1B9B-88BD-4D2C-A226-7DA2720B2E97}" sibTransId="{BAC207AD-6F06-4FFA-8BF4-A3DA62A83D1B}"/>
    <dgm:cxn modelId="{59942811-9BB0-4D5B-A58F-808FBA76063E}" type="presOf" srcId="{CAADAF52-33C4-4F66-BE05-8A24A28C6E7A}" destId="{980DF34A-9456-43CE-BF58-CABBE7712967}" srcOrd="1" destOrd="0" presId="urn:microsoft.com/office/officeart/2005/8/layout/chart3"/>
    <dgm:cxn modelId="{291A4AC1-AC12-4B90-8D2E-A97FFCBB7869}" type="presOf" srcId="{78861DC2-5E0A-4701-90B0-98C8BCAC3FF0}" destId="{109D7D89-2D5C-470F-AF2D-4C5B9F281723}" srcOrd="1" destOrd="0" presId="urn:microsoft.com/office/officeart/2005/8/layout/chart3"/>
    <dgm:cxn modelId="{FA23F165-7FF7-422E-B14E-0AC2F260ACC2}" type="presOf" srcId="{74419250-CDD7-432B-89A7-DE1A7EFD03E4}" destId="{6B190738-3D5C-47F4-AC35-32F563D1B557}" srcOrd="0" destOrd="0" presId="urn:microsoft.com/office/officeart/2005/8/layout/chart3"/>
    <dgm:cxn modelId="{AF007047-8DEE-4242-8E30-2CAE772A17A9}" srcId="{2DD94401-FF42-4219-9DC7-C531409786B1}" destId="{78861DC2-5E0A-4701-90B0-98C8BCAC3FF0}" srcOrd="5" destOrd="0" parTransId="{DCE912A3-853E-49A7-AF5A-136130257636}" sibTransId="{E5C37B42-3690-496A-B829-764BB809E2F2}"/>
    <dgm:cxn modelId="{18FAEE08-944D-4547-BBB7-A14A81CBC690}" srcId="{2DD94401-FF42-4219-9DC7-C531409786B1}" destId="{28986720-0B7B-4212-A804-AD6F5C7CBF8F}" srcOrd="2" destOrd="0" parTransId="{0FCBC7E5-D6E8-4F7E-8C67-0851C493D0E9}" sibTransId="{43C9854D-2A40-4120-9696-01FD3B25DCC6}"/>
    <dgm:cxn modelId="{368CFCCA-C6F3-4C54-8DB7-8B415406F12D}" type="presOf" srcId="{CAADAF52-33C4-4F66-BE05-8A24A28C6E7A}" destId="{9AE7CEFD-763D-4B84-98C0-1282C307EE92}" srcOrd="0" destOrd="0" presId="urn:microsoft.com/office/officeart/2005/8/layout/chart3"/>
    <dgm:cxn modelId="{D110F6A4-7714-419D-BB4C-3C2A06517AF7}" type="presOf" srcId="{74419250-CDD7-432B-89A7-DE1A7EFD03E4}" destId="{912C0C40-B179-4F83-A336-89D7155D4964}" srcOrd="1" destOrd="0" presId="urn:microsoft.com/office/officeart/2005/8/layout/chart3"/>
    <dgm:cxn modelId="{0D4F554C-F9F6-4D1E-896C-86EC10ECD8A3}" type="presParOf" srcId="{EF68A343-6175-484F-AB06-A4D37B039759}" destId="{9AE7CEFD-763D-4B84-98C0-1282C307EE92}" srcOrd="0" destOrd="0" presId="urn:microsoft.com/office/officeart/2005/8/layout/chart3"/>
    <dgm:cxn modelId="{E374F529-55AE-45C5-8CA2-8F35F8EF9003}" type="presParOf" srcId="{EF68A343-6175-484F-AB06-A4D37B039759}" destId="{980DF34A-9456-43CE-BF58-CABBE7712967}" srcOrd="1" destOrd="0" presId="urn:microsoft.com/office/officeart/2005/8/layout/chart3"/>
    <dgm:cxn modelId="{D8693FFD-FF51-4290-8E84-4528DB256A59}" type="presParOf" srcId="{EF68A343-6175-484F-AB06-A4D37B039759}" destId="{6B190738-3D5C-47F4-AC35-32F563D1B557}" srcOrd="2" destOrd="0" presId="urn:microsoft.com/office/officeart/2005/8/layout/chart3"/>
    <dgm:cxn modelId="{245821B3-AC1F-4735-9244-593F8946266E}" type="presParOf" srcId="{EF68A343-6175-484F-AB06-A4D37B039759}" destId="{912C0C40-B179-4F83-A336-89D7155D4964}" srcOrd="3" destOrd="0" presId="urn:microsoft.com/office/officeart/2005/8/layout/chart3"/>
    <dgm:cxn modelId="{DE396CE7-921B-484E-B4A6-7CB6A9BC0A24}" type="presParOf" srcId="{EF68A343-6175-484F-AB06-A4D37B039759}" destId="{AFB42C98-88B4-4838-A75B-14467470357A}" srcOrd="4" destOrd="0" presId="urn:microsoft.com/office/officeart/2005/8/layout/chart3"/>
    <dgm:cxn modelId="{3B8DD6E6-E661-4A7A-A1FB-E6A607349C2A}" type="presParOf" srcId="{EF68A343-6175-484F-AB06-A4D37B039759}" destId="{86C3F2E6-C1B4-4A35-9C78-C3A460713828}" srcOrd="5" destOrd="0" presId="urn:microsoft.com/office/officeart/2005/8/layout/chart3"/>
    <dgm:cxn modelId="{626C8BD3-7202-496B-93E5-3DF6F696F5A2}" type="presParOf" srcId="{EF68A343-6175-484F-AB06-A4D37B039759}" destId="{90B212DD-FE91-4903-924F-CFF10B56F395}" srcOrd="6" destOrd="0" presId="urn:microsoft.com/office/officeart/2005/8/layout/chart3"/>
    <dgm:cxn modelId="{8CB3BC8C-69CE-4841-B6B0-5AF985AFF533}" type="presParOf" srcId="{EF68A343-6175-484F-AB06-A4D37B039759}" destId="{89637385-9913-4347-A40C-E36CC47E5351}" srcOrd="7" destOrd="0" presId="urn:microsoft.com/office/officeart/2005/8/layout/chart3"/>
    <dgm:cxn modelId="{C37E6668-6433-4D66-BBDB-BDBBCE7052F0}" type="presParOf" srcId="{EF68A343-6175-484F-AB06-A4D37B039759}" destId="{54522491-4628-4BAC-9B94-C0D666518F72}" srcOrd="8" destOrd="0" presId="urn:microsoft.com/office/officeart/2005/8/layout/chart3"/>
    <dgm:cxn modelId="{49991F9B-45AC-4476-9367-21641A63C33A}" type="presParOf" srcId="{EF68A343-6175-484F-AB06-A4D37B039759}" destId="{053D07DE-0A98-409D-932C-9EC3A39A2087}" srcOrd="9" destOrd="0" presId="urn:microsoft.com/office/officeart/2005/8/layout/chart3"/>
    <dgm:cxn modelId="{A46ADAFD-57CA-46D4-9A35-DB2DCD918131}" type="presParOf" srcId="{EF68A343-6175-484F-AB06-A4D37B039759}" destId="{03BCB7A2-8AC4-4AB7-AF69-9B395E3E0FCC}" srcOrd="10" destOrd="0" presId="urn:microsoft.com/office/officeart/2005/8/layout/chart3"/>
    <dgm:cxn modelId="{56133A78-46AD-43BF-8AD2-2BE2012C5A62}" type="presParOf" srcId="{EF68A343-6175-484F-AB06-A4D37B039759}" destId="{109D7D89-2D5C-470F-AF2D-4C5B9F281723}" srcOrd="11" destOrd="0" presId="urn:microsoft.com/office/officeart/2005/8/layout/chart3"/>
  </dgm:cxnLst>
  <dgm:bg/>
  <dgm:whole>
    <a:ln w="28575">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DD94401-FF42-4219-9DC7-C531409786B1}" type="doc">
      <dgm:prSet loTypeId="urn:microsoft.com/office/officeart/2005/8/layout/chart3" loCatId="cycle" qsTypeId="urn:microsoft.com/office/officeart/2005/8/quickstyle/simple2" qsCatId="simple" csTypeId="urn:microsoft.com/office/officeart/2005/8/colors/accent0_3" csCatId="mainScheme" phldr="1"/>
      <dgm:spPr/>
    </dgm:pt>
    <dgm:pt modelId="{CAADAF52-33C4-4F66-BE05-8A24A28C6E7A}">
      <dgm:prSet phldrT="[Text]" custT="1"/>
      <dgm:spPr>
        <a:ln w="38100">
          <a:solidFill>
            <a:schemeClr val="bg1"/>
          </a:solidFill>
        </a:ln>
      </dgm:spPr>
      <dgm:t>
        <a:bodyPr/>
        <a:lstStyle/>
        <a:p>
          <a:pPr algn="ctr"/>
          <a:r>
            <a:rPr lang="en-US" sz="600" dirty="0" smtClean="0"/>
            <a:t>Party</a:t>
          </a:r>
          <a:endParaRPr lang="en-US" sz="800" dirty="0"/>
        </a:p>
      </dgm:t>
    </dgm:pt>
    <dgm:pt modelId="{ECBD2CFF-59F3-47AA-9402-15682A9AC5D9}" type="parTrans" cxnId="{2DE854CC-FA87-43E6-87CC-1C27D036FA6F}">
      <dgm:prSet/>
      <dgm:spPr/>
      <dgm:t>
        <a:bodyPr/>
        <a:lstStyle/>
        <a:p>
          <a:endParaRPr lang="en-US"/>
        </a:p>
      </dgm:t>
    </dgm:pt>
    <dgm:pt modelId="{EBA4A6A6-8906-4411-B80E-4F72B723C4AE}" type="sibTrans" cxnId="{2DE854CC-FA87-43E6-87CC-1C27D036FA6F}">
      <dgm:prSet/>
      <dgm:spPr/>
      <dgm:t>
        <a:bodyPr/>
        <a:lstStyle/>
        <a:p>
          <a:endParaRPr lang="en-US"/>
        </a:p>
      </dgm:t>
    </dgm:pt>
    <dgm:pt modelId="{74419250-CDD7-432B-89A7-DE1A7EFD03E4}">
      <dgm:prSet phldrT="[Text]" custT="1"/>
      <dgm:spPr>
        <a:ln w="38100">
          <a:solidFill>
            <a:schemeClr val="bg1"/>
          </a:solidFill>
        </a:ln>
        <a:effectLst/>
      </dgm:spPr>
      <dgm:t>
        <a:bodyPr/>
        <a:lstStyle/>
        <a:p>
          <a:r>
            <a:rPr lang="en-US" sz="600" dirty="0" smtClean="0"/>
            <a:t>Action</a:t>
          </a:r>
          <a:endParaRPr lang="en-US" sz="800" dirty="0"/>
        </a:p>
      </dgm:t>
    </dgm:pt>
    <dgm:pt modelId="{3FAE4391-395D-42F8-8DD1-E2012B39661B}" type="parTrans" cxnId="{1C7AE13F-6BEE-46FC-87F7-B7686F76507C}">
      <dgm:prSet/>
      <dgm:spPr/>
      <dgm:t>
        <a:bodyPr/>
        <a:lstStyle/>
        <a:p>
          <a:endParaRPr lang="en-US"/>
        </a:p>
      </dgm:t>
    </dgm:pt>
    <dgm:pt modelId="{A363874B-0A22-40F0-ADB6-E09512C58C8E}" type="sibTrans" cxnId="{1C7AE13F-6BEE-46FC-87F7-B7686F76507C}">
      <dgm:prSet/>
      <dgm:spPr/>
      <dgm:t>
        <a:bodyPr/>
        <a:lstStyle/>
        <a:p>
          <a:endParaRPr lang="en-US"/>
        </a:p>
      </dgm:t>
    </dgm:pt>
    <dgm:pt modelId="{28986720-0B7B-4212-A804-AD6F5C7CBF8F}">
      <dgm:prSet phldrT="[Text]" custT="1"/>
      <dgm:spPr>
        <a:ln w="38100">
          <a:solidFill>
            <a:schemeClr val="bg1"/>
          </a:solidFill>
        </a:ln>
        <a:effectLst/>
      </dgm:spPr>
      <dgm:t>
        <a:bodyPr/>
        <a:lstStyle/>
        <a:p>
          <a:r>
            <a:rPr lang="en-US" sz="600" dirty="0" smtClean="0"/>
            <a:t>Arrange-</a:t>
          </a:r>
          <a:r>
            <a:rPr lang="en-US" sz="600" dirty="0" err="1" smtClean="0"/>
            <a:t>ment</a:t>
          </a:r>
          <a:endParaRPr lang="en-US" sz="900" dirty="0"/>
        </a:p>
      </dgm:t>
    </dgm:pt>
    <dgm:pt modelId="{0FCBC7E5-D6E8-4F7E-8C67-0851C493D0E9}" type="parTrans" cxnId="{18FAEE08-944D-4547-BBB7-A14A81CBC690}">
      <dgm:prSet/>
      <dgm:spPr/>
      <dgm:t>
        <a:bodyPr/>
        <a:lstStyle/>
        <a:p>
          <a:endParaRPr lang="en-US"/>
        </a:p>
      </dgm:t>
    </dgm:pt>
    <dgm:pt modelId="{43C9854D-2A40-4120-9696-01FD3B25DCC6}" type="sibTrans" cxnId="{18FAEE08-944D-4547-BBB7-A14A81CBC690}">
      <dgm:prSet/>
      <dgm:spPr/>
      <dgm:t>
        <a:bodyPr/>
        <a:lstStyle/>
        <a:p>
          <a:endParaRPr lang="en-US"/>
        </a:p>
      </dgm:t>
    </dgm:pt>
    <dgm:pt modelId="{B0AD5552-577B-4803-ADBC-E960F75D0B7D}">
      <dgm:prSet phldrT="[Text]" custT="1"/>
      <dgm:spPr>
        <a:ln w="38100">
          <a:solidFill>
            <a:schemeClr val="bg1"/>
          </a:solidFill>
        </a:ln>
        <a:effectLst/>
      </dgm:spPr>
      <dgm:t>
        <a:bodyPr/>
        <a:lstStyle/>
        <a:p>
          <a:r>
            <a:rPr lang="en-US" sz="600" dirty="0" smtClean="0"/>
            <a:t>Product</a:t>
          </a:r>
          <a:endParaRPr lang="en-US" sz="1000" dirty="0"/>
        </a:p>
      </dgm:t>
    </dgm:pt>
    <dgm:pt modelId="{F395F32C-4224-4C96-8C85-DEEC11C18465}" type="parTrans" cxnId="{8F630A10-A846-4A40-B756-526C0C20AF1B}">
      <dgm:prSet/>
      <dgm:spPr/>
      <dgm:t>
        <a:bodyPr/>
        <a:lstStyle/>
        <a:p>
          <a:endParaRPr lang="en-US"/>
        </a:p>
      </dgm:t>
    </dgm:pt>
    <dgm:pt modelId="{C79D9FB9-359A-4995-B2D7-C490650CF6DA}" type="sibTrans" cxnId="{8F630A10-A846-4A40-B756-526C0C20AF1B}">
      <dgm:prSet/>
      <dgm:spPr/>
      <dgm:t>
        <a:bodyPr/>
        <a:lstStyle/>
        <a:p>
          <a:endParaRPr lang="en-US"/>
        </a:p>
      </dgm:t>
    </dgm:pt>
    <dgm:pt modelId="{08DA36C6-5B58-4CE4-8241-548753895334}">
      <dgm:prSet phldrT="[Text]" custT="1"/>
      <dgm:spPr>
        <a:ln w="38100">
          <a:solidFill>
            <a:schemeClr val="bg1"/>
          </a:solidFill>
        </a:ln>
        <a:effectLst/>
      </dgm:spPr>
      <dgm:t>
        <a:bodyPr/>
        <a:lstStyle/>
        <a:p>
          <a:r>
            <a:rPr lang="en-US" sz="600" dirty="0" smtClean="0"/>
            <a:t>Account</a:t>
          </a:r>
          <a:endParaRPr lang="en-US" sz="1000" dirty="0"/>
        </a:p>
      </dgm:t>
    </dgm:pt>
    <dgm:pt modelId="{D9BF1B9B-88BD-4D2C-A226-7DA2720B2E97}" type="parTrans" cxnId="{61540660-8FE6-4BF8-8304-81A676B0B3DE}">
      <dgm:prSet/>
      <dgm:spPr/>
      <dgm:t>
        <a:bodyPr/>
        <a:lstStyle/>
        <a:p>
          <a:endParaRPr lang="en-US"/>
        </a:p>
      </dgm:t>
    </dgm:pt>
    <dgm:pt modelId="{BAC207AD-6F06-4FFA-8BF4-A3DA62A83D1B}" type="sibTrans" cxnId="{61540660-8FE6-4BF8-8304-81A676B0B3DE}">
      <dgm:prSet/>
      <dgm:spPr/>
      <dgm:t>
        <a:bodyPr/>
        <a:lstStyle/>
        <a:p>
          <a:endParaRPr lang="en-US"/>
        </a:p>
      </dgm:t>
    </dgm:pt>
    <dgm:pt modelId="{78861DC2-5E0A-4701-90B0-98C8BCAC3FF0}">
      <dgm:prSet phldrT="[Text]" custT="1"/>
      <dgm:spPr>
        <a:ln w="38100">
          <a:solidFill>
            <a:schemeClr val="bg1"/>
          </a:solidFill>
        </a:ln>
        <a:effectLst/>
      </dgm:spPr>
      <dgm:t>
        <a:bodyPr/>
        <a:lstStyle/>
        <a:p>
          <a:r>
            <a:rPr lang="en-US" sz="600" dirty="0" smtClean="0"/>
            <a:t>Event</a:t>
          </a:r>
          <a:endParaRPr lang="en-US" sz="900" dirty="0"/>
        </a:p>
      </dgm:t>
    </dgm:pt>
    <dgm:pt modelId="{DCE912A3-853E-49A7-AF5A-136130257636}" type="parTrans" cxnId="{AF007047-8DEE-4242-8E30-2CAE772A17A9}">
      <dgm:prSet/>
      <dgm:spPr/>
      <dgm:t>
        <a:bodyPr/>
        <a:lstStyle/>
        <a:p>
          <a:endParaRPr lang="en-US"/>
        </a:p>
      </dgm:t>
    </dgm:pt>
    <dgm:pt modelId="{E5C37B42-3690-496A-B829-764BB809E2F2}" type="sibTrans" cxnId="{AF007047-8DEE-4242-8E30-2CAE772A17A9}">
      <dgm:prSet/>
      <dgm:spPr/>
      <dgm:t>
        <a:bodyPr/>
        <a:lstStyle/>
        <a:p>
          <a:endParaRPr lang="en-US"/>
        </a:p>
      </dgm:t>
    </dgm:pt>
    <dgm:pt modelId="{EF68A343-6175-484F-AB06-A4D37B039759}" type="pres">
      <dgm:prSet presAssocID="{2DD94401-FF42-4219-9DC7-C531409786B1}" presName="compositeShape" presStyleCnt="0">
        <dgm:presLayoutVars>
          <dgm:chMax val="7"/>
          <dgm:dir/>
          <dgm:resizeHandles val="exact"/>
        </dgm:presLayoutVars>
      </dgm:prSet>
      <dgm:spPr/>
    </dgm:pt>
    <dgm:pt modelId="{9AE7CEFD-763D-4B84-98C0-1282C307EE92}" type="pres">
      <dgm:prSet presAssocID="{2DD94401-FF42-4219-9DC7-C531409786B1}" presName="wedge1" presStyleLbl="node1" presStyleIdx="0" presStyleCnt="6" custLinFactNeighborX="-3494" custLinFactNeighborY="4803"/>
      <dgm:spPr/>
      <dgm:t>
        <a:bodyPr/>
        <a:lstStyle/>
        <a:p>
          <a:endParaRPr lang="en-US"/>
        </a:p>
      </dgm:t>
    </dgm:pt>
    <dgm:pt modelId="{980DF34A-9456-43CE-BF58-CABBE7712967}" type="pres">
      <dgm:prSet presAssocID="{2DD94401-FF42-4219-9DC7-C531409786B1}" presName="wedge1Tx" presStyleLbl="node1" presStyleIdx="0" presStyleCnt="6">
        <dgm:presLayoutVars>
          <dgm:chMax val="0"/>
          <dgm:chPref val="0"/>
          <dgm:bulletEnabled val="1"/>
        </dgm:presLayoutVars>
      </dgm:prSet>
      <dgm:spPr/>
      <dgm:t>
        <a:bodyPr/>
        <a:lstStyle/>
        <a:p>
          <a:endParaRPr lang="en-US"/>
        </a:p>
      </dgm:t>
    </dgm:pt>
    <dgm:pt modelId="{6B190738-3D5C-47F4-AC35-32F563D1B557}" type="pres">
      <dgm:prSet presAssocID="{2DD94401-FF42-4219-9DC7-C531409786B1}" presName="wedge2" presStyleLbl="node1" presStyleIdx="1" presStyleCnt="6"/>
      <dgm:spPr/>
      <dgm:t>
        <a:bodyPr/>
        <a:lstStyle/>
        <a:p>
          <a:endParaRPr lang="en-US"/>
        </a:p>
      </dgm:t>
    </dgm:pt>
    <dgm:pt modelId="{912C0C40-B179-4F83-A336-89D7155D4964}" type="pres">
      <dgm:prSet presAssocID="{2DD94401-FF42-4219-9DC7-C531409786B1}" presName="wedge2Tx" presStyleLbl="node1" presStyleIdx="1" presStyleCnt="6">
        <dgm:presLayoutVars>
          <dgm:chMax val="0"/>
          <dgm:chPref val="0"/>
          <dgm:bulletEnabled val="1"/>
        </dgm:presLayoutVars>
      </dgm:prSet>
      <dgm:spPr/>
      <dgm:t>
        <a:bodyPr/>
        <a:lstStyle/>
        <a:p>
          <a:endParaRPr lang="en-US"/>
        </a:p>
      </dgm:t>
    </dgm:pt>
    <dgm:pt modelId="{AFB42C98-88B4-4838-A75B-14467470357A}" type="pres">
      <dgm:prSet presAssocID="{2DD94401-FF42-4219-9DC7-C531409786B1}" presName="wedge3" presStyleLbl="node1" presStyleIdx="2" presStyleCnt="6"/>
      <dgm:spPr>
        <a:ln w="38100">
          <a:solidFill>
            <a:schemeClr val="bg1"/>
          </a:solidFill>
        </a:ln>
        <a:effectLst/>
      </dgm:spPr>
      <dgm:t>
        <a:bodyPr/>
        <a:lstStyle/>
        <a:p>
          <a:endParaRPr lang="en-US"/>
        </a:p>
      </dgm:t>
    </dgm:pt>
    <dgm:pt modelId="{86C3F2E6-C1B4-4A35-9C78-C3A460713828}" type="pres">
      <dgm:prSet presAssocID="{2DD94401-FF42-4219-9DC7-C531409786B1}" presName="wedge3Tx" presStyleLbl="node1" presStyleIdx="2" presStyleCnt="6">
        <dgm:presLayoutVars>
          <dgm:chMax val="0"/>
          <dgm:chPref val="0"/>
          <dgm:bulletEnabled val="1"/>
        </dgm:presLayoutVars>
      </dgm:prSet>
      <dgm:spPr/>
      <dgm:t>
        <a:bodyPr/>
        <a:lstStyle/>
        <a:p>
          <a:endParaRPr lang="en-US"/>
        </a:p>
      </dgm:t>
    </dgm:pt>
    <dgm:pt modelId="{90B212DD-FE91-4903-924F-CFF10B56F395}" type="pres">
      <dgm:prSet presAssocID="{2DD94401-FF42-4219-9DC7-C531409786B1}" presName="wedge4" presStyleLbl="node1" presStyleIdx="3" presStyleCnt="6"/>
      <dgm:spPr/>
      <dgm:t>
        <a:bodyPr/>
        <a:lstStyle/>
        <a:p>
          <a:endParaRPr lang="en-US"/>
        </a:p>
      </dgm:t>
    </dgm:pt>
    <dgm:pt modelId="{89637385-9913-4347-A40C-E36CC47E5351}" type="pres">
      <dgm:prSet presAssocID="{2DD94401-FF42-4219-9DC7-C531409786B1}" presName="wedge4Tx" presStyleLbl="node1" presStyleIdx="3" presStyleCnt="6">
        <dgm:presLayoutVars>
          <dgm:chMax val="0"/>
          <dgm:chPref val="0"/>
          <dgm:bulletEnabled val="1"/>
        </dgm:presLayoutVars>
      </dgm:prSet>
      <dgm:spPr/>
      <dgm:t>
        <a:bodyPr/>
        <a:lstStyle/>
        <a:p>
          <a:endParaRPr lang="en-US"/>
        </a:p>
      </dgm:t>
    </dgm:pt>
    <dgm:pt modelId="{54522491-4628-4BAC-9B94-C0D666518F72}" type="pres">
      <dgm:prSet presAssocID="{2DD94401-FF42-4219-9DC7-C531409786B1}" presName="wedge5" presStyleLbl="node1" presStyleIdx="4" presStyleCnt="6"/>
      <dgm:spPr>
        <a:ln w="38100">
          <a:solidFill>
            <a:schemeClr val="bg1"/>
          </a:solidFill>
        </a:ln>
        <a:effectLst/>
      </dgm:spPr>
      <dgm:t>
        <a:bodyPr/>
        <a:lstStyle/>
        <a:p>
          <a:endParaRPr lang="en-US"/>
        </a:p>
      </dgm:t>
    </dgm:pt>
    <dgm:pt modelId="{053D07DE-0A98-409D-932C-9EC3A39A2087}" type="pres">
      <dgm:prSet presAssocID="{2DD94401-FF42-4219-9DC7-C531409786B1}" presName="wedge5Tx" presStyleLbl="node1" presStyleIdx="4" presStyleCnt="6">
        <dgm:presLayoutVars>
          <dgm:chMax val="0"/>
          <dgm:chPref val="0"/>
          <dgm:bulletEnabled val="1"/>
        </dgm:presLayoutVars>
      </dgm:prSet>
      <dgm:spPr/>
      <dgm:t>
        <a:bodyPr/>
        <a:lstStyle/>
        <a:p>
          <a:endParaRPr lang="en-US"/>
        </a:p>
      </dgm:t>
    </dgm:pt>
    <dgm:pt modelId="{03BCB7A2-8AC4-4AB7-AF69-9B395E3E0FCC}" type="pres">
      <dgm:prSet presAssocID="{2DD94401-FF42-4219-9DC7-C531409786B1}" presName="wedge6" presStyleLbl="node1" presStyleIdx="5" presStyleCnt="6"/>
      <dgm:spPr/>
      <dgm:t>
        <a:bodyPr/>
        <a:lstStyle/>
        <a:p>
          <a:endParaRPr lang="en-US"/>
        </a:p>
      </dgm:t>
    </dgm:pt>
    <dgm:pt modelId="{109D7D89-2D5C-470F-AF2D-4C5B9F281723}" type="pres">
      <dgm:prSet presAssocID="{2DD94401-FF42-4219-9DC7-C531409786B1}" presName="wedge6Tx" presStyleLbl="node1" presStyleIdx="5" presStyleCnt="6">
        <dgm:presLayoutVars>
          <dgm:chMax val="0"/>
          <dgm:chPref val="0"/>
          <dgm:bulletEnabled val="1"/>
        </dgm:presLayoutVars>
      </dgm:prSet>
      <dgm:spPr/>
      <dgm:t>
        <a:bodyPr/>
        <a:lstStyle/>
        <a:p>
          <a:endParaRPr lang="en-US"/>
        </a:p>
      </dgm:t>
    </dgm:pt>
  </dgm:ptLst>
  <dgm:cxnLst>
    <dgm:cxn modelId="{2DE854CC-FA87-43E6-87CC-1C27D036FA6F}" srcId="{2DD94401-FF42-4219-9DC7-C531409786B1}" destId="{CAADAF52-33C4-4F66-BE05-8A24A28C6E7A}" srcOrd="0" destOrd="0" parTransId="{ECBD2CFF-59F3-47AA-9402-15682A9AC5D9}" sibTransId="{EBA4A6A6-8906-4411-B80E-4F72B723C4AE}"/>
    <dgm:cxn modelId="{1C7AE13F-6BEE-46FC-87F7-B7686F76507C}" srcId="{2DD94401-FF42-4219-9DC7-C531409786B1}" destId="{74419250-CDD7-432B-89A7-DE1A7EFD03E4}" srcOrd="1" destOrd="0" parTransId="{3FAE4391-395D-42F8-8DD1-E2012B39661B}" sibTransId="{A363874B-0A22-40F0-ADB6-E09512C58C8E}"/>
    <dgm:cxn modelId="{78BB0438-85D9-4F0C-AA65-D97BE3E8459B}" type="presOf" srcId="{2DD94401-FF42-4219-9DC7-C531409786B1}" destId="{EF68A343-6175-484F-AB06-A4D37B039759}" srcOrd="0" destOrd="0" presId="urn:microsoft.com/office/officeart/2005/8/layout/chart3"/>
    <dgm:cxn modelId="{2355BC1A-FFBE-4355-A276-D083ABB44BA8}" type="presOf" srcId="{78861DC2-5E0A-4701-90B0-98C8BCAC3FF0}" destId="{03BCB7A2-8AC4-4AB7-AF69-9B395E3E0FCC}" srcOrd="0" destOrd="0" presId="urn:microsoft.com/office/officeart/2005/8/layout/chart3"/>
    <dgm:cxn modelId="{C0A9D664-D9AF-4BA8-9E4D-F469CF63DB2A}" type="presOf" srcId="{28986720-0B7B-4212-A804-AD6F5C7CBF8F}" destId="{AFB42C98-88B4-4838-A75B-14467470357A}" srcOrd="0" destOrd="0" presId="urn:microsoft.com/office/officeart/2005/8/layout/chart3"/>
    <dgm:cxn modelId="{113F7689-78F5-4973-B855-778FCF4ECE7E}" type="presOf" srcId="{08DA36C6-5B58-4CE4-8241-548753895334}" destId="{053D07DE-0A98-409D-932C-9EC3A39A2087}" srcOrd="1" destOrd="0" presId="urn:microsoft.com/office/officeart/2005/8/layout/chart3"/>
    <dgm:cxn modelId="{3260A53E-12BD-4471-8291-B72338A9B1B3}" type="presOf" srcId="{B0AD5552-577B-4803-ADBC-E960F75D0B7D}" destId="{89637385-9913-4347-A40C-E36CC47E5351}" srcOrd="1" destOrd="0" presId="urn:microsoft.com/office/officeart/2005/8/layout/chart3"/>
    <dgm:cxn modelId="{857A8B64-67AA-4DC3-826B-FB68A5C67C99}" type="presOf" srcId="{74419250-CDD7-432B-89A7-DE1A7EFD03E4}" destId="{6B190738-3D5C-47F4-AC35-32F563D1B557}" srcOrd="0" destOrd="0" presId="urn:microsoft.com/office/officeart/2005/8/layout/chart3"/>
    <dgm:cxn modelId="{9242C7F7-D5C5-4072-84E3-9FFD50763C58}" type="presOf" srcId="{78861DC2-5E0A-4701-90B0-98C8BCAC3FF0}" destId="{109D7D89-2D5C-470F-AF2D-4C5B9F281723}" srcOrd="1" destOrd="0" presId="urn:microsoft.com/office/officeart/2005/8/layout/chart3"/>
    <dgm:cxn modelId="{2DC4A4B7-E029-43C6-9D37-9241D68247A1}" type="presOf" srcId="{CAADAF52-33C4-4F66-BE05-8A24A28C6E7A}" destId="{980DF34A-9456-43CE-BF58-CABBE7712967}" srcOrd="1" destOrd="0" presId="urn:microsoft.com/office/officeart/2005/8/layout/chart3"/>
    <dgm:cxn modelId="{BDDAC3BF-5E26-4DAF-B0E2-AC389436C80E}" type="presOf" srcId="{CAADAF52-33C4-4F66-BE05-8A24A28C6E7A}" destId="{9AE7CEFD-763D-4B84-98C0-1282C307EE92}" srcOrd="0" destOrd="0" presId="urn:microsoft.com/office/officeart/2005/8/layout/chart3"/>
    <dgm:cxn modelId="{0E12FB05-494A-44A5-BC8D-BA24FBA038AE}" type="presOf" srcId="{28986720-0B7B-4212-A804-AD6F5C7CBF8F}" destId="{86C3F2E6-C1B4-4A35-9C78-C3A460713828}" srcOrd="1" destOrd="0" presId="urn:microsoft.com/office/officeart/2005/8/layout/chart3"/>
    <dgm:cxn modelId="{8F630A10-A846-4A40-B756-526C0C20AF1B}" srcId="{2DD94401-FF42-4219-9DC7-C531409786B1}" destId="{B0AD5552-577B-4803-ADBC-E960F75D0B7D}" srcOrd="3" destOrd="0" parTransId="{F395F32C-4224-4C96-8C85-DEEC11C18465}" sibTransId="{C79D9FB9-359A-4995-B2D7-C490650CF6DA}"/>
    <dgm:cxn modelId="{42C1BAC4-38DF-4CAA-885C-0DE8A02C1649}" type="presOf" srcId="{B0AD5552-577B-4803-ADBC-E960F75D0B7D}" destId="{90B212DD-FE91-4903-924F-CFF10B56F395}" srcOrd="0" destOrd="0" presId="urn:microsoft.com/office/officeart/2005/8/layout/chart3"/>
    <dgm:cxn modelId="{0575FE98-8914-4D5E-AF39-8ECA59C6AFA0}" type="presOf" srcId="{74419250-CDD7-432B-89A7-DE1A7EFD03E4}" destId="{912C0C40-B179-4F83-A336-89D7155D4964}" srcOrd="1" destOrd="0" presId="urn:microsoft.com/office/officeart/2005/8/layout/chart3"/>
    <dgm:cxn modelId="{61540660-8FE6-4BF8-8304-81A676B0B3DE}" srcId="{2DD94401-FF42-4219-9DC7-C531409786B1}" destId="{08DA36C6-5B58-4CE4-8241-548753895334}" srcOrd="4" destOrd="0" parTransId="{D9BF1B9B-88BD-4D2C-A226-7DA2720B2E97}" sibTransId="{BAC207AD-6F06-4FFA-8BF4-A3DA62A83D1B}"/>
    <dgm:cxn modelId="{D106907A-831D-4AB3-A332-8D8FFB2D9554}" type="presOf" srcId="{08DA36C6-5B58-4CE4-8241-548753895334}" destId="{54522491-4628-4BAC-9B94-C0D666518F72}" srcOrd="0" destOrd="0" presId="urn:microsoft.com/office/officeart/2005/8/layout/chart3"/>
    <dgm:cxn modelId="{AF007047-8DEE-4242-8E30-2CAE772A17A9}" srcId="{2DD94401-FF42-4219-9DC7-C531409786B1}" destId="{78861DC2-5E0A-4701-90B0-98C8BCAC3FF0}" srcOrd="5" destOrd="0" parTransId="{DCE912A3-853E-49A7-AF5A-136130257636}" sibTransId="{E5C37B42-3690-496A-B829-764BB809E2F2}"/>
    <dgm:cxn modelId="{18FAEE08-944D-4547-BBB7-A14A81CBC690}" srcId="{2DD94401-FF42-4219-9DC7-C531409786B1}" destId="{28986720-0B7B-4212-A804-AD6F5C7CBF8F}" srcOrd="2" destOrd="0" parTransId="{0FCBC7E5-D6E8-4F7E-8C67-0851C493D0E9}" sibTransId="{43C9854D-2A40-4120-9696-01FD3B25DCC6}"/>
    <dgm:cxn modelId="{46ED8ACF-0973-4072-AE32-6F04B08933B0}" type="presParOf" srcId="{EF68A343-6175-484F-AB06-A4D37B039759}" destId="{9AE7CEFD-763D-4B84-98C0-1282C307EE92}" srcOrd="0" destOrd="0" presId="urn:microsoft.com/office/officeart/2005/8/layout/chart3"/>
    <dgm:cxn modelId="{B8335296-CE07-41A8-A7B6-D171B3DDAE64}" type="presParOf" srcId="{EF68A343-6175-484F-AB06-A4D37B039759}" destId="{980DF34A-9456-43CE-BF58-CABBE7712967}" srcOrd="1" destOrd="0" presId="urn:microsoft.com/office/officeart/2005/8/layout/chart3"/>
    <dgm:cxn modelId="{7BBCD158-B81E-4B5D-A88B-C9BDFE76F142}" type="presParOf" srcId="{EF68A343-6175-484F-AB06-A4D37B039759}" destId="{6B190738-3D5C-47F4-AC35-32F563D1B557}" srcOrd="2" destOrd="0" presId="urn:microsoft.com/office/officeart/2005/8/layout/chart3"/>
    <dgm:cxn modelId="{7E164856-73F5-4A17-B5EB-B0902437993F}" type="presParOf" srcId="{EF68A343-6175-484F-AB06-A4D37B039759}" destId="{912C0C40-B179-4F83-A336-89D7155D4964}" srcOrd="3" destOrd="0" presId="urn:microsoft.com/office/officeart/2005/8/layout/chart3"/>
    <dgm:cxn modelId="{1A6E67EF-D74B-487E-A30D-88F4CC35D699}" type="presParOf" srcId="{EF68A343-6175-484F-AB06-A4D37B039759}" destId="{AFB42C98-88B4-4838-A75B-14467470357A}" srcOrd="4" destOrd="0" presId="urn:microsoft.com/office/officeart/2005/8/layout/chart3"/>
    <dgm:cxn modelId="{A774A88D-1FD0-4DA2-AE5E-68E412D6D752}" type="presParOf" srcId="{EF68A343-6175-484F-AB06-A4D37B039759}" destId="{86C3F2E6-C1B4-4A35-9C78-C3A460713828}" srcOrd="5" destOrd="0" presId="urn:microsoft.com/office/officeart/2005/8/layout/chart3"/>
    <dgm:cxn modelId="{BC6B26EA-924B-40E4-B99E-7A8E5CC61CF6}" type="presParOf" srcId="{EF68A343-6175-484F-AB06-A4D37B039759}" destId="{90B212DD-FE91-4903-924F-CFF10B56F395}" srcOrd="6" destOrd="0" presId="urn:microsoft.com/office/officeart/2005/8/layout/chart3"/>
    <dgm:cxn modelId="{F16A1E5F-5764-43D2-B2DB-0A35A561BCB6}" type="presParOf" srcId="{EF68A343-6175-484F-AB06-A4D37B039759}" destId="{89637385-9913-4347-A40C-E36CC47E5351}" srcOrd="7" destOrd="0" presId="urn:microsoft.com/office/officeart/2005/8/layout/chart3"/>
    <dgm:cxn modelId="{217BAADC-CC41-4225-A994-8E90E5E8479A}" type="presParOf" srcId="{EF68A343-6175-484F-AB06-A4D37B039759}" destId="{54522491-4628-4BAC-9B94-C0D666518F72}" srcOrd="8" destOrd="0" presId="urn:microsoft.com/office/officeart/2005/8/layout/chart3"/>
    <dgm:cxn modelId="{DE13F7D9-F1C2-4DDA-9F99-D4322AF95B19}" type="presParOf" srcId="{EF68A343-6175-484F-AB06-A4D37B039759}" destId="{053D07DE-0A98-409D-932C-9EC3A39A2087}" srcOrd="9" destOrd="0" presId="urn:microsoft.com/office/officeart/2005/8/layout/chart3"/>
    <dgm:cxn modelId="{26502B7E-56C6-4AAA-B658-D8FD86D30B16}" type="presParOf" srcId="{EF68A343-6175-484F-AB06-A4D37B039759}" destId="{03BCB7A2-8AC4-4AB7-AF69-9B395E3E0FCC}" srcOrd="10" destOrd="0" presId="urn:microsoft.com/office/officeart/2005/8/layout/chart3"/>
    <dgm:cxn modelId="{66756112-E1EB-4C1B-9D1F-D9F8F8C4CDD5}" type="presParOf" srcId="{EF68A343-6175-484F-AB06-A4D37B039759}" destId="{109D7D89-2D5C-470F-AF2D-4C5B9F281723}" srcOrd="11" destOrd="0" presId="urn:microsoft.com/office/officeart/2005/8/layout/chart3"/>
  </dgm:cxnLst>
  <dgm:bg/>
  <dgm:whole>
    <a:ln w="28575">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2DD94401-FF42-4219-9DC7-C531409786B1}" type="doc">
      <dgm:prSet loTypeId="urn:microsoft.com/office/officeart/2005/8/layout/chart3" loCatId="cycle" qsTypeId="urn:microsoft.com/office/officeart/2005/8/quickstyle/simple2" qsCatId="simple" csTypeId="urn:microsoft.com/office/officeart/2005/8/colors/accent0_3" csCatId="mainScheme" phldr="1"/>
      <dgm:spPr/>
    </dgm:pt>
    <dgm:pt modelId="{CAADAF52-33C4-4F66-BE05-8A24A28C6E7A}">
      <dgm:prSet phldrT="[Text]" custT="1"/>
      <dgm:spPr>
        <a:ln w="38100">
          <a:solidFill>
            <a:schemeClr val="bg1"/>
          </a:solidFill>
        </a:ln>
      </dgm:spPr>
      <dgm:t>
        <a:bodyPr/>
        <a:lstStyle/>
        <a:p>
          <a:pPr algn="ctr"/>
          <a:r>
            <a:rPr lang="en-US" sz="600" dirty="0" smtClean="0"/>
            <a:t>Party</a:t>
          </a:r>
          <a:endParaRPr lang="en-US" sz="800" dirty="0"/>
        </a:p>
      </dgm:t>
    </dgm:pt>
    <dgm:pt modelId="{ECBD2CFF-59F3-47AA-9402-15682A9AC5D9}" type="parTrans" cxnId="{2DE854CC-FA87-43E6-87CC-1C27D036FA6F}">
      <dgm:prSet/>
      <dgm:spPr/>
      <dgm:t>
        <a:bodyPr/>
        <a:lstStyle/>
        <a:p>
          <a:endParaRPr lang="en-US"/>
        </a:p>
      </dgm:t>
    </dgm:pt>
    <dgm:pt modelId="{EBA4A6A6-8906-4411-B80E-4F72B723C4AE}" type="sibTrans" cxnId="{2DE854CC-FA87-43E6-87CC-1C27D036FA6F}">
      <dgm:prSet/>
      <dgm:spPr/>
      <dgm:t>
        <a:bodyPr/>
        <a:lstStyle/>
        <a:p>
          <a:endParaRPr lang="en-US"/>
        </a:p>
      </dgm:t>
    </dgm:pt>
    <dgm:pt modelId="{74419250-CDD7-432B-89A7-DE1A7EFD03E4}">
      <dgm:prSet phldrT="[Text]" custT="1"/>
      <dgm:spPr>
        <a:ln w="38100">
          <a:solidFill>
            <a:schemeClr val="bg1"/>
          </a:solidFill>
        </a:ln>
        <a:effectLst/>
      </dgm:spPr>
      <dgm:t>
        <a:bodyPr/>
        <a:lstStyle/>
        <a:p>
          <a:r>
            <a:rPr lang="en-US" sz="600" dirty="0" smtClean="0"/>
            <a:t>Action</a:t>
          </a:r>
          <a:endParaRPr lang="en-US" sz="800" dirty="0"/>
        </a:p>
      </dgm:t>
    </dgm:pt>
    <dgm:pt modelId="{3FAE4391-395D-42F8-8DD1-E2012B39661B}" type="parTrans" cxnId="{1C7AE13F-6BEE-46FC-87F7-B7686F76507C}">
      <dgm:prSet/>
      <dgm:spPr/>
      <dgm:t>
        <a:bodyPr/>
        <a:lstStyle/>
        <a:p>
          <a:endParaRPr lang="en-US"/>
        </a:p>
      </dgm:t>
    </dgm:pt>
    <dgm:pt modelId="{A363874B-0A22-40F0-ADB6-E09512C58C8E}" type="sibTrans" cxnId="{1C7AE13F-6BEE-46FC-87F7-B7686F76507C}">
      <dgm:prSet/>
      <dgm:spPr/>
      <dgm:t>
        <a:bodyPr/>
        <a:lstStyle/>
        <a:p>
          <a:endParaRPr lang="en-US"/>
        </a:p>
      </dgm:t>
    </dgm:pt>
    <dgm:pt modelId="{28986720-0B7B-4212-A804-AD6F5C7CBF8F}">
      <dgm:prSet phldrT="[Text]" custT="1"/>
      <dgm:spPr>
        <a:ln w="38100">
          <a:solidFill>
            <a:schemeClr val="bg1"/>
          </a:solidFill>
        </a:ln>
        <a:effectLst/>
      </dgm:spPr>
      <dgm:t>
        <a:bodyPr/>
        <a:lstStyle/>
        <a:p>
          <a:r>
            <a:rPr lang="en-US" sz="600" dirty="0" smtClean="0"/>
            <a:t>Arrange-</a:t>
          </a:r>
          <a:r>
            <a:rPr lang="en-US" sz="600" dirty="0" err="1" smtClean="0"/>
            <a:t>ment</a:t>
          </a:r>
          <a:endParaRPr lang="en-US" sz="900" dirty="0"/>
        </a:p>
      </dgm:t>
    </dgm:pt>
    <dgm:pt modelId="{0FCBC7E5-D6E8-4F7E-8C67-0851C493D0E9}" type="parTrans" cxnId="{18FAEE08-944D-4547-BBB7-A14A81CBC690}">
      <dgm:prSet/>
      <dgm:spPr/>
      <dgm:t>
        <a:bodyPr/>
        <a:lstStyle/>
        <a:p>
          <a:endParaRPr lang="en-US"/>
        </a:p>
      </dgm:t>
    </dgm:pt>
    <dgm:pt modelId="{43C9854D-2A40-4120-9696-01FD3B25DCC6}" type="sibTrans" cxnId="{18FAEE08-944D-4547-BBB7-A14A81CBC690}">
      <dgm:prSet/>
      <dgm:spPr/>
      <dgm:t>
        <a:bodyPr/>
        <a:lstStyle/>
        <a:p>
          <a:endParaRPr lang="en-US"/>
        </a:p>
      </dgm:t>
    </dgm:pt>
    <dgm:pt modelId="{B0AD5552-577B-4803-ADBC-E960F75D0B7D}">
      <dgm:prSet phldrT="[Text]" custT="1"/>
      <dgm:spPr>
        <a:ln w="38100">
          <a:solidFill>
            <a:schemeClr val="bg1"/>
          </a:solidFill>
        </a:ln>
        <a:effectLst/>
      </dgm:spPr>
      <dgm:t>
        <a:bodyPr/>
        <a:lstStyle/>
        <a:p>
          <a:r>
            <a:rPr lang="en-US" sz="600" dirty="0" smtClean="0"/>
            <a:t>Account</a:t>
          </a:r>
          <a:endParaRPr lang="en-US" sz="1000" dirty="0"/>
        </a:p>
      </dgm:t>
    </dgm:pt>
    <dgm:pt modelId="{F395F32C-4224-4C96-8C85-DEEC11C18465}" type="parTrans" cxnId="{8F630A10-A846-4A40-B756-526C0C20AF1B}">
      <dgm:prSet/>
      <dgm:spPr/>
      <dgm:t>
        <a:bodyPr/>
        <a:lstStyle/>
        <a:p>
          <a:endParaRPr lang="en-US"/>
        </a:p>
      </dgm:t>
    </dgm:pt>
    <dgm:pt modelId="{C79D9FB9-359A-4995-B2D7-C490650CF6DA}" type="sibTrans" cxnId="{8F630A10-A846-4A40-B756-526C0C20AF1B}">
      <dgm:prSet/>
      <dgm:spPr/>
      <dgm:t>
        <a:bodyPr/>
        <a:lstStyle/>
        <a:p>
          <a:endParaRPr lang="en-US"/>
        </a:p>
      </dgm:t>
    </dgm:pt>
    <dgm:pt modelId="{78861DC2-5E0A-4701-90B0-98C8BCAC3FF0}">
      <dgm:prSet phldrT="[Text]" custT="1"/>
      <dgm:spPr>
        <a:ln w="38100">
          <a:solidFill>
            <a:schemeClr val="bg1"/>
          </a:solidFill>
        </a:ln>
        <a:effectLst/>
      </dgm:spPr>
      <dgm:t>
        <a:bodyPr/>
        <a:lstStyle/>
        <a:p>
          <a:r>
            <a:rPr lang="en-US" sz="600" dirty="0" smtClean="0"/>
            <a:t>Event</a:t>
          </a:r>
          <a:endParaRPr lang="en-US" sz="900" dirty="0"/>
        </a:p>
      </dgm:t>
    </dgm:pt>
    <dgm:pt modelId="{DCE912A3-853E-49A7-AF5A-136130257636}" type="parTrans" cxnId="{AF007047-8DEE-4242-8E30-2CAE772A17A9}">
      <dgm:prSet/>
      <dgm:spPr/>
      <dgm:t>
        <a:bodyPr/>
        <a:lstStyle/>
        <a:p>
          <a:endParaRPr lang="en-US"/>
        </a:p>
      </dgm:t>
    </dgm:pt>
    <dgm:pt modelId="{E5C37B42-3690-496A-B829-764BB809E2F2}" type="sibTrans" cxnId="{AF007047-8DEE-4242-8E30-2CAE772A17A9}">
      <dgm:prSet/>
      <dgm:spPr/>
      <dgm:t>
        <a:bodyPr/>
        <a:lstStyle/>
        <a:p>
          <a:endParaRPr lang="en-US"/>
        </a:p>
      </dgm:t>
    </dgm:pt>
    <dgm:pt modelId="{4C55772B-46F3-4B20-B462-878B4EFDADC1}">
      <dgm:prSet phldrT="[Text]" custT="1"/>
      <dgm:spPr>
        <a:ln w="38100">
          <a:solidFill>
            <a:schemeClr val="bg1"/>
          </a:solidFill>
        </a:ln>
        <a:effectLst/>
      </dgm:spPr>
      <dgm:t>
        <a:bodyPr/>
        <a:lstStyle/>
        <a:p>
          <a:r>
            <a:rPr lang="en-US" sz="600" dirty="0" smtClean="0"/>
            <a:t>Product</a:t>
          </a:r>
          <a:endParaRPr lang="en-US" sz="600" dirty="0"/>
        </a:p>
      </dgm:t>
    </dgm:pt>
    <dgm:pt modelId="{0D3A850F-14A1-48C4-9F8D-5D3CA8B01721}" type="parTrans" cxnId="{D0FBA0F6-29F8-447C-B798-4E2924E87B9F}">
      <dgm:prSet/>
      <dgm:spPr/>
      <dgm:t>
        <a:bodyPr/>
        <a:lstStyle/>
        <a:p>
          <a:endParaRPr lang="en-US"/>
        </a:p>
      </dgm:t>
    </dgm:pt>
    <dgm:pt modelId="{7F9186C6-B792-4E80-9426-07AC2F3E7D7C}" type="sibTrans" cxnId="{D0FBA0F6-29F8-447C-B798-4E2924E87B9F}">
      <dgm:prSet/>
      <dgm:spPr/>
      <dgm:t>
        <a:bodyPr/>
        <a:lstStyle/>
        <a:p>
          <a:endParaRPr lang="en-US"/>
        </a:p>
      </dgm:t>
    </dgm:pt>
    <dgm:pt modelId="{EF68A343-6175-484F-AB06-A4D37B039759}" type="pres">
      <dgm:prSet presAssocID="{2DD94401-FF42-4219-9DC7-C531409786B1}" presName="compositeShape" presStyleCnt="0">
        <dgm:presLayoutVars>
          <dgm:chMax val="7"/>
          <dgm:dir/>
          <dgm:resizeHandles val="exact"/>
        </dgm:presLayoutVars>
      </dgm:prSet>
      <dgm:spPr/>
    </dgm:pt>
    <dgm:pt modelId="{9AE7CEFD-763D-4B84-98C0-1282C307EE92}" type="pres">
      <dgm:prSet presAssocID="{2DD94401-FF42-4219-9DC7-C531409786B1}" presName="wedge1" presStyleLbl="node1" presStyleIdx="0" presStyleCnt="6" custLinFactNeighborX="-3494" custLinFactNeighborY="4803"/>
      <dgm:spPr/>
      <dgm:t>
        <a:bodyPr/>
        <a:lstStyle/>
        <a:p>
          <a:endParaRPr lang="en-US"/>
        </a:p>
      </dgm:t>
    </dgm:pt>
    <dgm:pt modelId="{980DF34A-9456-43CE-BF58-CABBE7712967}" type="pres">
      <dgm:prSet presAssocID="{2DD94401-FF42-4219-9DC7-C531409786B1}" presName="wedge1Tx" presStyleLbl="node1" presStyleIdx="0" presStyleCnt="6">
        <dgm:presLayoutVars>
          <dgm:chMax val="0"/>
          <dgm:chPref val="0"/>
          <dgm:bulletEnabled val="1"/>
        </dgm:presLayoutVars>
      </dgm:prSet>
      <dgm:spPr/>
      <dgm:t>
        <a:bodyPr/>
        <a:lstStyle/>
        <a:p>
          <a:endParaRPr lang="en-US"/>
        </a:p>
      </dgm:t>
    </dgm:pt>
    <dgm:pt modelId="{6B190738-3D5C-47F4-AC35-32F563D1B557}" type="pres">
      <dgm:prSet presAssocID="{2DD94401-FF42-4219-9DC7-C531409786B1}" presName="wedge2" presStyleLbl="node1" presStyleIdx="1" presStyleCnt="6"/>
      <dgm:spPr/>
      <dgm:t>
        <a:bodyPr/>
        <a:lstStyle/>
        <a:p>
          <a:endParaRPr lang="en-US"/>
        </a:p>
      </dgm:t>
    </dgm:pt>
    <dgm:pt modelId="{912C0C40-B179-4F83-A336-89D7155D4964}" type="pres">
      <dgm:prSet presAssocID="{2DD94401-FF42-4219-9DC7-C531409786B1}" presName="wedge2Tx" presStyleLbl="node1" presStyleIdx="1" presStyleCnt="6">
        <dgm:presLayoutVars>
          <dgm:chMax val="0"/>
          <dgm:chPref val="0"/>
          <dgm:bulletEnabled val="1"/>
        </dgm:presLayoutVars>
      </dgm:prSet>
      <dgm:spPr/>
      <dgm:t>
        <a:bodyPr/>
        <a:lstStyle/>
        <a:p>
          <a:endParaRPr lang="en-US"/>
        </a:p>
      </dgm:t>
    </dgm:pt>
    <dgm:pt modelId="{AFB42C98-88B4-4838-A75B-14467470357A}" type="pres">
      <dgm:prSet presAssocID="{2DD94401-FF42-4219-9DC7-C531409786B1}" presName="wedge3" presStyleLbl="node1" presStyleIdx="2" presStyleCnt="6"/>
      <dgm:spPr>
        <a:ln w="38100">
          <a:solidFill>
            <a:schemeClr val="bg1"/>
          </a:solidFill>
        </a:ln>
        <a:effectLst/>
      </dgm:spPr>
      <dgm:t>
        <a:bodyPr/>
        <a:lstStyle/>
        <a:p>
          <a:endParaRPr lang="en-US"/>
        </a:p>
      </dgm:t>
    </dgm:pt>
    <dgm:pt modelId="{86C3F2E6-C1B4-4A35-9C78-C3A460713828}" type="pres">
      <dgm:prSet presAssocID="{2DD94401-FF42-4219-9DC7-C531409786B1}" presName="wedge3Tx" presStyleLbl="node1" presStyleIdx="2" presStyleCnt="6">
        <dgm:presLayoutVars>
          <dgm:chMax val="0"/>
          <dgm:chPref val="0"/>
          <dgm:bulletEnabled val="1"/>
        </dgm:presLayoutVars>
      </dgm:prSet>
      <dgm:spPr/>
      <dgm:t>
        <a:bodyPr/>
        <a:lstStyle/>
        <a:p>
          <a:endParaRPr lang="en-US"/>
        </a:p>
      </dgm:t>
    </dgm:pt>
    <dgm:pt modelId="{90B212DD-FE91-4903-924F-CFF10B56F395}" type="pres">
      <dgm:prSet presAssocID="{2DD94401-FF42-4219-9DC7-C531409786B1}" presName="wedge4" presStyleLbl="node1" presStyleIdx="3" presStyleCnt="6"/>
      <dgm:spPr/>
      <dgm:t>
        <a:bodyPr/>
        <a:lstStyle/>
        <a:p>
          <a:endParaRPr lang="en-US"/>
        </a:p>
      </dgm:t>
    </dgm:pt>
    <dgm:pt modelId="{89637385-9913-4347-A40C-E36CC47E5351}" type="pres">
      <dgm:prSet presAssocID="{2DD94401-FF42-4219-9DC7-C531409786B1}" presName="wedge4Tx" presStyleLbl="node1" presStyleIdx="3" presStyleCnt="6">
        <dgm:presLayoutVars>
          <dgm:chMax val="0"/>
          <dgm:chPref val="0"/>
          <dgm:bulletEnabled val="1"/>
        </dgm:presLayoutVars>
      </dgm:prSet>
      <dgm:spPr/>
      <dgm:t>
        <a:bodyPr/>
        <a:lstStyle/>
        <a:p>
          <a:endParaRPr lang="en-US"/>
        </a:p>
      </dgm:t>
    </dgm:pt>
    <dgm:pt modelId="{54522491-4628-4BAC-9B94-C0D666518F72}" type="pres">
      <dgm:prSet presAssocID="{2DD94401-FF42-4219-9DC7-C531409786B1}" presName="wedge5" presStyleLbl="node1" presStyleIdx="4" presStyleCnt="6"/>
      <dgm:spPr>
        <a:ln w="38100">
          <a:solidFill>
            <a:schemeClr val="bg1"/>
          </a:solidFill>
        </a:ln>
        <a:effectLst/>
      </dgm:spPr>
      <dgm:t>
        <a:bodyPr/>
        <a:lstStyle/>
        <a:p>
          <a:endParaRPr lang="en-US"/>
        </a:p>
      </dgm:t>
    </dgm:pt>
    <dgm:pt modelId="{053D07DE-0A98-409D-932C-9EC3A39A2087}" type="pres">
      <dgm:prSet presAssocID="{2DD94401-FF42-4219-9DC7-C531409786B1}" presName="wedge5Tx" presStyleLbl="node1" presStyleIdx="4" presStyleCnt="6">
        <dgm:presLayoutVars>
          <dgm:chMax val="0"/>
          <dgm:chPref val="0"/>
          <dgm:bulletEnabled val="1"/>
        </dgm:presLayoutVars>
      </dgm:prSet>
      <dgm:spPr>
        <a:ln w="38100">
          <a:solidFill>
            <a:schemeClr val="bg1"/>
          </a:solidFill>
        </a:ln>
        <a:effectLst/>
      </dgm:spPr>
      <dgm:t>
        <a:bodyPr/>
        <a:lstStyle/>
        <a:p>
          <a:endParaRPr lang="en-US"/>
        </a:p>
      </dgm:t>
    </dgm:pt>
    <dgm:pt modelId="{03BCB7A2-8AC4-4AB7-AF69-9B395E3E0FCC}" type="pres">
      <dgm:prSet presAssocID="{2DD94401-FF42-4219-9DC7-C531409786B1}" presName="wedge6" presStyleLbl="node1" presStyleIdx="5" presStyleCnt="6"/>
      <dgm:spPr/>
      <dgm:t>
        <a:bodyPr/>
        <a:lstStyle/>
        <a:p>
          <a:endParaRPr lang="en-US"/>
        </a:p>
      </dgm:t>
    </dgm:pt>
    <dgm:pt modelId="{109D7D89-2D5C-470F-AF2D-4C5B9F281723}" type="pres">
      <dgm:prSet presAssocID="{2DD94401-FF42-4219-9DC7-C531409786B1}" presName="wedge6Tx" presStyleLbl="node1" presStyleIdx="5" presStyleCnt="6">
        <dgm:presLayoutVars>
          <dgm:chMax val="0"/>
          <dgm:chPref val="0"/>
          <dgm:bulletEnabled val="1"/>
        </dgm:presLayoutVars>
      </dgm:prSet>
      <dgm:spPr/>
      <dgm:t>
        <a:bodyPr/>
        <a:lstStyle/>
        <a:p>
          <a:endParaRPr lang="en-US"/>
        </a:p>
      </dgm:t>
    </dgm:pt>
  </dgm:ptLst>
  <dgm:cxnLst>
    <dgm:cxn modelId="{D84A5F4B-A94F-4617-9736-A174A8B54490}" type="presOf" srcId="{CAADAF52-33C4-4F66-BE05-8A24A28C6E7A}" destId="{9AE7CEFD-763D-4B84-98C0-1282C307EE92}" srcOrd="0" destOrd="0" presId="urn:microsoft.com/office/officeart/2005/8/layout/chart3"/>
    <dgm:cxn modelId="{2DE854CC-FA87-43E6-87CC-1C27D036FA6F}" srcId="{2DD94401-FF42-4219-9DC7-C531409786B1}" destId="{CAADAF52-33C4-4F66-BE05-8A24A28C6E7A}" srcOrd="0" destOrd="0" parTransId="{ECBD2CFF-59F3-47AA-9402-15682A9AC5D9}" sibTransId="{EBA4A6A6-8906-4411-B80E-4F72B723C4AE}"/>
    <dgm:cxn modelId="{1FD2E3FD-E4E7-42E5-9F52-6EFFD9A19F17}" type="presOf" srcId="{74419250-CDD7-432B-89A7-DE1A7EFD03E4}" destId="{912C0C40-B179-4F83-A336-89D7155D4964}" srcOrd="1" destOrd="0" presId="urn:microsoft.com/office/officeart/2005/8/layout/chart3"/>
    <dgm:cxn modelId="{1C7AE13F-6BEE-46FC-87F7-B7686F76507C}" srcId="{2DD94401-FF42-4219-9DC7-C531409786B1}" destId="{74419250-CDD7-432B-89A7-DE1A7EFD03E4}" srcOrd="1" destOrd="0" parTransId="{3FAE4391-395D-42F8-8DD1-E2012B39661B}" sibTransId="{A363874B-0A22-40F0-ADB6-E09512C58C8E}"/>
    <dgm:cxn modelId="{E0CCF741-746A-40C3-BC94-D43283BF8531}" type="presOf" srcId="{4C55772B-46F3-4B20-B462-878B4EFDADC1}" destId="{54522491-4628-4BAC-9B94-C0D666518F72}" srcOrd="0" destOrd="0" presId="urn:microsoft.com/office/officeart/2005/8/layout/chart3"/>
    <dgm:cxn modelId="{AC69FB8D-E594-458F-AFDF-9E45EB627FCF}" type="presOf" srcId="{28986720-0B7B-4212-A804-AD6F5C7CBF8F}" destId="{86C3F2E6-C1B4-4A35-9C78-C3A460713828}" srcOrd="1" destOrd="0" presId="urn:microsoft.com/office/officeart/2005/8/layout/chart3"/>
    <dgm:cxn modelId="{8F630A10-A846-4A40-B756-526C0C20AF1B}" srcId="{2DD94401-FF42-4219-9DC7-C531409786B1}" destId="{B0AD5552-577B-4803-ADBC-E960F75D0B7D}" srcOrd="3" destOrd="0" parTransId="{F395F32C-4224-4C96-8C85-DEEC11C18465}" sibTransId="{C79D9FB9-359A-4995-B2D7-C490650CF6DA}"/>
    <dgm:cxn modelId="{36AB4B32-3379-47D1-A699-A831F72C09FD}" type="presOf" srcId="{4C55772B-46F3-4B20-B462-878B4EFDADC1}" destId="{053D07DE-0A98-409D-932C-9EC3A39A2087}" srcOrd="1" destOrd="0" presId="urn:microsoft.com/office/officeart/2005/8/layout/chart3"/>
    <dgm:cxn modelId="{BD42AE9D-9F83-4A78-880A-E6462FB90D14}" type="presOf" srcId="{CAADAF52-33C4-4F66-BE05-8A24A28C6E7A}" destId="{980DF34A-9456-43CE-BF58-CABBE7712967}" srcOrd="1" destOrd="0" presId="urn:microsoft.com/office/officeart/2005/8/layout/chart3"/>
    <dgm:cxn modelId="{419358AF-2A7E-4171-9A8D-19B9A58B6608}" type="presOf" srcId="{74419250-CDD7-432B-89A7-DE1A7EFD03E4}" destId="{6B190738-3D5C-47F4-AC35-32F563D1B557}" srcOrd="0" destOrd="0" presId="urn:microsoft.com/office/officeart/2005/8/layout/chart3"/>
    <dgm:cxn modelId="{269CB8F6-6218-4CC8-9489-F3DA89074D02}" type="presOf" srcId="{28986720-0B7B-4212-A804-AD6F5C7CBF8F}" destId="{AFB42C98-88B4-4838-A75B-14467470357A}" srcOrd="0" destOrd="0" presId="urn:microsoft.com/office/officeart/2005/8/layout/chart3"/>
    <dgm:cxn modelId="{9981DD13-58B2-4227-9284-1665EC84E693}" type="presOf" srcId="{78861DC2-5E0A-4701-90B0-98C8BCAC3FF0}" destId="{109D7D89-2D5C-470F-AF2D-4C5B9F281723}" srcOrd="1" destOrd="0" presId="urn:microsoft.com/office/officeart/2005/8/layout/chart3"/>
    <dgm:cxn modelId="{6F271F8A-F01D-41F4-B6CE-EA5AFB9847D9}" type="presOf" srcId="{B0AD5552-577B-4803-ADBC-E960F75D0B7D}" destId="{89637385-9913-4347-A40C-E36CC47E5351}" srcOrd="1" destOrd="0" presId="urn:microsoft.com/office/officeart/2005/8/layout/chart3"/>
    <dgm:cxn modelId="{06C96D0F-CFEA-462E-BAF8-A458341FB031}" type="presOf" srcId="{78861DC2-5E0A-4701-90B0-98C8BCAC3FF0}" destId="{03BCB7A2-8AC4-4AB7-AF69-9B395E3E0FCC}" srcOrd="0" destOrd="0" presId="urn:microsoft.com/office/officeart/2005/8/layout/chart3"/>
    <dgm:cxn modelId="{AF007047-8DEE-4242-8E30-2CAE772A17A9}" srcId="{2DD94401-FF42-4219-9DC7-C531409786B1}" destId="{78861DC2-5E0A-4701-90B0-98C8BCAC3FF0}" srcOrd="5" destOrd="0" parTransId="{DCE912A3-853E-49A7-AF5A-136130257636}" sibTransId="{E5C37B42-3690-496A-B829-764BB809E2F2}"/>
    <dgm:cxn modelId="{18FAEE08-944D-4547-BBB7-A14A81CBC690}" srcId="{2DD94401-FF42-4219-9DC7-C531409786B1}" destId="{28986720-0B7B-4212-A804-AD6F5C7CBF8F}" srcOrd="2" destOrd="0" parTransId="{0FCBC7E5-D6E8-4F7E-8C67-0851C493D0E9}" sibTransId="{43C9854D-2A40-4120-9696-01FD3B25DCC6}"/>
    <dgm:cxn modelId="{E548EF53-47FC-47E8-8546-A17AA313A019}" type="presOf" srcId="{2DD94401-FF42-4219-9DC7-C531409786B1}" destId="{EF68A343-6175-484F-AB06-A4D37B039759}" srcOrd="0" destOrd="0" presId="urn:microsoft.com/office/officeart/2005/8/layout/chart3"/>
    <dgm:cxn modelId="{D0FBA0F6-29F8-447C-B798-4E2924E87B9F}" srcId="{2DD94401-FF42-4219-9DC7-C531409786B1}" destId="{4C55772B-46F3-4B20-B462-878B4EFDADC1}" srcOrd="4" destOrd="0" parTransId="{0D3A850F-14A1-48C4-9F8D-5D3CA8B01721}" sibTransId="{7F9186C6-B792-4E80-9426-07AC2F3E7D7C}"/>
    <dgm:cxn modelId="{0B0D66C4-DCBE-437B-B669-9B479EEDACA1}" type="presOf" srcId="{B0AD5552-577B-4803-ADBC-E960F75D0B7D}" destId="{90B212DD-FE91-4903-924F-CFF10B56F395}" srcOrd="0" destOrd="0" presId="urn:microsoft.com/office/officeart/2005/8/layout/chart3"/>
    <dgm:cxn modelId="{9A840B75-F352-488E-BE30-5D218CEA8AC6}" type="presParOf" srcId="{EF68A343-6175-484F-AB06-A4D37B039759}" destId="{9AE7CEFD-763D-4B84-98C0-1282C307EE92}" srcOrd="0" destOrd="0" presId="urn:microsoft.com/office/officeart/2005/8/layout/chart3"/>
    <dgm:cxn modelId="{8C7DA039-240F-4722-8369-72489819C690}" type="presParOf" srcId="{EF68A343-6175-484F-AB06-A4D37B039759}" destId="{980DF34A-9456-43CE-BF58-CABBE7712967}" srcOrd="1" destOrd="0" presId="urn:microsoft.com/office/officeart/2005/8/layout/chart3"/>
    <dgm:cxn modelId="{66071462-1701-4350-8A6F-568F293420E8}" type="presParOf" srcId="{EF68A343-6175-484F-AB06-A4D37B039759}" destId="{6B190738-3D5C-47F4-AC35-32F563D1B557}" srcOrd="2" destOrd="0" presId="urn:microsoft.com/office/officeart/2005/8/layout/chart3"/>
    <dgm:cxn modelId="{19DDC0FE-E523-4E01-AC74-3F52DE7863E8}" type="presParOf" srcId="{EF68A343-6175-484F-AB06-A4D37B039759}" destId="{912C0C40-B179-4F83-A336-89D7155D4964}" srcOrd="3" destOrd="0" presId="urn:microsoft.com/office/officeart/2005/8/layout/chart3"/>
    <dgm:cxn modelId="{9644FD10-A9EE-467C-A547-05F714CD7262}" type="presParOf" srcId="{EF68A343-6175-484F-AB06-A4D37B039759}" destId="{AFB42C98-88B4-4838-A75B-14467470357A}" srcOrd="4" destOrd="0" presId="urn:microsoft.com/office/officeart/2005/8/layout/chart3"/>
    <dgm:cxn modelId="{B25E3DE9-1752-431D-A6BF-16E521FD9CFA}" type="presParOf" srcId="{EF68A343-6175-484F-AB06-A4D37B039759}" destId="{86C3F2E6-C1B4-4A35-9C78-C3A460713828}" srcOrd="5" destOrd="0" presId="urn:microsoft.com/office/officeart/2005/8/layout/chart3"/>
    <dgm:cxn modelId="{5A19DD33-ECD1-41F6-AB9D-11FF9E64924B}" type="presParOf" srcId="{EF68A343-6175-484F-AB06-A4D37B039759}" destId="{90B212DD-FE91-4903-924F-CFF10B56F395}" srcOrd="6" destOrd="0" presId="urn:microsoft.com/office/officeart/2005/8/layout/chart3"/>
    <dgm:cxn modelId="{89912AFC-2A77-4F6F-BE98-B26FAB908CCE}" type="presParOf" srcId="{EF68A343-6175-484F-AB06-A4D37B039759}" destId="{89637385-9913-4347-A40C-E36CC47E5351}" srcOrd="7" destOrd="0" presId="urn:microsoft.com/office/officeart/2005/8/layout/chart3"/>
    <dgm:cxn modelId="{3EB3DDCD-1B7C-4CEC-9497-3ED6F21F39C3}" type="presParOf" srcId="{EF68A343-6175-484F-AB06-A4D37B039759}" destId="{54522491-4628-4BAC-9B94-C0D666518F72}" srcOrd="8" destOrd="0" presId="urn:microsoft.com/office/officeart/2005/8/layout/chart3"/>
    <dgm:cxn modelId="{B9E4FB7E-8237-4B2B-94A8-B8B96B105EE2}" type="presParOf" srcId="{EF68A343-6175-484F-AB06-A4D37B039759}" destId="{053D07DE-0A98-409D-932C-9EC3A39A2087}" srcOrd="9" destOrd="0" presId="urn:microsoft.com/office/officeart/2005/8/layout/chart3"/>
    <dgm:cxn modelId="{7748F190-078B-4BD4-8A5F-929C29A56C21}" type="presParOf" srcId="{EF68A343-6175-484F-AB06-A4D37B039759}" destId="{03BCB7A2-8AC4-4AB7-AF69-9B395E3E0FCC}" srcOrd="10" destOrd="0" presId="urn:microsoft.com/office/officeart/2005/8/layout/chart3"/>
    <dgm:cxn modelId="{4C70BDC1-8139-4595-B500-90CAC1A70CF7}" type="presParOf" srcId="{EF68A343-6175-484F-AB06-A4D37B039759}" destId="{109D7D89-2D5C-470F-AF2D-4C5B9F281723}" srcOrd="11" destOrd="0" presId="urn:microsoft.com/office/officeart/2005/8/layout/chart3"/>
  </dgm:cxnLst>
  <dgm:bg/>
  <dgm:whole>
    <a:ln w="28575">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1AD555F4-223B-4377-B410-83C9454E101A}" type="doc">
      <dgm:prSet loTypeId="urn:microsoft.com/office/officeart/2005/8/layout/cycle8" loCatId="cycle" qsTypeId="urn:microsoft.com/office/officeart/2005/8/quickstyle/simple4" qsCatId="simple" csTypeId="urn:microsoft.com/office/officeart/2005/8/colors/colorful2" csCatId="colorful" phldr="1"/>
      <dgm:spPr/>
    </dgm:pt>
    <dgm:pt modelId="{5DF450FE-CE09-4B6A-82C6-528D42C9512D}">
      <dgm:prSet phldrT="[Text]"/>
      <dgm:spPr/>
      <dgm:t>
        <a:bodyPr/>
        <a:lstStyle/>
        <a:p>
          <a:r>
            <a:rPr lang="en-US" dirty="0" smtClean="0"/>
            <a:t> </a:t>
          </a:r>
          <a:endParaRPr lang="en-US" dirty="0"/>
        </a:p>
      </dgm:t>
    </dgm:pt>
    <dgm:pt modelId="{06091B75-5C14-4D7E-930E-0DF1C2FEB1D1}" type="parTrans" cxnId="{27B3DED6-E3BF-4F5C-A1EB-9EF486BE9ACD}">
      <dgm:prSet/>
      <dgm:spPr/>
      <dgm:t>
        <a:bodyPr/>
        <a:lstStyle/>
        <a:p>
          <a:endParaRPr lang="en-US"/>
        </a:p>
      </dgm:t>
    </dgm:pt>
    <dgm:pt modelId="{A0818ED8-B7A5-45B4-86B9-284A7A4A9533}" type="sibTrans" cxnId="{27B3DED6-E3BF-4F5C-A1EB-9EF486BE9ACD}">
      <dgm:prSet/>
      <dgm:spPr/>
      <dgm:t>
        <a:bodyPr/>
        <a:lstStyle/>
        <a:p>
          <a:endParaRPr lang="en-US"/>
        </a:p>
      </dgm:t>
    </dgm:pt>
    <dgm:pt modelId="{776793D8-FB66-4586-9427-FF0EC0CFA2EE}">
      <dgm:prSet phldrT="[Text]"/>
      <dgm:spPr/>
      <dgm:t>
        <a:bodyPr/>
        <a:lstStyle/>
        <a:p>
          <a:r>
            <a:rPr lang="en-US" dirty="0" smtClean="0"/>
            <a:t> </a:t>
          </a:r>
          <a:endParaRPr lang="en-US" dirty="0"/>
        </a:p>
      </dgm:t>
    </dgm:pt>
    <dgm:pt modelId="{37AD5999-73F6-4086-B405-B9FEDB5C8C15}" type="parTrans" cxnId="{BEC37DCD-C2FC-430B-A64C-0D13531C25DB}">
      <dgm:prSet/>
      <dgm:spPr/>
      <dgm:t>
        <a:bodyPr/>
        <a:lstStyle/>
        <a:p>
          <a:endParaRPr lang="en-US"/>
        </a:p>
      </dgm:t>
    </dgm:pt>
    <dgm:pt modelId="{4888FDD8-D4FB-4952-B097-D93147B74E11}" type="sibTrans" cxnId="{BEC37DCD-C2FC-430B-A64C-0D13531C25DB}">
      <dgm:prSet/>
      <dgm:spPr/>
      <dgm:t>
        <a:bodyPr/>
        <a:lstStyle/>
        <a:p>
          <a:endParaRPr lang="en-US"/>
        </a:p>
      </dgm:t>
    </dgm:pt>
    <dgm:pt modelId="{A1348C37-D893-431A-B268-E8A1BE3AE7F0}">
      <dgm:prSet phldrT="[Text]"/>
      <dgm:spPr/>
      <dgm:t>
        <a:bodyPr/>
        <a:lstStyle/>
        <a:p>
          <a:r>
            <a:rPr lang="en-US" dirty="0" smtClean="0"/>
            <a:t> </a:t>
          </a:r>
          <a:endParaRPr lang="en-US" dirty="0"/>
        </a:p>
      </dgm:t>
    </dgm:pt>
    <dgm:pt modelId="{61DE9E98-F396-46FE-8F66-B6414F152B52}" type="parTrans" cxnId="{98AAFCBB-DBDD-41E3-91FE-BC5F918F2A19}">
      <dgm:prSet/>
      <dgm:spPr/>
      <dgm:t>
        <a:bodyPr/>
        <a:lstStyle/>
        <a:p>
          <a:endParaRPr lang="en-US"/>
        </a:p>
      </dgm:t>
    </dgm:pt>
    <dgm:pt modelId="{8ACFF889-0106-4B24-9A08-ABCDE0FB09E8}" type="sibTrans" cxnId="{98AAFCBB-DBDD-41E3-91FE-BC5F918F2A19}">
      <dgm:prSet/>
      <dgm:spPr/>
      <dgm:t>
        <a:bodyPr/>
        <a:lstStyle/>
        <a:p>
          <a:endParaRPr lang="en-US"/>
        </a:p>
      </dgm:t>
    </dgm:pt>
    <dgm:pt modelId="{A5D50218-5FA9-4469-B390-C5AE91482000}">
      <dgm:prSet phldrT="[Text]"/>
      <dgm:spPr/>
      <dgm:t>
        <a:bodyPr/>
        <a:lstStyle/>
        <a:p>
          <a:r>
            <a:rPr lang="en-US" dirty="0" smtClean="0"/>
            <a:t> </a:t>
          </a:r>
          <a:endParaRPr lang="en-US" dirty="0"/>
        </a:p>
      </dgm:t>
    </dgm:pt>
    <dgm:pt modelId="{94FEE5C6-0AE4-4C1A-965F-AF7AF7453E3C}" type="parTrans" cxnId="{3B3EED5C-9999-4BB8-B9D0-3FAFCB7DA8C5}">
      <dgm:prSet/>
      <dgm:spPr/>
      <dgm:t>
        <a:bodyPr/>
        <a:lstStyle/>
        <a:p>
          <a:endParaRPr lang="en-US"/>
        </a:p>
      </dgm:t>
    </dgm:pt>
    <dgm:pt modelId="{2E0439C6-1F14-4E54-B5F6-6619E620C018}" type="sibTrans" cxnId="{3B3EED5C-9999-4BB8-B9D0-3FAFCB7DA8C5}">
      <dgm:prSet/>
      <dgm:spPr/>
      <dgm:t>
        <a:bodyPr/>
        <a:lstStyle/>
        <a:p>
          <a:endParaRPr lang="en-US"/>
        </a:p>
      </dgm:t>
    </dgm:pt>
    <dgm:pt modelId="{F9F22146-314D-46E2-B4F0-0C491EA7E1C1}" type="pres">
      <dgm:prSet presAssocID="{1AD555F4-223B-4377-B410-83C9454E101A}" presName="compositeShape" presStyleCnt="0">
        <dgm:presLayoutVars>
          <dgm:chMax val="7"/>
          <dgm:dir/>
          <dgm:resizeHandles val="exact"/>
        </dgm:presLayoutVars>
      </dgm:prSet>
      <dgm:spPr/>
    </dgm:pt>
    <dgm:pt modelId="{FAED5692-9086-4BCD-9D18-B701E2E962F5}" type="pres">
      <dgm:prSet presAssocID="{1AD555F4-223B-4377-B410-83C9454E101A}" presName="wedge1" presStyleLbl="node1" presStyleIdx="0" presStyleCnt="4"/>
      <dgm:spPr/>
      <dgm:t>
        <a:bodyPr/>
        <a:lstStyle/>
        <a:p>
          <a:endParaRPr lang="en-US"/>
        </a:p>
      </dgm:t>
    </dgm:pt>
    <dgm:pt modelId="{02E5F56D-FBD3-4E07-A16C-5921883A43BB}" type="pres">
      <dgm:prSet presAssocID="{1AD555F4-223B-4377-B410-83C9454E101A}" presName="dummy1a" presStyleCnt="0"/>
      <dgm:spPr/>
    </dgm:pt>
    <dgm:pt modelId="{C4F1D3C8-245C-4071-93A1-1995F63643AD}" type="pres">
      <dgm:prSet presAssocID="{1AD555F4-223B-4377-B410-83C9454E101A}" presName="dummy1b" presStyleCnt="0"/>
      <dgm:spPr/>
    </dgm:pt>
    <dgm:pt modelId="{B72EB47A-9364-466A-B052-246E2104AE6B}" type="pres">
      <dgm:prSet presAssocID="{1AD555F4-223B-4377-B410-83C9454E101A}" presName="wedge1Tx" presStyleLbl="node1" presStyleIdx="0" presStyleCnt="4">
        <dgm:presLayoutVars>
          <dgm:chMax val="0"/>
          <dgm:chPref val="0"/>
          <dgm:bulletEnabled val="1"/>
        </dgm:presLayoutVars>
      </dgm:prSet>
      <dgm:spPr/>
      <dgm:t>
        <a:bodyPr/>
        <a:lstStyle/>
        <a:p>
          <a:endParaRPr lang="en-US"/>
        </a:p>
      </dgm:t>
    </dgm:pt>
    <dgm:pt modelId="{B38FF41B-755F-49C6-98F6-697A4434B289}" type="pres">
      <dgm:prSet presAssocID="{1AD555F4-223B-4377-B410-83C9454E101A}" presName="wedge2" presStyleLbl="node1" presStyleIdx="1" presStyleCnt="4"/>
      <dgm:spPr/>
      <dgm:t>
        <a:bodyPr/>
        <a:lstStyle/>
        <a:p>
          <a:endParaRPr lang="en-US"/>
        </a:p>
      </dgm:t>
    </dgm:pt>
    <dgm:pt modelId="{63306971-7FC4-42E0-BD4F-B76BF6263DC0}" type="pres">
      <dgm:prSet presAssocID="{1AD555F4-223B-4377-B410-83C9454E101A}" presName="dummy2a" presStyleCnt="0"/>
      <dgm:spPr/>
    </dgm:pt>
    <dgm:pt modelId="{68915B60-4209-46CD-875B-8C2A3C9869FE}" type="pres">
      <dgm:prSet presAssocID="{1AD555F4-223B-4377-B410-83C9454E101A}" presName="dummy2b" presStyleCnt="0"/>
      <dgm:spPr/>
    </dgm:pt>
    <dgm:pt modelId="{0193C322-1F59-4B3C-9641-7A85168D362D}" type="pres">
      <dgm:prSet presAssocID="{1AD555F4-223B-4377-B410-83C9454E101A}" presName="wedge2Tx" presStyleLbl="node1" presStyleIdx="1" presStyleCnt="4">
        <dgm:presLayoutVars>
          <dgm:chMax val="0"/>
          <dgm:chPref val="0"/>
          <dgm:bulletEnabled val="1"/>
        </dgm:presLayoutVars>
      </dgm:prSet>
      <dgm:spPr/>
      <dgm:t>
        <a:bodyPr/>
        <a:lstStyle/>
        <a:p>
          <a:endParaRPr lang="en-US"/>
        </a:p>
      </dgm:t>
    </dgm:pt>
    <dgm:pt modelId="{8BF53F82-F40F-47DF-AA18-7B100C819AA1}" type="pres">
      <dgm:prSet presAssocID="{1AD555F4-223B-4377-B410-83C9454E101A}" presName="wedge3" presStyleLbl="node1" presStyleIdx="2" presStyleCnt="4"/>
      <dgm:spPr/>
      <dgm:t>
        <a:bodyPr/>
        <a:lstStyle/>
        <a:p>
          <a:endParaRPr lang="en-US"/>
        </a:p>
      </dgm:t>
    </dgm:pt>
    <dgm:pt modelId="{5EAE06F4-1CB8-46E0-B4A2-BED89C61531F}" type="pres">
      <dgm:prSet presAssocID="{1AD555F4-223B-4377-B410-83C9454E101A}" presName="dummy3a" presStyleCnt="0"/>
      <dgm:spPr/>
    </dgm:pt>
    <dgm:pt modelId="{4D534471-5F64-4E3D-9DDE-B15824F4A890}" type="pres">
      <dgm:prSet presAssocID="{1AD555F4-223B-4377-B410-83C9454E101A}" presName="dummy3b" presStyleCnt="0"/>
      <dgm:spPr/>
    </dgm:pt>
    <dgm:pt modelId="{7FF7FAE9-476D-4476-BAED-2BC018E2F9B0}" type="pres">
      <dgm:prSet presAssocID="{1AD555F4-223B-4377-B410-83C9454E101A}" presName="wedge3Tx" presStyleLbl="node1" presStyleIdx="2" presStyleCnt="4">
        <dgm:presLayoutVars>
          <dgm:chMax val="0"/>
          <dgm:chPref val="0"/>
          <dgm:bulletEnabled val="1"/>
        </dgm:presLayoutVars>
      </dgm:prSet>
      <dgm:spPr/>
      <dgm:t>
        <a:bodyPr/>
        <a:lstStyle/>
        <a:p>
          <a:endParaRPr lang="en-US"/>
        </a:p>
      </dgm:t>
    </dgm:pt>
    <dgm:pt modelId="{7FAD8D55-C702-4D98-9A64-2D04533CF35C}" type="pres">
      <dgm:prSet presAssocID="{1AD555F4-223B-4377-B410-83C9454E101A}" presName="wedge4" presStyleLbl="node1" presStyleIdx="3" presStyleCnt="4"/>
      <dgm:spPr/>
      <dgm:t>
        <a:bodyPr/>
        <a:lstStyle/>
        <a:p>
          <a:endParaRPr lang="en-US"/>
        </a:p>
      </dgm:t>
    </dgm:pt>
    <dgm:pt modelId="{F549DEF4-7064-4ACA-BC85-605C5DC68A5B}" type="pres">
      <dgm:prSet presAssocID="{1AD555F4-223B-4377-B410-83C9454E101A}" presName="dummy4a" presStyleCnt="0"/>
      <dgm:spPr/>
    </dgm:pt>
    <dgm:pt modelId="{6CFC44E2-356C-486B-B502-E54075CB5191}" type="pres">
      <dgm:prSet presAssocID="{1AD555F4-223B-4377-B410-83C9454E101A}" presName="dummy4b" presStyleCnt="0"/>
      <dgm:spPr/>
    </dgm:pt>
    <dgm:pt modelId="{9716E649-AB67-44A6-B35A-C68C78F421AE}" type="pres">
      <dgm:prSet presAssocID="{1AD555F4-223B-4377-B410-83C9454E101A}" presName="wedge4Tx" presStyleLbl="node1" presStyleIdx="3" presStyleCnt="4">
        <dgm:presLayoutVars>
          <dgm:chMax val="0"/>
          <dgm:chPref val="0"/>
          <dgm:bulletEnabled val="1"/>
        </dgm:presLayoutVars>
      </dgm:prSet>
      <dgm:spPr/>
      <dgm:t>
        <a:bodyPr/>
        <a:lstStyle/>
        <a:p>
          <a:endParaRPr lang="en-US"/>
        </a:p>
      </dgm:t>
    </dgm:pt>
    <dgm:pt modelId="{42391B5A-3085-4554-97EE-6DADCC78EE88}" type="pres">
      <dgm:prSet presAssocID="{A0818ED8-B7A5-45B4-86B9-284A7A4A9533}" presName="arrowWedge1" presStyleLbl="fgSibTrans2D1" presStyleIdx="0" presStyleCnt="4"/>
      <dgm:spPr/>
    </dgm:pt>
    <dgm:pt modelId="{B77E69F7-E1F4-4971-90F5-F19101D22CB6}" type="pres">
      <dgm:prSet presAssocID="{4888FDD8-D4FB-4952-B097-D93147B74E11}" presName="arrowWedge2" presStyleLbl="fgSibTrans2D1" presStyleIdx="1" presStyleCnt="4"/>
      <dgm:spPr/>
    </dgm:pt>
    <dgm:pt modelId="{FB409967-9881-453A-95CB-65D0F9E03AC5}" type="pres">
      <dgm:prSet presAssocID="{8ACFF889-0106-4B24-9A08-ABCDE0FB09E8}" presName="arrowWedge3" presStyleLbl="fgSibTrans2D1" presStyleIdx="2" presStyleCnt="4"/>
      <dgm:spPr/>
    </dgm:pt>
    <dgm:pt modelId="{4A04F64C-43B1-4DE4-9F89-D0FDDAE37085}" type="pres">
      <dgm:prSet presAssocID="{2E0439C6-1F14-4E54-B5F6-6619E620C018}" presName="arrowWedge4" presStyleLbl="fgSibTrans2D1" presStyleIdx="3" presStyleCnt="4"/>
      <dgm:spPr/>
    </dgm:pt>
  </dgm:ptLst>
  <dgm:cxnLst>
    <dgm:cxn modelId="{749DB1E0-6BE1-4923-972A-103CD3CCFD51}" type="presOf" srcId="{776793D8-FB66-4586-9427-FF0EC0CFA2EE}" destId="{0193C322-1F59-4B3C-9641-7A85168D362D}" srcOrd="1" destOrd="0" presId="urn:microsoft.com/office/officeart/2005/8/layout/cycle8"/>
    <dgm:cxn modelId="{27B3DED6-E3BF-4F5C-A1EB-9EF486BE9ACD}" srcId="{1AD555F4-223B-4377-B410-83C9454E101A}" destId="{5DF450FE-CE09-4B6A-82C6-528D42C9512D}" srcOrd="0" destOrd="0" parTransId="{06091B75-5C14-4D7E-930E-0DF1C2FEB1D1}" sibTransId="{A0818ED8-B7A5-45B4-86B9-284A7A4A9533}"/>
    <dgm:cxn modelId="{FFFE5728-9428-4A89-A1D0-A09C3F486580}" type="presOf" srcId="{5DF450FE-CE09-4B6A-82C6-528D42C9512D}" destId="{B72EB47A-9364-466A-B052-246E2104AE6B}" srcOrd="1" destOrd="0" presId="urn:microsoft.com/office/officeart/2005/8/layout/cycle8"/>
    <dgm:cxn modelId="{DEF926AD-8165-4873-960F-BB3B6B5CA0CE}" type="presOf" srcId="{776793D8-FB66-4586-9427-FF0EC0CFA2EE}" destId="{B38FF41B-755F-49C6-98F6-697A4434B289}" srcOrd="0" destOrd="0" presId="urn:microsoft.com/office/officeart/2005/8/layout/cycle8"/>
    <dgm:cxn modelId="{98AAFCBB-DBDD-41E3-91FE-BC5F918F2A19}" srcId="{1AD555F4-223B-4377-B410-83C9454E101A}" destId="{A1348C37-D893-431A-B268-E8A1BE3AE7F0}" srcOrd="2" destOrd="0" parTransId="{61DE9E98-F396-46FE-8F66-B6414F152B52}" sibTransId="{8ACFF889-0106-4B24-9A08-ABCDE0FB09E8}"/>
    <dgm:cxn modelId="{6E8821C4-2971-4C39-84DF-B2BDD871D9AE}" type="presOf" srcId="{A5D50218-5FA9-4469-B390-C5AE91482000}" destId="{7FAD8D55-C702-4D98-9A64-2D04533CF35C}" srcOrd="0" destOrd="0" presId="urn:microsoft.com/office/officeart/2005/8/layout/cycle8"/>
    <dgm:cxn modelId="{86D7033D-6D7C-4B0F-B38D-2020F8E466DA}" type="presOf" srcId="{A5D50218-5FA9-4469-B390-C5AE91482000}" destId="{9716E649-AB67-44A6-B35A-C68C78F421AE}" srcOrd="1" destOrd="0" presId="urn:microsoft.com/office/officeart/2005/8/layout/cycle8"/>
    <dgm:cxn modelId="{2A3CA310-10C9-48C9-98AF-41B1097990E7}" type="presOf" srcId="{1AD555F4-223B-4377-B410-83C9454E101A}" destId="{F9F22146-314D-46E2-B4F0-0C491EA7E1C1}" srcOrd="0" destOrd="0" presId="urn:microsoft.com/office/officeart/2005/8/layout/cycle8"/>
    <dgm:cxn modelId="{CE955D68-D216-4393-B322-403D38D35A4A}" type="presOf" srcId="{5DF450FE-CE09-4B6A-82C6-528D42C9512D}" destId="{FAED5692-9086-4BCD-9D18-B701E2E962F5}" srcOrd="0" destOrd="0" presId="urn:microsoft.com/office/officeart/2005/8/layout/cycle8"/>
    <dgm:cxn modelId="{BEC37DCD-C2FC-430B-A64C-0D13531C25DB}" srcId="{1AD555F4-223B-4377-B410-83C9454E101A}" destId="{776793D8-FB66-4586-9427-FF0EC0CFA2EE}" srcOrd="1" destOrd="0" parTransId="{37AD5999-73F6-4086-B405-B9FEDB5C8C15}" sibTransId="{4888FDD8-D4FB-4952-B097-D93147B74E11}"/>
    <dgm:cxn modelId="{2E799125-9AD3-44DC-9CCA-5C12E5B5C93D}" type="presOf" srcId="{A1348C37-D893-431A-B268-E8A1BE3AE7F0}" destId="{8BF53F82-F40F-47DF-AA18-7B100C819AA1}" srcOrd="0" destOrd="0" presId="urn:microsoft.com/office/officeart/2005/8/layout/cycle8"/>
    <dgm:cxn modelId="{D77FFBCC-4958-42FC-B1B6-16FC7AE07BE0}" type="presOf" srcId="{A1348C37-D893-431A-B268-E8A1BE3AE7F0}" destId="{7FF7FAE9-476D-4476-BAED-2BC018E2F9B0}" srcOrd="1" destOrd="0" presId="urn:microsoft.com/office/officeart/2005/8/layout/cycle8"/>
    <dgm:cxn modelId="{3B3EED5C-9999-4BB8-B9D0-3FAFCB7DA8C5}" srcId="{1AD555F4-223B-4377-B410-83C9454E101A}" destId="{A5D50218-5FA9-4469-B390-C5AE91482000}" srcOrd="3" destOrd="0" parTransId="{94FEE5C6-0AE4-4C1A-965F-AF7AF7453E3C}" sibTransId="{2E0439C6-1F14-4E54-B5F6-6619E620C018}"/>
    <dgm:cxn modelId="{B39A8FE3-C45C-4845-994F-7A090943A4D5}" type="presParOf" srcId="{F9F22146-314D-46E2-B4F0-0C491EA7E1C1}" destId="{FAED5692-9086-4BCD-9D18-B701E2E962F5}" srcOrd="0" destOrd="0" presId="urn:microsoft.com/office/officeart/2005/8/layout/cycle8"/>
    <dgm:cxn modelId="{0B4A5180-870D-4388-88C5-18A488CA9F01}" type="presParOf" srcId="{F9F22146-314D-46E2-B4F0-0C491EA7E1C1}" destId="{02E5F56D-FBD3-4E07-A16C-5921883A43BB}" srcOrd="1" destOrd="0" presId="urn:microsoft.com/office/officeart/2005/8/layout/cycle8"/>
    <dgm:cxn modelId="{266D9B7A-31B7-4F7A-BF39-16A253F3062B}" type="presParOf" srcId="{F9F22146-314D-46E2-B4F0-0C491EA7E1C1}" destId="{C4F1D3C8-245C-4071-93A1-1995F63643AD}" srcOrd="2" destOrd="0" presId="urn:microsoft.com/office/officeart/2005/8/layout/cycle8"/>
    <dgm:cxn modelId="{0886713B-972F-42F4-8E62-9DFB8265AD0E}" type="presParOf" srcId="{F9F22146-314D-46E2-B4F0-0C491EA7E1C1}" destId="{B72EB47A-9364-466A-B052-246E2104AE6B}" srcOrd="3" destOrd="0" presId="urn:microsoft.com/office/officeart/2005/8/layout/cycle8"/>
    <dgm:cxn modelId="{8C35BF04-E67A-44BA-BD96-180D31F6274F}" type="presParOf" srcId="{F9F22146-314D-46E2-B4F0-0C491EA7E1C1}" destId="{B38FF41B-755F-49C6-98F6-697A4434B289}" srcOrd="4" destOrd="0" presId="urn:microsoft.com/office/officeart/2005/8/layout/cycle8"/>
    <dgm:cxn modelId="{CE434EE1-6807-4196-8468-FCA506E9AE3B}" type="presParOf" srcId="{F9F22146-314D-46E2-B4F0-0C491EA7E1C1}" destId="{63306971-7FC4-42E0-BD4F-B76BF6263DC0}" srcOrd="5" destOrd="0" presId="urn:microsoft.com/office/officeart/2005/8/layout/cycle8"/>
    <dgm:cxn modelId="{C56764C1-4037-4245-B776-657E8E89E57D}" type="presParOf" srcId="{F9F22146-314D-46E2-B4F0-0C491EA7E1C1}" destId="{68915B60-4209-46CD-875B-8C2A3C9869FE}" srcOrd="6" destOrd="0" presId="urn:microsoft.com/office/officeart/2005/8/layout/cycle8"/>
    <dgm:cxn modelId="{172EB86E-8818-45B8-B7C5-E9106E63A4ED}" type="presParOf" srcId="{F9F22146-314D-46E2-B4F0-0C491EA7E1C1}" destId="{0193C322-1F59-4B3C-9641-7A85168D362D}" srcOrd="7" destOrd="0" presId="urn:microsoft.com/office/officeart/2005/8/layout/cycle8"/>
    <dgm:cxn modelId="{D8FD55C5-4AF1-4924-89BB-E27054AC8EE5}" type="presParOf" srcId="{F9F22146-314D-46E2-B4F0-0C491EA7E1C1}" destId="{8BF53F82-F40F-47DF-AA18-7B100C819AA1}" srcOrd="8" destOrd="0" presId="urn:microsoft.com/office/officeart/2005/8/layout/cycle8"/>
    <dgm:cxn modelId="{A96FBE0C-C6C2-436A-9FFE-986F5D0D41B1}" type="presParOf" srcId="{F9F22146-314D-46E2-B4F0-0C491EA7E1C1}" destId="{5EAE06F4-1CB8-46E0-B4A2-BED89C61531F}" srcOrd="9" destOrd="0" presId="urn:microsoft.com/office/officeart/2005/8/layout/cycle8"/>
    <dgm:cxn modelId="{A45C4C81-F6DB-42D9-ACF3-929A2449AA04}" type="presParOf" srcId="{F9F22146-314D-46E2-B4F0-0C491EA7E1C1}" destId="{4D534471-5F64-4E3D-9DDE-B15824F4A890}" srcOrd="10" destOrd="0" presId="urn:microsoft.com/office/officeart/2005/8/layout/cycle8"/>
    <dgm:cxn modelId="{170EE4D8-F5C4-4FF2-9EA6-74008F053790}" type="presParOf" srcId="{F9F22146-314D-46E2-B4F0-0C491EA7E1C1}" destId="{7FF7FAE9-476D-4476-BAED-2BC018E2F9B0}" srcOrd="11" destOrd="0" presId="urn:microsoft.com/office/officeart/2005/8/layout/cycle8"/>
    <dgm:cxn modelId="{DC4C4AA1-1CBC-4053-A43A-196A5D59FE18}" type="presParOf" srcId="{F9F22146-314D-46E2-B4F0-0C491EA7E1C1}" destId="{7FAD8D55-C702-4D98-9A64-2D04533CF35C}" srcOrd="12" destOrd="0" presId="urn:microsoft.com/office/officeart/2005/8/layout/cycle8"/>
    <dgm:cxn modelId="{6A9C9C17-3BB3-4568-B17B-92EFDF425ADB}" type="presParOf" srcId="{F9F22146-314D-46E2-B4F0-0C491EA7E1C1}" destId="{F549DEF4-7064-4ACA-BC85-605C5DC68A5B}" srcOrd="13" destOrd="0" presId="urn:microsoft.com/office/officeart/2005/8/layout/cycle8"/>
    <dgm:cxn modelId="{903C9E57-2F54-432D-9A92-3955E238A32F}" type="presParOf" srcId="{F9F22146-314D-46E2-B4F0-0C491EA7E1C1}" destId="{6CFC44E2-356C-486B-B502-E54075CB5191}" srcOrd="14" destOrd="0" presId="urn:microsoft.com/office/officeart/2005/8/layout/cycle8"/>
    <dgm:cxn modelId="{A07E2CC3-D949-4902-958B-020E88488894}" type="presParOf" srcId="{F9F22146-314D-46E2-B4F0-0C491EA7E1C1}" destId="{9716E649-AB67-44A6-B35A-C68C78F421AE}" srcOrd="15" destOrd="0" presId="urn:microsoft.com/office/officeart/2005/8/layout/cycle8"/>
    <dgm:cxn modelId="{D778B915-2660-4E1E-A2DB-098F030F0D2C}" type="presParOf" srcId="{F9F22146-314D-46E2-B4F0-0C491EA7E1C1}" destId="{42391B5A-3085-4554-97EE-6DADCC78EE88}" srcOrd="16" destOrd="0" presId="urn:microsoft.com/office/officeart/2005/8/layout/cycle8"/>
    <dgm:cxn modelId="{A45D04BB-F6D6-4D3F-B238-17B46260C2FA}" type="presParOf" srcId="{F9F22146-314D-46E2-B4F0-0C491EA7E1C1}" destId="{B77E69F7-E1F4-4971-90F5-F19101D22CB6}" srcOrd="17" destOrd="0" presId="urn:microsoft.com/office/officeart/2005/8/layout/cycle8"/>
    <dgm:cxn modelId="{04957D9A-33A8-4CFB-840A-6284ABCF6CA9}" type="presParOf" srcId="{F9F22146-314D-46E2-B4F0-0C491EA7E1C1}" destId="{FB409967-9881-453A-95CB-65D0F9E03AC5}" srcOrd="18" destOrd="0" presId="urn:microsoft.com/office/officeart/2005/8/layout/cycle8"/>
    <dgm:cxn modelId="{D32B83A5-23F7-43D8-8802-0D90B0488737}" type="presParOf" srcId="{F9F22146-314D-46E2-B4F0-0C491EA7E1C1}" destId="{4A04F64C-43B1-4DE4-9F89-D0FDDAE37085}" srcOrd="19"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9750C3-E437-44CF-945D-B708030C0391}" type="doc">
      <dgm:prSet loTypeId="urn:microsoft.com/office/officeart/2005/8/layout/chart3" loCatId="cycle" qsTypeId="urn:microsoft.com/office/officeart/2005/8/quickstyle/simple1" qsCatId="simple" csTypeId="urn:microsoft.com/office/officeart/2005/8/colors/accent1_2" csCatId="accent1" phldr="1"/>
      <dgm:spPr/>
    </dgm:pt>
    <dgm:pt modelId="{6E69BA2B-C943-42E9-8497-9065207BC695}">
      <dgm:prSet phldrT="[Text]" custT="1"/>
      <dgm:spPr>
        <a:solidFill>
          <a:schemeClr val="tx2"/>
        </a:solidFill>
      </dgm:spPr>
      <dgm:t>
        <a:bodyPr/>
        <a:lstStyle/>
        <a:p>
          <a:r>
            <a:rPr lang="en-US" sz="1600" dirty="0" smtClean="0"/>
            <a:t>Identity</a:t>
          </a:r>
          <a:endParaRPr lang="en-US" sz="1200" dirty="0"/>
        </a:p>
      </dgm:t>
    </dgm:pt>
    <dgm:pt modelId="{F97D5D6D-3741-43D0-8342-B823FE793C17}" type="parTrans" cxnId="{C32944F5-852F-46B9-8117-7AD98B6F0E5B}">
      <dgm:prSet/>
      <dgm:spPr/>
      <dgm:t>
        <a:bodyPr/>
        <a:lstStyle/>
        <a:p>
          <a:endParaRPr lang="en-US"/>
        </a:p>
      </dgm:t>
    </dgm:pt>
    <dgm:pt modelId="{253741F6-54DE-44EE-BD52-64B31ABBA859}" type="sibTrans" cxnId="{C32944F5-852F-46B9-8117-7AD98B6F0E5B}">
      <dgm:prSet/>
      <dgm:spPr/>
      <dgm:t>
        <a:bodyPr/>
        <a:lstStyle/>
        <a:p>
          <a:endParaRPr lang="en-US"/>
        </a:p>
      </dgm:t>
    </dgm:pt>
    <dgm:pt modelId="{F8115897-312D-47D4-9D24-16D3356185C2}">
      <dgm:prSet phldrT="[Text]" custT="1"/>
      <dgm:spPr>
        <a:solidFill>
          <a:schemeClr val="tx2"/>
        </a:solidFill>
      </dgm:spPr>
      <dgm:t>
        <a:bodyPr/>
        <a:lstStyle/>
        <a:p>
          <a:r>
            <a:rPr lang="en-US" sz="1600" dirty="0" smtClean="0"/>
            <a:t>Interaction</a:t>
          </a:r>
          <a:endParaRPr lang="en-US" sz="1200" dirty="0"/>
        </a:p>
      </dgm:t>
    </dgm:pt>
    <dgm:pt modelId="{3A2DC5FD-CBB9-4458-9EF9-9F5410EA036C}" type="parTrans" cxnId="{552E264A-6D05-4247-9EED-F9E782B3940A}">
      <dgm:prSet/>
      <dgm:spPr/>
      <dgm:t>
        <a:bodyPr/>
        <a:lstStyle/>
        <a:p>
          <a:endParaRPr lang="en-US"/>
        </a:p>
      </dgm:t>
    </dgm:pt>
    <dgm:pt modelId="{DA275DFA-173B-4848-98F7-00DC050E8A78}" type="sibTrans" cxnId="{552E264A-6D05-4247-9EED-F9E782B3940A}">
      <dgm:prSet/>
      <dgm:spPr/>
      <dgm:t>
        <a:bodyPr/>
        <a:lstStyle/>
        <a:p>
          <a:endParaRPr lang="en-US"/>
        </a:p>
      </dgm:t>
    </dgm:pt>
    <dgm:pt modelId="{788D0B1C-10F1-4A5D-905E-133A3E42DA68}">
      <dgm:prSet phldrT="[Text]" custT="1"/>
      <dgm:spPr>
        <a:solidFill>
          <a:schemeClr val="tx2"/>
        </a:solidFill>
      </dgm:spPr>
      <dgm:t>
        <a:bodyPr/>
        <a:lstStyle/>
        <a:p>
          <a:r>
            <a:rPr lang="en-US" sz="1600" dirty="0" smtClean="0"/>
            <a:t>Location</a:t>
          </a:r>
          <a:endParaRPr lang="en-US" sz="1200" dirty="0"/>
        </a:p>
      </dgm:t>
    </dgm:pt>
    <dgm:pt modelId="{78ED4278-3265-4516-818E-4E97E713D5CF}" type="parTrans" cxnId="{28586962-D768-4534-BBAE-0FF2B7AD4F45}">
      <dgm:prSet/>
      <dgm:spPr/>
      <dgm:t>
        <a:bodyPr/>
        <a:lstStyle/>
        <a:p>
          <a:endParaRPr lang="en-US"/>
        </a:p>
      </dgm:t>
    </dgm:pt>
    <dgm:pt modelId="{AA82AB49-951A-43DC-9067-DE3791ABB539}" type="sibTrans" cxnId="{28586962-D768-4534-BBAE-0FF2B7AD4F45}">
      <dgm:prSet/>
      <dgm:spPr/>
      <dgm:t>
        <a:bodyPr/>
        <a:lstStyle/>
        <a:p>
          <a:endParaRPr lang="en-US"/>
        </a:p>
      </dgm:t>
    </dgm:pt>
    <dgm:pt modelId="{D50B0F48-0152-4384-9983-97F7E8BEF5B8}">
      <dgm:prSet phldrT="[Text]" custT="1"/>
      <dgm:spPr>
        <a:solidFill>
          <a:schemeClr val="tx2"/>
        </a:solidFill>
      </dgm:spPr>
      <dgm:t>
        <a:bodyPr/>
        <a:lstStyle/>
        <a:p>
          <a:r>
            <a:rPr lang="en-US" sz="1600" dirty="0" smtClean="0"/>
            <a:t>Arrangement</a:t>
          </a:r>
          <a:endParaRPr lang="en-US" sz="1200" dirty="0"/>
        </a:p>
      </dgm:t>
    </dgm:pt>
    <dgm:pt modelId="{F3E82A84-A805-4C6D-AF4F-738D1C8030AF}" type="parTrans" cxnId="{30674B32-D893-4EFD-9698-CAAA1A65FB97}">
      <dgm:prSet/>
      <dgm:spPr/>
      <dgm:t>
        <a:bodyPr/>
        <a:lstStyle/>
        <a:p>
          <a:endParaRPr lang="en-US"/>
        </a:p>
      </dgm:t>
    </dgm:pt>
    <dgm:pt modelId="{45B75265-C823-492B-9EC7-A649C1C5594B}" type="sibTrans" cxnId="{30674B32-D893-4EFD-9698-CAAA1A65FB97}">
      <dgm:prSet/>
      <dgm:spPr/>
      <dgm:t>
        <a:bodyPr/>
        <a:lstStyle/>
        <a:p>
          <a:endParaRPr lang="en-US"/>
        </a:p>
      </dgm:t>
    </dgm:pt>
    <dgm:pt modelId="{4C84FD33-3163-4310-AE92-C99507EDD438}">
      <dgm:prSet phldrT="[Text]"/>
      <dgm:spPr>
        <a:solidFill>
          <a:schemeClr val="tx2"/>
        </a:solidFill>
      </dgm:spPr>
      <dgm:t>
        <a:bodyPr/>
        <a:lstStyle/>
        <a:p>
          <a:r>
            <a:rPr lang="en-US" dirty="0" smtClean="0"/>
            <a:t>Account</a:t>
          </a:r>
        </a:p>
      </dgm:t>
    </dgm:pt>
    <dgm:pt modelId="{FF51790D-ABBD-4884-815A-ABDB693C9042}" type="parTrans" cxnId="{00DC513E-A4D9-459C-8EAE-2F6451EF8533}">
      <dgm:prSet/>
      <dgm:spPr/>
      <dgm:t>
        <a:bodyPr/>
        <a:lstStyle/>
        <a:p>
          <a:endParaRPr lang="en-US"/>
        </a:p>
      </dgm:t>
    </dgm:pt>
    <dgm:pt modelId="{6DFF0A74-A7F7-4CEF-A000-22C034E8DFBB}" type="sibTrans" cxnId="{00DC513E-A4D9-459C-8EAE-2F6451EF8533}">
      <dgm:prSet/>
      <dgm:spPr/>
      <dgm:t>
        <a:bodyPr/>
        <a:lstStyle/>
        <a:p>
          <a:endParaRPr lang="en-US"/>
        </a:p>
      </dgm:t>
    </dgm:pt>
    <dgm:pt modelId="{5E35A897-58E8-4459-BC94-41B39E3F70C5}">
      <dgm:prSet phldrT="[Text]" custT="1"/>
      <dgm:spPr>
        <a:solidFill>
          <a:schemeClr val="tx2"/>
        </a:solidFill>
      </dgm:spPr>
      <dgm:t>
        <a:bodyPr/>
        <a:lstStyle/>
        <a:p>
          <a:r>
            <a:rPr lang="en-US" sz="1600" dirty="0" smtClean="0"/>
            <a:t>Product</a:t>
          </a:r>
        </a:p>
      </dgm:t>
    </dgm:pt>
    <dgm:pt modelId="{1C0437E8-F6F8-4C81-84E5-B3BBA8D948F6}" type="parTrans" cxnId="{F95314FF-E496-42AD-9B2A-6847EA44005B}">
      <dgm:prSet/>
      <dgm:spPr/>
      <dgm:t>
        <a:bodyPr/>
        <a:lstStyle/>
        <a:p>
          <a:endParaRPr lang="en-US"/>
        </a:p>
      </dgm:t>
    </dgm:pt>
    <dgm:pt modelId="{E438CCA8-4555-4238-A0FA-67F56586F699}" type="sibTrans" cxnId="{F95314FF-E496-42AD-9B2A-6847EA44005B}">
      <dgm:prSet/>
      <dgm:spPr/>
      <dgm:t>
        <a:bodyPr/>
        <a:lstStyle/>
        <a:p>
          <a:endParaRPr lang="en-US"/>
        </a:p>
      </dgm:t>
    </dgm:pt>
    <dgm:pt modelId="{4173A772-473D-4044-8DF8-B9E334CB1673}">
      <dgm:prSet phldrT="[Text]" custT="1"/>
      <dgm:spPr>
        <a:solidFill>
          <a:schemeClr val="tx2"/>
        </a:solidFill>
      </dgm:spPr>
      <dgm:t>
        <a:bodyPr lIns="0" tIns="0" rIns="0" bIns="0"/>
        <a:lstStyle/>
        <a:p>
          <a:r>
            <a:rPr lang="en-US" sz="1600" dirty="0" smtClean="0"/>
            <a:t>Event</a:t>
          </a:r>
          <a:endParaRPr lang="en-US" sz="1200" dirty="0" smtClean="0"/>
        </a:p>
      </dgm:t>
    </dgm:pt>
    <dgm:pt modelId="{D0F5F57F-E63B-4204-AB2D-818511533511}" type="parTrans" cxnId="{BC217424-2F28-45F6-B133-CE04D8078C07}">
      <dgm:prSet/>
      <dgm:spPr/>
      <dgm:t>
        <a:bodyPr/>
        <a:lstStyle/>
        <a:p>
          <a:endParaRPr lang="en-US"/>
        </a:p>
      </dgm:t>
    </dgm:pt>
    <dgm:pt modelId="{891CDA38-111D-4202-9787-CAE7377C5E29}" type="sibTrans" cxnId="{BC217424-2F28-45F6-B133-CE04D8078C07}">
      <dgm:prSet/>
      <dgm:spPr/>
      <dgm:t>
        <a:bodyPr/>
        <a:lstStyle/>
        <a:p>
          <a:endParaRPr lang="en-US"/>
        </a:p>
      </dgm:t>
    </dgm:pt>
    <dgm:pt modelId="{71F5D3DD-4DB3-4939-AA21-D1C65311D2D7}" type="pres">
      <dgm:prSet presAssocID="{799750C3-E437-44CF-945D-B708030C0391}" presName="compositeShape" presStyleCnt="0">
        <dgm:presLayoutVars>
          <dgm:chMax val="7"/>
          <dgm:dir/>
          <dgm:resizeHandles val="exact"/>
        </dgm:presLayoutVars>
      </dgm:prSet>
      <dgm:spPr/>
    </dgm:pt>
    <dgm:pt modelId="{EF985BB1-1FDF-4E71-BC49-19FEA6259984}" type="pres">
      <dgm:prSet presAssocID="{799750C3-E437-44CF-945D-B708030C0391}" presName="wedge1" presStyleLbl="node1" presStyleIdx="0" presStyleCnt="7" custScaleX="100893" custLinFactNeighborX="-2631" custLinFactNeighborY="5804"/>
      <dgm:spPr/>
      <dgm:t>
        <a:bodyPr/>
        <a:lstStyle/>
        <a:p>
          <a:endParaRPr lang="en-US"/>
        </a:p>
      </dgm:t>
    </dgm:pt>
    <dgm:pt modelId="{2F4354C5-EE62-44AE-868C-5735A9130047}" type="pres">
      <dgm:prSet presAssocID="{799750C3-E437-44CF-945D-B708030C0391}" presName="wedge1Tx" presStyleLbl="node1" presStyleIdx="0" presStyleCnt="7">
        <dgm:presLayoutVars>
          <dgm:chMax val="0"/>
          <dgm:chPref val="0"/>
          <dgm:bulletEnabled val="1"/>
        </dgm:presLayoutVars>
      </dgm:prSet>
      <dgm:spPr/>
      <dgm:t>
        <a:bodyPr/>
        <a:lstStyle/>
        <a:p>
          <a:endParaRPr lang="en-US"/>
        </a:p>
      </dgm:t>
    </dgm:pt>
    <dgm:pt modelId="{74AB267C-C5AA-45E8-A250-EB931027308B}" type="pres">
      <dgm:prSet presAssocID="{799750C3-E437-44CF-945D-B708030C0391}" presName="wedge2" presStyleLbl="node1" presStyleIdx="1" presStyleCnt="7"/>
      <dgm:spPr/>
      <dgm:t>
        <a:bodyPr/>
        <a:lstStyle/>
        <a:p>
          <a:endParaRPr lang="en-US"/>
        </a:p>
      </dgm:t>
    </dgm:pt>
    <dgm:pt modelId="{21AA5A89-236E-4531-924D-E04AEC587412}" type="pres">
      <dgm:prSet presAssocID="{799750C3-E437-44CF-945D-B708030C0391}" presName="wedge2Tx" presStyleLbl="node1" presStyleIdx="1" presStyleCnt="7">
        <dgm:presLayoutVars>
          <dgm:chMax val="0"/>
          <dgm:chPref val="0"/>
          <dgm:bulletEnabled val="1"/>
        </dgm:presLayoutVars>
      </dgm:prSet>
      <dgm:spPr/>
      <dgm:t>
        <a:bodyPr/>
        <a:lstStyle/>
        <a:p>
          <a:endParaRPr lang="en-US"/>
        </a:p>
      </dgm:t>
    </dgm:pt>
    <dgm:pt modelId="{2051103E-D9CB-4DD2-8F69-5D44AB62B4A2}" type="pres">
      <dgm:prSet presAssocID="{799750C3-E437-44CF-945D-B708030C0391}" presName="wedge3" presStyleLbl="node1" presStyleIdx="2" presStyleCnt="7"/>
      <dgm:spPr/>
      <dgm:t>
        <a:bodyPr/>
        <a:lstStyle/>
        <a:p>
          <a:endParaRPr lang="en-US"/>
        </a:p>
      </dgm:t>
    </dgm:pt>
    <dgm:pt modelId="{6E09C371-86E3-465D-B6D2-16BFD48130E3}" type="pres">
      <dgm:prSet presAssocID="{799750C3-E437-44CF-945D-B708030C0391}" presName="wedge3Tx" presStyleLbl="node1" presStyleIdx="2" presStyleCnt="7">
        <dgm:presLayoutVars>
          <dgm:chMax val="0"/>
          <dgm:chPref val="0"/>
          <dgm:bulletEnabled val="1"/>
        </dgm:presLayoutVars>
      </dgm:prSet>
      <dgm:spPr/>
      <dgm:t>
        <a:bodyPr/>
        <a:lstStyle/>
        <a:p>
          <a:endParaRPr lang="en-US"/>
        </a:p>
      </dgm:t>
    </dgm:pt>
    <dgm:pt modelId="{AAFD4D51-50FB-4E4F-B36C-1C407B113C35}" type="pres">
      <dgm:prSet presAssocID="{799750C3-E437-44CF-945D-B708030C0391}" presName="wedge4" presStyleLbl="node1" presStyleIdx="3" presStyleCnt="7"/>
      <dgm:spPr/>
      <dgm:t>
        <a:bodyPr/>
        <a:lstStyle/>
        <a:p>
          <a:endParaRPr lang="en-US"/>
        </a:p>
      </dgm:t>
    </dgm:pt>
    <dgm:pt modelId="{53481C70-9313-4198-A290-7CEC990F4856}" type="pres">
      <dgm:prSet presAssocID="{799750C3-E437-44CF-945D-B708030C0391}" presName="wedge4Tx" presStyleLbl="node1" presStyleIdx="3" presStyleCnt="7">
        <dgm:presLayoutVars>
          <dgm:chMax val="0"/>
          <dgm:chPref val="0"/>
          <dgm:bulletEnabled val="1"/>
        </dgm:presLayoutVars>
      </dgm:prSet>
      <dgm:spPr/>
      <dgm:t>
        <a:bodyPr/>
        <a:lstStyle/>
        <a:p>
          <a:endParaRPr lang="en-US"/>
        </a:p>
      </dgm:t>
    </dgm:pt>
    <dgm:pt modelId="{76C72986-73C4-4772-A922-023D11044A0D}" type="pres">
      <dgm:prSet presAssocID="{799750C3-E437-44CF-945D-B708030C0391}" presName="wedge5" presStyleLbl="node1" presStyleIdx="4" presStyleCnt="7"/>
      <dgm:spPr/>
      <dgm:t>
        <a:bodyPr/>
        <a:lstStyle/>
        <a:p>
          <a:endParaRPr lang="en-US"/>
        </a:p>
      </dgm:t>
    </dgm:pt>
    <dgm:pt modelId="{139808F2-844A-4DAA-A9F8-5CECD39E38ED}" type="pres">
      <dgm:prSet presAssocID="{799750C3-E437-44CF-945D-B708030C0391}" presName="wedge5Tx" presStyleLbl="node1" presStyleIdx="4" presStyleCnt="7">
        <dgm:presLayoutVars>
          <dgm:chMax val="0"/>
          <dgm:chPref val="0"/>
          <dgm:bulletEnabled val="1"/>
        </dgm:presLayoutVars>
      </dgm:prSet>
      <dgm:spPr/>
      <dgm:t>
        <a:bodyPr/>
        <a:lstStyle/>
        <a:p>
          <a:endParaRPr lang="en-US"/>
        </a:p>
      </dgm:t>
    </dgm:pt>
    <dgm:pt modelId="{AA92A625-087A-4E4B-8E51-D96874B0AFE2}" type="pres">
      <dgm:prSet presAssocID="{799750C3-E437-44CF-945D-B708030C0391}" presName="wedge6" presStyleLbl="node1" presStyleIdx="5" presStyleCnt="7"/>
      <dgm:spPr/>
      <dgm:t>
        <a:bodyPr/>
        <a:lstStyle/>
        <a:p>
          <a:endParaRPr lang="en-US"/>
        </a:p>
      </dgm:t>
    </dgm:pt>
    <dgm:pt modelId="{1F604AA7-0540-4B9E-B69D-B47C6B3F2F53}" type="pres">
      <dgm:prSet presAssocID="{799750C3-E437-44CF-945D-B708030C0391}" presName="wedge6Tx" presStyleLbl="node1" presStyleIdx="5" presStyleCnt="7">
        <dgm:presLayoutVars>
          <dgm:chMax val="0"/>
          <dgm:chPref val="0"/>
          <dgm:bulletEnabled val="1"/>
        </dgm:presLayoutVars>
      </dgm:prSet>
      <dgm:spPr/>
      <dgm:t>
        <a:bodyPr/>
        <a:lstStyle/>
        <a:p>
          <a:endParaRPr lang="en-US"/>
        </a:p>
      </dgm:t>
    </dgm:pt>
    <dgm:pt modelId="{096B3850-4A5D-479F-8FAE-307B394E94D9}" type="pres">
      <dgm:prSet presAssocID="{799750C3-E437-44CF-945D-B708030C0391}" presName="wedge7" presStyleLbl="node1" presStyleIdx="6" presStyleCnt="7"/>
      <dgm:spPr/>
      <dgm:t>
        <a:bodyPr/>
        <a:lstStyle/>
        <a:p>
          <a:endParaRPr lang="en-US"/>
        </a:p>
      </dgm:t>
    </dgm:pt>
    <dgm:pt modelId="{E283B22B-5BB5-424D-8262-CBCEEFDAD2B3}" type="pres">
      <dgm:prSet presAssocID="{799750C3-E437-44CF-945D-B708030C0391}" presName="wedge7Tx" presStyleLbl="node1" presStyleIdx="6" presStyleCnt="7">
        <dgm:presLayoutVars>
          <dgm:chMax val="0"/>
          <dgm:chPref val="0"/>
          <dgm:bulletEnabled val="1"/>
        </dgm:presLayoutVars>
      </dgm:prSet>
      <dgm:spPr/>
      <dgm:t>
        <a:bodyPr/>
        <a:lstStyle/>
        <a:p>
          <a:endParaRPr lang="en-US"/>
        </a:p>
      </dgm:t>
    </dgm:pt>
  </dgm:ptLst>
  <dgm:cxnLst>
    <dgm:cxn modelId="{0F0A39EE-A608-4636-BDDA-50D429643286}" type="presOf" srcId="{788D0B1C-10F1-4A5D-905E-133A3E42DA68}" destId="{2051103E-D9CB-4DD2-8F69-5D44AB62B4A2}" srcOrd="0" destOrd="0" presId="urn:microsoft.com/office/officeart/2005/8/layout/chart3"/>
    <dgm:cxn modelId="{C32944F5-852F-46B9-8117-7AD98B6F0E5B}" srcId="{799750C3-E437-44CF-945D-B708030C0391}" destId="{6E69BA2B-C943-42E9-8497-9065207BC695}" srcOrd="0" destOrd="0" parTransId="{F97D5D6D-3741-43D0-8342-B823FE793C17}" sibTransId="{253741F6-54DE-44EE-BD52-64B31ABBA859}"/>
    <dgm:cxn modelId="{DBB02507-8520-4FA3-A7D7-18E2BE28EB04}" type="presOf" srcId="{4C84FD33-3163-4310-AE92-C99507EDD438}" destId="{76C72986-73C4-4772-A922-023D11044A0D}" srcOrd="0" destOrd="0" presId="urn:microsoft.com/office/officeart/2005/8/layout/chart3"/>
    <dgm:cxn modelId="{4B70D2BC-A7B5-43AB-93B7-7AE4179FE9A7}" type="presOf" srcId="{5E35A897-58E8-4459-BC94-41B39E3F70C5}" destId="{AA92A625-087A-4E4B-8E51-D96874B0AFE2}" srcOrd="0" destOrd="0" presId="urn:microsoft.com/office/officeart/2005/8/layout/chart3"/>
    <dgm:cxn modelId="{28586962-D768-4534-BBAE-0FF2B7AD4F45}" srcId="{799750C3-E437-44CF-945D-B708030C0391}" destId="{788D0B1C-10F1-4A5D-905E-133A3E42DA68}" srcOrd="2" destOrd="0" parTransId="{78ED4278-3265-4516-818E-4E97E713D5CF}" sibTransId="{AA82AB49-951A-43DC-9067-DE3791ABB539}"/>
    <dgm:cxn modelId="{00DC513E-A4D9-459C-8EAE-2F6451EF8533}" srcId="{799750C3-E437-44CF-945D-B708030C0391}" destId="{4C84FD33-3163-4310-AE92-C99507EDD438}" srcOrd="4" destOrd="0" parTransId="{FF51790D-ABBD-4884-815A-ABDB693C9042}" sibTransId="{6DFF0A74-A7F7-4CEF-A000-22C034E8DFBB}"/>
    <dgm:cxn modelId="{9E4E2B0D-66FA-470D-B137-E0AD9C4639AC}" type="presOf" srcId="{4173A772-473D-4044-8DF8-B9E334CB1673}" destId="{E283B22B-5BB5-424D-8262-CBCEEFDAD2B3}" srcOrd="1" destOrd="0" presId="urn:microsoft.com/office/officeart/2005/8/layout/chart3"/>
    <dgm:cxn modelId="{EFC9D249-B24B-4913-88A5-EDFB634BDAA8}" type="presOf" srcId="{D50B0F48-0152-4384-9983-97F7E8BEF5B8}" destId="{AAFD4D51-50FB-4E4F-B36C-1C407B113C35}" srcOrd="0" destOrd="0" presId="urn:microsoft.com/office/officeart/2005/8/layout/chart3"/>
    <dgm:cxn modelId="{30674B32-D893-4EFD-9698-CAAA1A65FB97}" srcId="{799750C3-E437-44CF-945D-B708030C0391}" destId="{D50B0F48-0152-4384-9983-97F7E8BEF5B8}" srcOrd="3" destOrd="0" parTransId="{F3E82A84-A805-4C6D-AF4F-738D1C8030AF}" sibTransId="{45B75265-C823-492B-9EC7-A649C1C5594B}"/>
    <dgm:cxn modelId="{E5149BB8-7A38-4FDB-A09F-AA514011FE7E}" type="presOf" srcId="{F8115897-312D-47D4-9D24-16D3356185C2}" destId="{21AA5A89-236E-4531-924D-E04AEC587412}" srcOrd="1" destOrd="0" presId="urn:microsoft.com/office/officeart/2005/8/layout/chart3"/>
    <dgm:cxn modelId="{F95314FF-E496-42AD-9B2A-6847EA44005B}" srcId="{799750C3-E437-44CF-945D-B708030C0391}" destId="{5E35A897-58E8-4459-BC94-41B39E3F70C5}" srcOrd="5" destOrd="0" parTransId="{1C0437E8-F6F8-4C81-84E5-B3BBA8D948F6}" sibTransId="{E438CCA8-4555-4238-A0FA-67F56586F699}"/>
    <dgm:cxn modelId="{552E264A-6D05-4247-9EED-F9E782B3940A}" srcId="{799750C3-E437-44CF-945D-B708030C0391}" destId="{F8115897-312D-47D4-9D24-16D3356185C2}" srcOrd="1" destOrd="0" parTransId="{3A2DC5FD-CBB9-4458-9EF9-9F5410EA036C}" sibTransId="{DA275DFA-173B-4848-98F7-00DC050E8A78}"/>
    <dgm:cxn modelId="{452F5654-4804-4AAA-8B79-593ABBE074D7}" type="presOf" srcId="{6E69BA2B-C943-42E9-8497-9065207BC695}" destId="{2F4354C5-EE62-44AE-868C-5735A9130047}" srcOrd="1" destOrd="0" presId="urn:microsoft.com/office/officeart/2005/8/layout/chart3"/>
    <dgm:cxn modelId="{BC217424-2F28-45F6-B133-CE04D8078C07}" srcId="{799750C3-E437-44CF-945D-B708030C0391}" destId="{4173A772-473D-4044-8DF8-B9E334CB1673}" srcOrd="6" destOrd="0" parTransId="{D0F5F57F-E63B-4204-AB2D-818511533511}" sibTransId="{891CDA38-111D-4202-9787-CAE7377C5E29}"/>
    <dgm:cxn modelId="{7159B620-3762-435A-98CD-806BA62C0C8D}" type="presOf" srcId="{799750C3-E437-44CF-945D-B708030C0391}" destId="{71F5D3DD-4DB3-4939-AA21-D1C65311D2D7}" srcOrd="0" destOrd="0" presId="urn:microsoft.com/office/officeart/2005/8/layout/chart3"/>
    <dgm:cxn modelId="{8CC51C19-85DA-476A-91F5-A5EC9F54125C}" type="presOf" srcId="{6E69BA2B-C943-42E9-8497-9065207BC695}" destId="{EF985BB1-1FDF-4E71-BC49-19FEA6259984}" srcOrd="0" destOrd="0" presId="urn:microsoft.com/office/officeart/2005/8/layout/chart3"/>
    <dgm:cxn modelId="{01EA6D58-0D4B-4B1E-AFA8-FF650B895C9F}" type="presOf" srcId="{F8115897-312D-47D4-9D24-16D3356185C2}" destId="{74AB267C-C5AA-45E8-A250-EB931027308B}" srcOrd="0" destOrd="0" presId="urn:microsoft.com/office/officeart/2005/8/layout/chart3"/>
    <dgm:cxn modelId="{2D5A2A99-5C39-4909-9045-A9C508733F7D}" type="presOf" srcId="{4C84FD33-3163-4310-AE92-C99507EDD438}" destId="{139808F2-844A-4DAA-A9F8-5CECD39E38ED}" srcOrd="1" destOrd="0" presId="urn:microsoft.com/office/officeart/2005/8/layout/chart3"/>
    <dgm:cxn modelId="{AFF4BE3A-0DF7-498A-8B22-6C2EAADAED5E}" type="presOf" srcId="{5E35A897-58E8-4459-BC94-41B39E3F70C5}" destId="{1F604AA7-0540-4B9E-B69D-B47C6B3F2F53}" srcOrd="1" destOrd="0" presId="urn:microsoft.com/office/officeart/2005/8/layout/chart3"/>
    <dgm:cxn modelId="{4A79B577-6C7E-40DB-8B1C-045D1037D35F}" type="presOf" srcId="{788D0B1C-10F1-4A5D-905E-133A3E42DA68}" destId="{6E09C371-86E3-465D-B6D2-16BFD48130E3}" srcOrd="1" destOrd="0" presId="urn:microsoft.com/office/officeart/2005/8/layout/chart3"/>
    <dgm:cxn modelId="{C85C2002-5FA1-4605-82D9-F475DDD8FAFE}" type="presOf" srcId="{4173A772-473D-4044-8DF8-B9E334CB1673}" destId="{096B3850-4A5D-479F-8FAE-307B394E94D9}" srcOrd="0" destOrd="0" presId="urn:microsoft.com/office/officeart/2005/8/layout/chart3"/>
    <dgm:cxn modelId="{56CCA114-1444-43F2-8F4B-1E46728A9DC9}" type="presOf" srcId="{D50B0F48-0152-4384-9983-97F7E8BEF5B8}" destId="{53481C70-9313-4198-A290-7CEC990F4856}" srcOrd="1" destOrd="0" presId="urn:microsoft.com/office/officeart/2005/8/layout/chart3"/>
    <dgm:cxn modelId="{3DFB7054-3FDC-4830-8E6D-92166AEE8F41}" type="presParOf" srcId="{71F5D3DD-4DB3-4939-AA21-D1C65311D2D7}" destId="{EF985BB1-1FDF-4E71-BC49-19FEA6259984}" srcOrd="0" destOrd="0" presId="urn:microsoft.com/office/officeart/2005/8/layout/chart3"/>
    <dgm:cxn modelId="{331B303E-C244-4320-B472-9B95880B1857}" type="presParOf" srcId="{71F5D3DD-4DB3-4939-AA21-D1C65311D2D7}" destId="{2F4354C5-EE62-44AE-868C-5735A9130047}" srcOrd="1" destOrd="0" presId="urn:microsoft.com/office/officeart/2005/8/layout/chart3"/>
    <dgm:cxn modelId="{ACF1F564-908D-4AFF-B02D-F0577DD62E76}" type="presParOf" srcId="{71F5D3DD-4DB3-4939-AA21-D1C65311D2D7}" destId="{74AB267C-C5AA-45E8-A250-EB931027308B}" srcOrd="2" destOrd="0" presId="urn:microsoft.com/office/officeart/2005/8/layout/chart3"/>
    <dgm:cxn modelId="{D7FE4BB2-3D71-43D6-8A26-642D427F8D27}" type="presParOf" srcId="{71F5D3DD-4DB3-4939-AA21-D1C65311D2D7}" destId="{21AA5A89-236E-4531-924D-E04AEC587412}" srcOrd="3" destOrd="0" presId="urn:microsoft.com/office/officeart/2005/8/layout/chart3"/>
    <dgm:cxn modelId="{1D54A1BB-075B-4E4B-BE0B-7F30BEA98AAF}" type="presParOf" srcId="{71F5D3DD-4DB3-4939-AA21-D1C65311D2D7}" destId="{2051103E-D9CB-4DD2-8F69-5D44AB62B4A2}" srcOrd="4" destOrd="0" presId="urn:microsoft.com/office/officeart/2005/8/layout/chart3"/>
    <dgm:cxn modelId="{AF2C2F1C-D4AA-4FBE-A82C-12FB063BA04E}" type="presParOf" srcId="{71F5D3DD-4DB3-4939-AA21-D1C65311D2D7}" destId="{6E09C371-86E3-465D-B6D2-16BFD48130E3}" srcOrd="5" destOrd="0" presId="urn:microsoft.com/office/officeart/2005/8/layout/chart3"/>
    <dgm:cxn modelId="{96E660D3-A574-410E-B761-3F23B69C5B9A}" type="presParOf" srcId="{71F5D3DD-4DB3-4939-AA21-D1C65311D2D7}" destId="{AAFD4D51-50FB-4E4F-B36C-1C407B113C35}" srcOrd="6" destOrd="0" presId="urn:microsoft.com/office/officeart/2005/8/layout/chart3"/>
    <dgm:cxn modelId="{50017334-EBCC-48EA-8105-F5EC92B0CDAC}" type="presParOf" srcId="{71F5D3DD-4DB3-4939-AA21-D1C65311D2D7}" destId="{53481C70-9313-4198-A290-7CEC990F4856}" srcOrd="7" destOrd="0" presId="urn:microsoft.com/office/officeart/2005/8/layout/chart3"/>
    <dgm:cxn modelId="{76B1CFCA-D36B-4D39-900B-127F4A1DD414}" type="presParOf" srcId="{71F5D3DD-4DB3-4939-AA21-D1C65311D2D7}" destId="{76C72986-73C4-4772-A922-023D11044A0D}" srcOrd="8" destOrd="0" presId="urn:microsoft.com/office/officeart/2005/8/layout/chart3"/>
    <dgm:cxn modelId="{2CE7457A-88CD-43FF-BBFF-E4330D068563}" type="presParOf" srcId="{71F5D3DD-4DB3-4939-AA21-D1C65311D2D7}" destId="{139808F2-844A-4DAA-A9F8-5CECD39E38ED}" srcOrd="9" destOrd="0" presId="urn:microsoft.com/office/officeart/2005/8/layout/chart3"/>
    <dgm:cxn modelId="{D43C124E-0CD1-4A8A-98C5-2E196BA9AD1D}" type="presParOf" srcId="{71F5D3DD-4DB3-4939-AA21-D1C65311D2D7}" destId="{AA92A625-087A-4E4B-8E51-D96874B0AFE2}" srcOrd="10" destOrd="0" presId="urn:microsoft.com/office/officeart/2005/8/layout/chart3"/>
    <dgm:cxn modelId="{36DA8D7D-948E-48A8-BB67-3160D0800D3D}" type="presParOf" srcId="{71F5D3DD-4DB3-4939-AA21-D1C65311D2D7}" destId="{1F604AA7-0540-4B9E-B69D-B47C6B3F2F53}" srcOrd="11" destOrd="0" presId="urn:microsoft.com/office/officeart/2005/8/layout/chart3"/>
    <dgm:cxn modelId="{041D6709-7045-4068-853A-8599EC3CA1A8}" type="presParOf" srcId="{71F5D3DD-4DB3-4939-AA21-D1C65311D2D7}" destId="{096B3850-4A5D-479F-8FAE-307B394E94D9}" srcOrd="12" destOrd="0" presId="urn:microsoft.com/office/officeart/2005/8/layout/chart3"/>
    <dgm:cxn modelId="{F3395466-BB2C-4829-8056-BE1A3C35C967}" type="presParOf" srcId="{71F5D3DD-4DB3-4939-AA21-D1C65311D2D7}" destId="{E283B22B-5BB5-424D-8262-CBCEEFDAD2B3}" srcOrd="13"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7CEFD-763D-4B84-98C0-1282C307EE92}">
      <dsp:nvSpPr>
        <dsp:cNvPr id="0" name=""/>
        <dsp:cNvSpPr/>
      </dsp:nvSpPr>
      <dsp:spPr>
        <a:xfrm>
          <a:off x="608975" y="118499"/>
          <a:ext cx="1008556" cy="1008556"/>
        </a:xfrm>
        <a:prstGeom prst="pie">
          <a:avLst>
            <a:gd name="adj1" fmla="val 16200000"/>
            <a:gd name="adj2" fmla="val 1980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Party</a:t>
          </a:r>
          <a:endParaRPr lang="en-US" sz="800" kern="1200" dirty="0"/>
        </a:p>
      </dsp:txBody>
      <dsp:txXfrm>
        <a:off x="1124059" y="226559"/>
        <a:ext cx="294162" cy="216119"/>
      </dsp:txXfrm>
    </dsp:sp>
    <dsp:sp modelId="{6B190738-3D5C-47F4-AC35-32F563D1B557}">
      <dsp:nvSpPr>
        <dsp:cNvPr id="0" name=""/>
        <dsp:cNvSpPr/>
      </dsp:nvSpPr>
      <dsp:spPr>
        <a:xfrm>
          <a:off x="614197" y="122047"/>
          <a:ext cx="1008556" cy="1008556"/>
        </a:xfrm>
        <a:prstGeom prst="pie">
          <a:avLst>
            <a:gd name="adj1" fmla="val 19800000"/>
            <a:gd name="adj2" fmla="val 18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Action</a:t>
          </a:r>
          <a:endParaRPr lang="en-US" sz="800" kern="1200" dirty="0"/>
        </a:p>
      </dsp:txBody>
      <dsp:txXfrm>
        <a:off x="1304578" y="524269"/>
        <a:ext cx="304968" cy="204112"/>
      </dsp:txXfrm>
    </dsp:sp>
    <dsp:sp modelId="{AFB42C98-88B4-4838-A75B-14467470357A}">
      <dsp:nvSpPr>
        <dsp:cNvPr id="0" name=""/>
        <dsp:cNvSpPr/>
      </dsp:nvSpPr>
      <dsp:spPr>
        <a:xfrm>
          <a:off x="614197" y="122047"/>
          <a:ext cx="1008556" cy="1008556"/>
        </a:xfrm>
        <a:prstGeom prst="pie">
          <a:avLst>
            <a:gd name="adj1" fmla="val 1800000"/>
            <a:gd name="adj2" fmla="val 54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Arrange-</a:t>
          </a:r>
          <a:r>
            <a:rPr lang="en-US" sz="600" kern="1200" dirty="0" err="1" smtClean="0"/>
            <a:t>ment</a:t>
          </a:r>
          <a:endParaRPr lang="en-US" sz="900" kern="1200" dirty="0"/>
        </a:p>
      </dsp:txBody>
      <dsp:txXfrm>
        <a:off x="1129281" y="806424"/>
        <a:ext cx="294162" cy="216119"/>
      </dsp:txXfrm>
    </dsp:sp>
    <dsp:sp modelId="{90B212DD-FE91-4903-924F-CFF10B56F395}">
      <dsp:nvSpPr>
        <dsp:cNvPr id="0" name=""/>
        <dsp:cNvSpPr/>
      </dsp:nvSpPr>
      <dsp:spPr>
        <a:xfrm>
          <a:off x="614197" y="122047"/>
          <a:ext cx="1008556" cy="1008556"/>
        </a:xfrm>
        <a:prstGeom prst="pie">
          <a:avLst>
            <a:gd name="adj1" fmla="val 5400000"/>
            <a:gd name="adj2" fmla="val 90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Product</a:t>
          </a:r>
          <a:endParaRPr lang="en-US" sz="1000" kern="1200" dirty="0"/>
        </a:p>
      </dsp:txBody>
      <dsp:txXfrm>
        <a:off x="813507" y="806424"/>
        <a:ext cx="294162" cy="216119"/>
      </dsp:txXfrm>
    </dsp:sp>
    <dsp:sp modelId="{54522491-4628-4BAC-9B94-C0D666518F72}">
      <dsp:nvSpPr>
        <dsp:cNvPr id="0" name=""/>
        <dsp:cNvSpPr/>
      </dsp:nvSpPr>
      <dsp:spPr>
        <a:xfrm>
          <a:off x="614197" y="122047"/>
          <a:ext cx="1008556" cy="1008556"/>
        </a:xfrm>
        <a:prstGeom prst="pie">
          <a:avLst>
            <a:gd name="adj1" fmla="val 9000000"/>
            <a:gd name="adj2" fmla="val 126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Account</a:t>
          </a:r>
          <a:endParaRPr lang="en-US" sz="1000" kern="1200" dirty="0"/>
        </a:p>
      </dsp:txBody>
      <dsp:txXfrm>
        <a:off x="629806" y="524269"/>
        <a:ext cx="304968" cy="204112"/>
      </dsp:txXfrm>
    </dsp:sp>
    <dsp:sp modelId="{03BCB7A2-8AC4-4AB7-AF69-9B395E3E0FCC}">
      <dsp:nvSpPr>
        <dsp:cNvPr id="0" name=""/>
        <dsp:cNvSpPr/>
      </dsp:nvSpPr>
      <dsp:spPr>
        <a:xfrm>
          <a:off x="614197" y="122047"/>
          <a:ext cx="1008556" cy="1008556"/>
        </a:xfrm>
        <a:prstGeom prst="pie">
          <a:avLst>
            <a:gd name="adj1" fmla="val 12600000"/>
            <a:gd name="adj2" fmla="val 162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Event</a:t>
          </a:r>
          <a:endParaRPr lang="en-US" sz="900" kern="1200" dirty="0"/>
        </a:p>
      </dsp:txBody>
      <dsp:txXfrm>
        <a:off x="813507" y="230106"/>
        <a:ext cx="294162" cy="2161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7CEFD-763D-4B84-98C0-1282C307EE92}">
      <dsp:nvSpPr>
        <dsp:cNvPr id="0" name=""/>
        <dsp:cNvSpPr/>
      </dsp:nvSpPr>
      <dsp:spPr>
        <a:xfrm>
          <a:off x="701592" y="136521"/>
          <a:ext cx="1161945" cy="1161945"/>
        </a:xfrm>
        <a:prstGeom prst="pie">
          <a:avLst>
            <a:gd name="adj1" fmla="val 16200000"/>
            <a:gd name="adj2" fmla="val 1980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Party</a:t>
          </a:r>
          <a:endParaRPr lang="en-US" sz="800" kern="1200" dirty="0"/>
        </a:p>
      </dsp:txBody>
      <dsp:txXfrm>
        <a:off x="1295014" y="261016"/>
        <a:ext cx="338900" cy="248988"/>
      </dsp:txXfrm>
    </dsp:sp>
    <dsp:sp modelId="{6B190738-3D5C-47F4-AC35-32F563D1B557}">
      <dsp:nvSpPr>
        <dsp:cNvPr id="0" name=""/>
        <dsp:cNvSpPr/>
      </dsp:nvSpPr>
      <dsp:spPr>
        <a:xfrm>
          <a:off x="707609" y="140609"/>
          <a:ext cx="1161945" cy="1161945"/>
        </a:xfrm>
        <a:prstGeom prst="pie">
          <a:avLst>
            <a:gd name="adj1" fmla="val 19800000"/>
            <a:gd name="adj2" fmla="val 18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Action</a:t>
          </a:r>
          <a:endParaRPr lang="en-US" sz="800" kern="1200" dirty="0"/>
        </a:p>
      </dsp:txBody>
      <dsp:txXfrm>
        <a:off x="1502988" y="604003"/>
        <a:ext cx="351350" cy="235155"/>
      </dsp:txXfrm>
    </dsp:sp>
    <dsp:sp modelId="{AFB42C98-88B4-4838-A75B-14467470357A}">
      <dsp:nvSpPr>
        <dsp:cNvPr id="0" name=""/>
        <dsp:cNvSpPr/>
      </dsp:nvSpPr>
      <dsp:spPr>
        <a:xfrm>
          <a:off x="707609" y="140609"/>
          <a:ext cx="1161945" cy="1161945"/>
        </a:xfrm>
        <a:prstGeom prst="pie">
          <a:avLst>
            <a:gd name="adj1" fmla="val 1800000"/>
            <a:gd name="adj2" fmla="val 54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Arrange-</a:t>
          </a:r>
          <a:r>
            <a:rPr lang="en-US" sz="600" kern="1200" dirty="0" err="1" smtClean="0"/>
            <a:t>ment</a:t>
          </a:r>
          <a:endParaRPr lang="en-US" sz="900" kern="1200" dirty="0"/>
        </a:p>
      </dsp:txBody>
      <dsp:txXfrm>
        <a:off x="1301031" y="929071"/>
        <a:ext cx="338900" cy="248988"/>
      </dsp:txXfrm>
    </dsp:sp>
    <dsp:sp modelId="{90B212DD-FE91-4903-924F-CFF10B56F395}">
      <dsp:nvSpPr>
        <dsp:cNvPr id="0" name=""/>
        <dsp:cNvSpPr/>
      </dsp:nvSpPr>
      <dsp:spPr>
        <a:xfrm>
          <a:off x="707609" y="140609"/>
          <a:ext cx="1161945" cy="1161945"/>
        </a:xfrm>
        <a:prstGeom prst="pie">
          <a:avLst>
            <a:gd name="adj1" fmla="val 5400000"/>
            <a:gd name="adj2" fmla="val 90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Product</a:t>
          </a:r>
          <a:endParaRPr lang="en-US" sz="1000" kern="1200" dirty="0"/>
        </a:p>
      </dsp:txBody>
      <dsp:txXfrm>
        <a:off x="937232" y="929071"/>
        <a:ext cx="338900" cy="248988"/>
      </dsp:txXfrm>
    </dsp:sp>
    <dsp:sp modelId="{54522491-4628-4BAC-9B94-C0D666518F72}">
      <dsp:nvSpPr>
        <dsp:cNvPr id="0" name=""/>
        <dsp:cNvSpPr/>
      </dsp:nvSpPr>
      <dsp:spPr>
        <a:xfrm>
          <a:off x="707609" y="140609"/>
          <a:ext cx="1161945" cy="1161945"/>
        </a:xfrm>
        <a:prstGeom prst="pie">
          <a:avLst>
            <a:gd name="adj1" fmla="val 9000000"/>
            <a:gd name="adj2" fmla="val 126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Account</a:t>
          </a:r>
          <a:endParaRPr lang="en-US" sz="1000" kern="1200" dirty="0"/>
        </a:p>
      </dsp:txBody>
      <dsp:txXfrm>
        <a:off x="725592" y="604003"/>
        <a:ext cx="351350" cy="235155"/>
      </dsp:txXfrm>
    </dsp:sp>
    <dsp:sp modelId="{03BCB7A2-8AC4-4AB7-AF69-9B395E3E0FCC}">
      <dsp:nvSpPr>
        <dsp:cNvPr id="0" name=""/>
        <dsp:cNvSpPr/>
      </dsp:nvSpPr>
      <dsp:spPr>
        <a:xfrm>
          <a:off x="707609" y="140609"/>
          <a:ext cx="1161945" cy="1161945"/>
        </a:xfrm>
        <a:prstGeom prst="pie">
          <a:avLst>
            <a:gd name="adj1" fmla="val 12600000"/>
            <a:gd name="adj2" fmla="val 162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Event</a:t>
          </a:r>
          <a:endParaRPr lang="en-US" sz="900" kern="1200" dirty="0"/>
        </a:p>
      </dsp:txBody>
      <dsp:txXfrm>
        <a:off x="937232" y="265103"/>
        <a:ext cx="338900" cy="248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7CEFD-763D-4B84-98C0-1282C307EE92}">
      <dsp:nvSpPr>
        <dsp:cNvPr id="0" name=""/>
        <dsp:cNvSpPr/>
      </dsp:nvSpPr>
      <dsp:spPr>
        <a:xfrm>
          <a:off x="608975" y="118499"/>
          <a:ext cx="1008556" cy="1008556"/>
        </a:xfrm>
        <a:prstGeom prst="pie">
          <a:avLst>
            <a:gd name="adj1" fmla="val 16200000"/>
            <a:gd name="adj2" fmla="val 1980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Party</a:t>
          </a:r>
          <a:endParaRPr lang="en-US" sz="800" kern="1200" dirty="0"/>
        </a:p>
      </dsp:txBody>
      <dsp:txXfrm>
        <a:off x="1124059" y="226559"/>
        <a:ext cx="294162" cy="216119"/>
      </dsp:txXfrm>
    </dsp:sp>
    <dsp:sp modelId="{6B190738-3D5C-47F4-AC35-32F563D1B557}">
      <dsp:nvSpPr>
        <dsp:cNvPr id="0" name=""/>
        <dsp:cNvSpPr/>
      </dsp:nvSpPr>
      <dsp:spPr>
        <a:xfrm>
          <a:off x="614197" y="122047"/>
          <a:ext cx="1008556" cy="1008556"/>
        </a:xfrm>
        <a:prstGeom prst="pie">
          <a:avLst>
            <a:gd name="adj1" fmla="val 19800000"/>
            <a:gd name="adj2" fmla="val 18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Action</a:t>
          </a:r>
          <a:endParaRPr lang="en-US" sz="800" kern="1200" dirty="0"/>
        </a:p>
      </dsp:txBody>
      <dsp:txXfrm>
        <a:off x="1304578" y="524269"/>
        <a:ext cx="304968" cy="204112"/>
      </dsp:txXfrm>
    </dsp:sp>
    <dsp:sp modelId="{AFB42C98-88B4-4838-A75B-14467470357A}">
      <dsp:nvSpPr>
        <dsp:cNvPr id="0" name=""/>
        <dsp:cNvSpPr/>
      </dsp:nvSpPr>
      <dsp:spPr>
        <a:xfrm>
          <a:off x="614197" y="122047"/>
          <a:ext cx="1008556" cy="1008556"/>
        </a:xfrm>
        <a:prstGeom prst="pie">
          <a:avLst>
            <a:gd name="adj1" fmla="val 1800000"/>
            <a:gd name="adj2" fmla="val 54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Arrange-</a:t>
          </a:r>
          <a:r>
            <a:rPr lang="en-US" sz="600" kern="1200" dirty="0" err="1" smtClean="0"/>
            <a:t>ment</a:t>
          </a:r>
          <a:endParaRPr lang="en-US" sz="900" kern="1200" dirty="0"/>
        </a:p>
      </dsp:txBody>
      <dsp:txXfrm>
        <a:off x="1129281" y="806424"/>
        <a:ext cx="294162" cy="216119"/>
      </dsp:txXfrm>
    </dsp:sp>
    <dsp:sp modelId="{90B212DD-FE91-4903-924F-CFF10B56F395}">
      <dsp:nvSpPr>
        <dsp:cNvPr id="0" name=""/>
        <dsp:cNvSpPr/>
      </dsp:nvSpPr>
      <dsp:spPr>
        <a:xfrm>
          <a:off x="614197" y="122047"/>
          <a:ext cx="1008556" cy="1008556"/>
        </a:xfrm>
        <a:prstGeom prst="pie">
          <a:avLst>
            <a:gd name="adj1" fmla="val 5400000"/>
            <a:gd name="adj2" fmla="val 90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Product</a:t>
          </a:r>
          <a:endParaRPr lang="en-US" sz="1000" kern="1200" dirty="0"/>
        </a:p>
      </dsp:txBody>
      <dsp:txXfrm>
        <a:off x="813507" y="806424"/>
        <a:ext cx="294162" cy="216119"/>
      </dsp:txXfrm>
    </dsp:sp>
    <dsp:sp modelId="{54522491-4628-4BAC-9B94-C0D666518F72}">
      <dsp:nvSpPr>
        <dsp:cNvPr id="0" name=""/>
        <dsp:cNvSpPr/>
      </dsp:nvSpPr>
      <dsp:spPr>
        <a:xfrm>
          <a:off x="614197" y="122047"/>
          <a:ext cx="1008556" cy="1008556"/>
        </a:xfrm>
        <a:prstGeom prst="pie">
          <a:avLst>
            <a:gd name="adj1" fmla="val 9000000"/>
            <a:gd name="adj2" fmla="val 126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Account</a:t>
          </a:r>
          <a:endParaRPr lang="en-US" sz="1000" kern="1200" dirty="0"/>
        </a:p>
      </dsp:txBody>
      <dsp:txXfrm>
        <a:off x="629806" y="524269"/>
        <a:ext cx="304968" cy="204112"/>
      </dsp:txXfrm>
    </dsp:sp>
    <dsp:sp modelId="{03BCB7A2-8AC4-4AB7-AF69-9B395E3E0FCC}">
      <dsp:nvSpPr>
        <dsp:cNvPr id="0" name=""/>
        <dsp:cNvSpPr/>
      </dsp:nvSpPr>
      <dsp:spPr>
        <a:xfrm>
          <a:off x="614197" y="122047"/>
          <a:ext cx="1008556" cy="1008556"/>
        </a:xfrm>
        <a:prstGeom prst="pie">
          <a:avLst>
            <a:gd name="adj1" fmla="val 12600000"/>
            <a:gd name="adj2" fmla="val 162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Event</a:t>
          </a:r>
          <a:endParaRPr lang="en-US" sz="900" kern="1200" dirty="0"/>
        </a:p>
      </dsp:txBody>
      <dsp:txXfrm>
        <a:off x="813507" y="230106"/>
        <a:ext cx="294162" cy="2161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7CEFD-763D-4B84-98C0-1282C307EE92}">
      <dsp:nvSpPr>
        <dsp:cNvPr id="0" name=""/>
        <dsp:cNvSpPr/>
      </dsp:nvSpPr>
      <dsp:spPr>
        <a:xfrm>
          <a:off x="608975" y="118499"/>
          <a:ext cx="1008556" cy="1008556"/>
        </a:xfrm>
        <a:prstGeom prst="pie">
          <a:avLst>
            <a:gd name="adj1" fmla="val 16200000"/>
            <a:gd name="adj2" fmla="val 1980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Party</a:t>
          </a:r>
          <a:endParaRPr lang="en-US" sz="800" kern="1200" dirty="0"/>
        </a:p>
      </dsp:txBody>
      <dsp:txXfrm>
        <a:off x="1124059" y="226559"/>
        <a:ext cx="294162" cy="216119"/>
      </dsp:txXfrm>
    </dsp:sp>
    <dsp:sp modelId="{6B190738-3D5C-47F4-AC35-32F563D1B557}">
      <dsp:nvSpPr>
        <dsp:cNvPr id="0" name=""/>
        <dsp:cNvSpPr/>
      </dsp:nvSpPr>
      <dsp:spPr>
        <a:xfrm>
          <a:off x="614197" y="122047"/>
          <a:ext cx="1008556" cy="1008556"/>
        </a:xfrm>
        <a:prstGeom prst="pie">
          <a:avLst>
            <a:gd name="adj1" fmla="val 19800000"/>
            <a:gd name="adj2" fmla="val 18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Action</a:t>
          </a:r>
          <a:endParaRPr lang="en-US" sz="800" kern="1200" dirty="0"/>
        </a:p>
      </dsp:txBody>
      <dsp:txXfrm>
        <a:off x="1304578" y="524269"/>
        <a:ext cx="304968" cy="204112"/>
      </dsp:txXfrm>
    </dsp:sp>
    <dsp:sp modelId="{AFB42C98-88B4-4838-A75B-14467470357A}">
      <dsp:nvSpPr>
        <dsp:cNvPr id="0" name=""/>
        <dsp:cNvSpPr/>
      </dsp:nvSpPr>
      <dsp:spPr>
        <a:xfrm>
          <a:off x="614197" y="122047"/>
          <a:ext cx="1008556" cy="1008556"/>
        </a:xfrm>
        <a:prstGeom prst="pie">
          <a:avLst>
            <a:gd name="adj1" fmla="val 1800000"/>
            <a:gd name="adj2" fmla="val 54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Arrange-</a:t>
          </a:r>
          <a:r>
            <a:rPr lang="en-US" sz="600" kern="1200" dirty="0" err="1" smtClean="0"/>
            <a:t>ment</a:t>
          </a:r>
          <a:endParaRPr lang="en-US" sz="900" kern="1200" dirty="0"/>
        </a:p>
      </dsp:txBody>
      <dsp:txXfrm>
        <a:off x="1129281" y="806424"/>
        <a:ext cx="294162" cy="216119"/>
      </dsp:txXfrm>
    </dsp:sp>
    <dsp:sp modelId="{90B212DD-FE91-4903-924F-CFF10B56F395}">
      <dsp:nvSpPr>
        <dsp:cNvPr id="0" name=""/>
        <dsp:cNvSpPr/>
      </dsp:nvSpPr>
      <dsp:spPr>
        <a:xfrm>
          <a:off x="614197" y="122047"/>
          <a:ext cx="1008556" cy="1008556"/>
        </a:xfrm>
        <a:prstGeom prst="pie">
          <a:avLst>
            <a:gd name="adj1" fmla="val 5400000"/>
            <a:gd name="adj2" fmla="val 90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Account</a:t>
          </a:r>
          <a:endParaRPr lang="en-US" sz="1000" kern="1200" dirty="0"/>
        </a:p>
      </dsp:txBody>
      <dsp:txXfrm>
        <a:off x="813507" y="806424"/>
        <a:ext cx="294162" cy="216119"/>
      </dsp:txXfrm>
    </dsp:sp>
    <dsp:sp modelId="{54522491-4628-4BAC-9B94-C0D666518F72}">
      <dsp:nvSpPr>
        <dsp:cNvPr id="0" name=""/>
        <dsp:cNvSpPr/>
      </dsp:nvSpPr>
      <dsp:spPr>
        <a:xfrm>
          <a:off x="614197" y="122047"/>
          <a:ext cx="1008556" cy="1008556"/>
        </a:xfrm>
        <a:prstGeom prst="pie">
          <a:avLst>
            <a:gd name="adj1" fmla="val 9000000"/>
            <a:gd name="adj2" fmla="val 126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Product</a:t>
          </a:r>
          <a:endParaRPr lang="en-US" sz="600" kern="1200" dirty="0"/>
        </a:p>
      </dsp:txBody>
      <dsp:txXfrm>
        <a:off x="629806" y="524269"/>
        <a:ext cx="304968" cy="204112"/>
      </dsp:txXfrm>
    </dsp:sp>
    <dsp:sp modelId="{03BCB7A2-8AC4-4AB7-AF69-9B395E3E0FCC}">
      <dsp:nvSpPr>
        <dsp:cNvPr id="0" name=""/>
        <dsp:cNvSpPr/>
      </dsp:nvSpPr>
      <dsp:spPr>
        <a:xfrm>
          <a:off x="614197" y="122047"/>
          <a:ext cx="1008556" cy="1008556"/>
        </a:xfrm>
        <a:prstGeom prst="pie">
          <a:avLst>
            <a:gd name="adj1" fmla="val 12600000"/>
            <a:gd name="adj2" fmla="val 162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Event</a:t>
          </a:r>
          <a:endParaRPr lang="en-US" sz="900" kern="1200" dirty="0"/>
        </a:p>
      </dsp:txBody>
      <dsp:txXfrm>
        <a:off x="813507" y="230106"/>
        <a:ext cx="294162" cy="2161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D5692-9086-4BCD-9D18-B701E2E962F5}">
      <dsp:nvSpPr>
        <dsp:cNvPr id="0" name=""/>
        <dsp:cNvSpPr/>
      </dsp:nvSpPr>
      <dsp:spPr>
        <a:xfrm>
          <a:off x="933423" y="142690"/>
          <a:ext cx="2048256" cy="2048256"/>
        </a:xfrm>
        <a:prstGeom prst="pie">
          <a:avLst>
            <a:gd name="adj1" fmla="val 16200000"/>
            <a:gd name="adj2" fmla="val 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t> </a:t>
          </a:r>
          <a:endParaRPr lang="en-US" sz="3500" kern="1200" dirty="0"/>
        </a:p>
      </dsp:txBody>
      <dsp:txXfrm>
        <a:off x="2020706" y="567215"/>
        <a:ext cx="755904" cy="560832"/>
      </dsp:txXfrm>
    </dsp:sp>
    <dsp:sp modelId="{B38FF41B-755F-49C6-98F6-697A4434B289}">
      <dsp:nvSpPr>
        <dsp:cNvPr id="0" name=""/>
        <dsp:cNvSpPr/>
      </dsp:nvSpPr>
      <dsp:spPr>
        <a:xfrm>
          <a:off x="933423" y="211453"/>
          <a:ext cx="2048256" cy="2048256"/>
        </a:xfrm>
        <a:prstGeom prst="pie">
          <a:avLst>
            <a:gd name="adj1" fmla="val 0"/>
            <a:gd name="adj2" fmla="val 5400000"/>
          </a:avLst>
        </a:prstGeom>
        <a:gradFill rotWithShape="0">
          <a:gsLst>
            <a:gs pos="0">
              <a:schemeClr val="accent2">
                <a:hueOff val="-3478883"/>
                <a:satOff val="971"/>
                <a:lumOff val="10849"/>
                <a:alphaOff val="0"/>
                <a:tint val="100000"/>
                <a:shade val="100000"/>
                <a:satMod val="130000"/>
              </a:schemeClr>
            </a:gs>
            <a:gs pos="100000">
              <a:schemeClr val="accent2">
                <a:hueOff val="-3478883"/>
                <a:satOff val="971"/>
                <a:lumOff val="1084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t> </a:t>
          </a:r>
          <a:endParaRPr lang="en-US" sz="3500" kern="1200" dirty="0"/>
        </a:p>
      </dsp:txBody>
      <dsp:txXfrm>
        <a:off x="2020706" y="1274351"/>
        <a:ext cx="755904" cy="560832"/>
      </dsp:txXfrm>
    </dsp:sp>
    <dsp:sp modelId="{8BF53F82-F40F-47DF-AA18-7B100C819AA1}">
      <dsp:nvSpPr>
        <dsp:cNvPr id="0" name=""/>
        <dsp:cNvSpPr/>
      </dsp:nvSpPr>
      <dsp:spPr>
        <a:xfrm>
          <a:off x="864661" y="211453"/>
          <a:ext cx="2048256" cy="2048256"/>
        </a:xfrm>
        <a:prstGeom prst="pie">
          <a:avLst>
            <a:gd name="adj1" fmla="val 5400000"/>
            <a:gd name="adj2" fmla="val 10800000"/>
          </a:avLst>
        </a:prstGeom>
        <a:gradFill rotWithShape="0">
          <a:gsLst>
            <a:gs pos="0">
              <a:schemeClr val="accent2">
                <a:hueOff val="-6957765"/>
                <a:satOff val="1941"/>
                <a:lumOff val="21697"/>
                <a:alphaOff val="0"/>
                <a:tint val="100000"/>
                <a:shade val="100000"/>
                <a:satMod val="130000"/>
              </a:schemeClr>
            </a:gs>
            <a:gs pos="100000">
              <a:schemeClr val="accent2">
                <a:hueOff val="-6957765"/>
                <a:satOff val="1941"/>
                <a:lumOff val="2169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t> </a:t>
          </a:r>
          <a:endParaRPr lang="en-US" sz="3500" kern="1200" dirty="0"/>
        </a:p>
      </dsp:txBody>
      <dsp:txXfrm>
        <a:off x="1069730" y="1274351"/>
        <a:ext cx="755904" cy="560832"/>
      </dsp:txXfrm>
    </dsp:sp>
    <dsp:sp modelId="{7FAD8D55-C702-4D98-9A64-2D04533CF35C}">
      <dsp:nvSpPr>
        <dsp:cNvPr id="0" name=""/>
        <dsp:cNvSpPr/>
      </dsp:nvSpPr>
      <dsp:spPr>
        <a:xfrm>
          <a:off x="864661" y="142690"/>
          <a:ext cx="2048256" cy="2048256"/>
        </a:xfrm>
        <a:prstGeom prst="pie">
          <a:avLst>
            <a:gd name="adj1" fmla="val 10800000"/>
            <a:gd name="adj2" fmla="val 16200000"/>
          </a:avLst>
        </a:prstGeom>
        <a:gradFill rotWithShape="0">
          <a:gsLst>
            <a:gs pos="0">
              <a:schemeClr val="accent2">
                <a:hueOff val="-10436647"/>
                <a:satOff val="2912"/>
                <a:lumOff val="32546"/>
                <a:alphaOff val="0"/>
                <a:tint val="100000"/>
                <a:shade val="100000"/>
                <a:satMod val="130000"/>
              </a:schemeClr>
            </a:gs>
            <a:gs pos="100000">
              <a:schemeClr val="accent2">
                <a:hueOff val="-10436647"/>
                <a:satOff val="2912"/>
                <a:lumOff val="3254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t> </a:t>
          </a:r>
          <a:endParaRPr lang="en-US" sz="3500" kern="1200" dirty="0"/>
        </a:p>
      </dsp:txBody>
      <dsp:txXfrm>
        <a:off x="1069730" y="567215"/>
        <a:ext cx="755904" cy="560832"/>
      </dsp:txXfrm>
    </dsp:sp>
    <dsp:sp modelId="{42391B5A-3085-4554-97EE-6DADCC78EE88}">
      <dsp:nvSpPr>
        <dsp:cNvPr id="0" name=""/>
        <dsp:cNvSpPr/>
      </dsp:nvSpPr>
      <dsp:spPr>
        <a:xfrm>
          <a:off x="806627" y="15893"/>
          <a:ext cx="2301849" cy="2301849"/>
        </a:xfrm>
        <a:prstGeom prst="circularArrow">
          <a:avLst>
            <a:gd name="adj1" fmla="val 5085"/>
            <a:gd name="adj2" fmla="val 327528"/>
            <a:gd name="adj3" fmla="val 21272472"/>
            <a:gd name="adj4" fmla="val 16200000"/>
            <a:gd name="adj5" fmla="val 5932"/>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77E69F7-E1F4-4971-90F5-F19101D22CB6}">
      <dsp:nvSpPr>
        <dsp:cNvPr id="0" name=""/>
        <dsp:cNvSpPr/>
      </dsp:nvSpPr>
      <dsp:spPr>
        <a:xfrm>
          <a:off x="806627" y="84656"/>
          <a:ext cx="2301849" cy="2301849"/>
        </a:xfrm>
        <a:prstGeom prst="circularArrow">
          <a:avLst>
            <a:gd name="adj1" fmla="val 5085"/>
            <a:gd name="adj2" fmla="val 327528"/>
            <a:gd name="adj3" fmla="val 5072472"/>
            <a:gd name="adj4" fmla="val 0"/>
            <a:gd name="adj5" fmla="val 5932"/>
          </a:avLst>
        </a:prstGeom>
        <a:gradFill rotWithShape="0">
          <a:gsLst>
            <a:gs pos="0">
              <a:schemeClr val="accent2">
                <a:hueOff val="-3478883"/>
                <a:satOff val="971"/>
                <a:lumOff val="10849"/>
                <a:alphaOff val="0"/>
                <a:tint val="100000"/>
                <a:shade val="100000"/>
                <a:satMod val="130000"/>
              </a:schemeClr>
            </a:gs>
            <a:gs pos="100000">
              <a:schemeClr val="accent2">
                <a:hueOff val="-3478883"/>
                <a:satOff val="971"/>
                <a:lumOff val="1084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B409967-9881-453A-95CB-65D0F9E03AC5}">
      <dsp:nvSpPr>
        <dsp:cNvPr id="0" name=""/>
        <dsp:cNvSpPr/>
      </dsp:nvSpPr>
      <dsp:spPr>
        <a:xfrm>
          <a:off x="737864" y="84656"/>
          <a:ext cx="2301849" cy="2301849"/>
        </a:xfrm>
        <a:prstGeom prst="circularArrow">
          <a:avLst>
            <a:gd name="adj1" fmla="val 5085"/>
            <a:gd name="adj2" fmla="val 327528"/>
            <a:gd name="adj3" fmla="val 10472472"/>
            <a:gd name="adj4" fmla="val 5400000"/>
            <a:gd name="adj5" fmla="val 5932"/>
          </a:avLst>
        </a:prstGeom>
        <a:gradFill rotWithShape="0">
          <a:gsLst>
            <a:gs pos="0">
              <a:schemeClr val="accent2">
                <a:hueOff val="-6957765"/>
                <a:satOff val="1941"/>
                <a:lumOff val="21697"/>
                <a:alphaOff val="0"/>
                <a:tint val="100000"/>
                <a:shade val="100000"/>
                <a:satMod val="130000"/>
              </a:schemeClr>
            </a:gs>
            <a:gs pos="100000">
              <a:schemeClr val="accent2">
                <a:hueOff val="-6957765"/>
                <a:satOff val="1941"/>
                <a:lumOff val="2169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A04F64C-43B1-4DE4-9F89-D0FDDAE37085}">
      <dsp:nvSpPr>
        <dsp:cNvPr id="0" name=""/>
        <dsp:cNvSpPr/>
      </dsp:nvSpPr>
      <dsp:spPr>
        <a:xfrm>
          <a:off x="737864" y="15893"/>
          <a:ext cx="2301849" cy="2301849"/>
        </a:xfrm>
        <a:prstGeom prst="circularArrow">
          <a:avLst>
            <a:gd name="adj1" fmla="val 5085"/>
            <a:gd name="adj2" fmla="val 327528"/>
            <a:gd name="adj3" fmla="val 15872472"/>
            <a:gd name="adj4" fmla="val 10800000"/>
            <a:gd name="adj5" fmla="val 5932"/>
          </a:avLst>
        </a:prstGeom>
        <a:gradFill rotWithShape="0">
          <a:gsLst>
            <a:gs pos="0">
              <a:schemeClr val="accent2">
                <a:hueOff val="-10436647"/>
                <a:satOff val="2912"/>
                <a:lumOff val="32546"/>
                <a:alphaOff val="0"/>
                <a:tint val="100000"/>
                <a:shade val="100000"/>
                <a:satMod val="130000"/>
              </a:schemeClr>
            </a:gs>
            <a:gs pos="100000">
              <a:schemeClr val="accent2">
                <a:hueOff val="-10436647"/>
                <a:satOff val="2912"/>
                <a:lumOff val="3254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349" cy="479901"/>
          </a:xfrm>
          <a:prstGeom prst="rect">
            <a:avLst/>
          </a:prstGeom>
        </p:spPr>
        <p:txBody>
          <a:bodyPr vert="horz" lIns="62975" tIns="31487" rIns="62975" bIns="31487" rtlCol="0"/>
          <a:lstStyle>
            <a:lvl1pPr algn="l">
              <a:defRPr sz="800"/>
            </a:lvl1pPr>
          </a:lstStyle>
          <a:p>
            <a:endParaRPr lang="en-US"/>
          </a:p>
        </p:txBody>
      </p:sp>
      <p:sp>
        <p:nvSpPr>
          <p:cNvPr id="3" name="Date Placeholder 2"/>
          <p:cNvSpPr>
            <a:spLocks noGrp="1"/>
          </p:cNvSpPr>
          <p:nvPr>
            <p:ph type="dt" sz="quarter" idx="1"/>
          </p:nvPr>
        </p:nvSpPr>
        <p:spPr>
          <a:xfrm>
            <a:off x="4143681" y="0"/>
            <a:ext cx="3170349" cy="479901"/>
          </a:xfrm>
          <a:prstGeom prst="rect">
            <a:avLst/>
          </a:prstGeom>
        </p:spPr>
        <p:txBody>
          <a:bodyPr vert="horz" lIns="62975" tIns="31487" rIns="62975" bIns="31487" rtlCol="0"/>
          <a:lstStyle>
            <a:lvl1pPr algn="r">
              <a:defRPr sz="800"/>
            </a:lvl1pPr>
          </a:lstStyle>
          <a:p>
            <a:fld id="{8F7D5DB6-C4AC-46CE-961F-A1E43622D70C}" type="datetimeFigureOut">
              <a:rPr lang="en-US" smtClean="0"/>
              <a:t>10/31/2022</a:t>
            </a:fld>
            <a:endParaRPr lang="en-US"/>
          </a:p>
        </p:txBody>
      </p:sp>
      <p:sp>
        <p:nvSpPr>
          <p:cNvPr id="4" name="Footer Placeholder 3"/>
          <p:cNvSpPr>
            <a:spLocks noGrp="1"/>
          </p:cNvSpPr>
          <p:nvPr>
            <p:ph type="ftr" sz="quarter" idx="2"/>
          </p:nvPr>
        </p:nvSpPr>
        <p:spPr>
          <a:xfrm>
            <a:off x="0" y="9119176"/>
            <a:ext cx="3170349" cy="479901"/>
          </a:xfrm>
          <a:prstGeom prst="rect">
            <a:avLst/>
          </a:prstGeom>
        </p:spPr>
        <p:txBody>
          <a:bodyPr vert="horz" lIns="62975" tIns="31487" rIns="62975" bIns="31487" rtlCol="0" anchor="b"/>
          <a:lstStyle>
            <a:lvl1pPr algn="l">
              <a:defRPr sz="800"/>
            </a:lvl1pPr>
          </a:lstStyle>
          <a:p>
            <a:endParaRPr lang="en-US"/>
          </a:p>
        </p:txBody>
      </p:sp>
      <p:sp>
        <p:nvSpPr>
          <p:cNvPr id="5" name="Slide Number Placeholder 4"/>
          <p:cNvSpPr>
            <a:spLocks noGrp="1"/>
          </p:cNvSpPr>
          <p:nvPr>
            <p:ph type="sldNum" sz="quarter" idx="3"/>
          </p:nvPr>
        </p:nvSpPr>
        <p:spPr>
          <a:xfrm>
            <a:off x="4143681" y="9119176"/>
            <a:ext cx="3170349" cy="479901"/>
          </a:xfrm>
          <a:prstGeom prst="rect">
            <a:avLst/>
          </a:prstGeom>
        </p:spPr>
        <p:txBody>
          <a:bodyPr vert="horz" lIns="62975" tIns="31487" rIns="62975" bIns="31487" rtlCol="0" anchor="b"/>
          <a:lstStyle>
            <a:lvl1pPr algn="r">
              <a:defRPr sz="800"/>
            </a:lvl1pPr>
          </a:lstStyle>
          <a:p>
            <a:fld id="{729A5800-1A77-4465-84BB-95FBD150BB92}" type="slidenum">
              <a:rPr lang="en-US" smtClean="0"/>
              <a:t>‹#›</a:t>
            </a:fld>
            <a:endParaRPr lang="en-US"/>
          </a:p>
        </p:txBody>
      </p:sp>
    </p:spTree>
    <p:extLst>
      <p:ext uri="{BB962C8B-B14F-4D97-AF65-F5344CB8AC3E}">
        <p14:creationId xmlns:p14="http://schemas.microsoft.com/office/powerpoint/2010/main" val="337432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717" cy="480598"/>
          </a:xfrm>
          <a:prstGeom prst="rect">
            <a:avLst/>
          </a:prstGeom>
        </p:spPr>
        <p:txBody>
          <a:bodyPr vert="horz" lIns="91433" tIns="45717" rIns="91433" bIns="45717" rtlCol="0"/>
          <a:lstStyle>
            <a:lvl1pPr algn="l">
              <a:defRPr sz="1200">
                <a:cs typeface="+mn-cs"/>
              </a:defRPr>
            </a:lvl1pPr>
          </a:lstStyle>
          <a:p>
            <a:pPr>
              <a:defRPr/>
            </a:pPr>
            <a:endParaRPr lang="en-GB"/>
          </a:p>
        </p:txBody>
      </p:sp>
      <p:sp>
        <p:nvSpPr>
          <p:cNvPr id="3" name="Date Placeholder 2"/>
          <p:cNvSpPr>
            <a:spLocks noGrp="1"/>
          </p:cNvSpPr>
          <p:nvPr>
            <p:ph type="dt" idx="1"/>
          </p:nvPr>
        </p:nvSpPr>
        <p:spPr>
          <a:xfrm>
            <a:off x="4142776" y="0"/>
            <a:ext cx="3170717" cy="480598"/>
          </a:xfrm>
          <a:prstGeom prst="rect">
            <a:avLst/>
          </a:prstGeom>
        </p:spPr>
        <p:txBody>
          <a:bodyPr vert="horz" lIns="91433" tIns="45717" rIns="91433" bIns="45717" rtlCol="0"/>
          <a:lstStyle>
            <a:lvl1pPr algn="r">
              <a:defRPr sz="1200">
                <a:cs typeface="+mn-cs"/>
              </a:defRPr>
            </a:lvl1pPr>
          </a:lstStyle>
          <a:p>
            <a:pPr>
              <a:defRPr/>
            </a:pPr>
            <a:fld id="{61DF6021-A9E8-4894-AFA1-225F9ED6A793}" type="datetimeFigureOut">
              <a:rPr lang="en-GB"/>
              <a:pPr>
                <a:defRPr/>
              </a:pPr>
              <a:t>31/10/2022</a:t>
            </a:fld>
            <a:endParaRPr lang="en-GB"/>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33" tIns="45717" rIns="91433" bIns="45717" rtlCol="0" anchor="ctr"/>
          <a:lstStyle/>
          <a:p>
            <a:pPr lvl="0"/>
            <a:endParaRPr lang="en-GB" noProof="0"/>
          </a:p>
        </p:txBody>
      </p:sp>
      <p:sp>
        <p:nvSpPr>
          <p:cNvPr id="5" name="Notes Placeholder 4"/>
          <p:cNvSpPr>
            <a:spLocks noGrp="1"/>
          </p:cNvSpPr>
          <p:nvPr>
            <p:ph type="body" sz="quarter" idx="3"/>
          </p:nvPr>
        </p:nvSpPr>
        <p:spPr>
          <a:xfrm>
            <a:off x="731180" y="4560303"/>
            <a:ext cx="5852843" cy="4320770"/>
          </a:xfrm>
          <a:prstGeom prst="rect">
            <a:avLst/>
          </a:prstGeom>
        </p:spPr>
        <p:txBody>
          <a:bodyPr vert="horz" lIns="91433" tIns="45717" rIns="91433" bIns="45717"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119069"/>
            <a:ext cx="3170717" cy="480597"/>
          </a:xfrm>
          <a:prstGeom prst="rect">
            <a:avLst/>
          </a:prstGeom>
        </p:spPr>
        <p:txBody>
          <a:bodyPr vert="horz" lIns="91433" tIns="45717" rIns="91433" bIns="45717" rtlCol="0" anchor="b"/>
          <a:lstStyle>
            <a:lvl1pPr algn="l">
              <a:defRPr sz="1200">
                <a:cs typeface="+mn-cs"/>
              </a:defRPr>
            </a:lvl1pPr>
          </a:lstStyle>
          <a:p>
            <a:pPr>
              <a:defRPr/>
            </a:pPr>
            <a:endParaRPr lang="en-GB"/>
          </a:p>
        </p:txBody>
      </p:sp>
      <p:sp>
        <p:nvSpPr>
          <p:cNvPr id="7" name="Slide Number Placeholder 6"/>
          <p:cNvSpPr>
            <a:spLocks noGrp="1"/>
          </p:cNvSpPr>
          <p:nvPr>
            <p:ph type="sldNum" sz="quarter" idx="5"/>
          </p:nvPr>
        </p:nvSpPr>
        <p:spPr>
          <a:xfrm>
            <a:off x="4142776" y="9119069"/>
            <a:ext cx="3170717" cy="480597"/>
          </a:xfrm>
          <a:prstGeom prst="rect">
            <a:avLst/>
          </a:prstGeom>
        </p:spPr>
        <p:txBody>
          <a:bodyPr vert="horz" lIns="91433" tIns="45717" rIns="91433" bIns="45717" rtlCol="0" anchor="b"/>
          <a:lstStyle>
            <a:lvl1pPr algn="r">
              <a:defRPr sz="1200">
                <a:cs typeface="+mn-cs"/>
              </a:defRPr>
            </a:lvl1pPr>
          </a:lstStyle>
          <a:p>
            <a:pPr>
              <a:defRPr/>
            </a:pPr>
            <a:fld id="{432F29B9-F0E7-467D-8A14-334D102C7CCC}" type="slidenum">
              <a:rPr lang="en-GB"/>
              <a:pPr>
                <a:defRPr/>
              </a:pPr>
              <a:t>‹#›</a:t>
            </a:fld>
            <a:endParaRPr lang="en-GB"/>
          </a:p>
        </p:txBody>
      </p:sp>
    </p:spTree>
    <p:extLst>
      <p:ext uri="{BB962C8B-B14F-4D97-AF65-F5344CB8AC3E}">
        <p14:creationId xmlns:p14="http://schemas.microsoft.com/office/powerpoint/2010/main" val="24474899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mn-lt"/>
        <a:ea typeface="+mn-ea"/>
        <a:cs typeface="+mn-cs"/>
      </a:defRPr>
    </a:lvl1pPr>
    <a:lvl2pPr marL="389717" algn="l" rtl="0" eaLnBrk="0" fontAlgn="base" hangingPunct="0">
      <a:spcBef>
        <a:spcPct val="30000"/>
      </a:spcBef>
      <a:spcAft>
        <a:spcPct val="0"/>
      </a:spcAft>
      <a:defRPr sz="1000" kern="1200">
        <a:solidFill>
          <a:schemeClr val="tx1"/>
        </a:solidFill>
        <a:latin typeface="+mn-lt"/>
        <a:ea typeface="+mn-ea"/>
        <a:cs typeface="+mn-cs"/>
      </a:defRPr>
    </a:lvl2pPr>
    <a:lvl3pPr marL="779435" algn="l" rtl="0" eaLnBrk="0" fontAlgn="base" hangingPunct="0">
      <a:spcBef>
        <a:spcPct val="30000"/>
      </a:spcBef>
      <a:spcAft>
        <a:spcPct val="0"/>
      </a:spcAft>
      <a:defRPr sz="1000" kern="1200">
        <a:solidFill>
          <a:schemeClr val="tx1"/>
        </a:solidFill>
        <a:latin typeface="+mn-lt"/>
        <a:ea typeface="+mn-ea"/>
        <a:cs typeface="+mn-cs"/>
      </a:defRPr>
    </a:lvl3pPr>
    <a:lvl4pPr marL="1169152" algn="l" rtl="0" eaLnBrk="0" fontAlgn="base" hangingPunct="0">
      <a:spcBef>
        <a:spcPct val="30000"/>
      </a:spcBef>
      <a:spcAft>
        <a:spcPct val="0"/>
      </a:spcAft>
      <a:defRPr sz="1000" kern="1200">
        <a:solidFill>
          <a:schemeClr val="tx1"/>
        </a:solidFill>
        <a:latin typeface="+mn-lt"/>
        <a:ea typeface="+mn-ea"/>
        <a:cs typeface="+mn-cs"/>
      </a:defRPr>
    </a:lvl4pPr>
    <a:lvl5pPr marL="1558869" algn="l" rtl="0" eaLnBrk="0" fontAlgn="base" hangingPunct="0">
      <a:spcBef>
        <a:spcPct val="30000"/>
      </a:spcBef>
      <a:spcAft>
        <a:spcPct val="0"/>
      </a:spcAft>
      <a:defRPr sz="1000" kern="1200">
        <a:solidFill>
          <a:schemeClr val="tx1"/>
        </a:solidFill>
        <a:latin typeface="+mn-lt"/>
        <a:ea typeface="+mn-ea"/>
        <a:cs typeface="+mn-cs"/>
      </a:defRPr>
    </a:lvl5pPr>
    <a:lvl6pPr marL="1948586" algn="l" defTabSz="779435" rtl="0" eaLnBrk="1" latinLnBrk="0" hangingPunct="1">
      <a:defRPr sz="1000" kern="1200">
        <a:solidFill>
          <a:schemeClr val="tx1"/>
        </a:solidFill>
        <a:latin typeface="+mn-lt"/>
        <a:ea typeface="+mn-ea"/>
        <a:cs typeface="+mn-cs"/>
      </a:defRPr>
    </a:lvl6pPr>
    <a:lvl7pPr marL="2338304" algn="l" defTabSz="779435" rtl="0" eaLnBrk="1" latinLnBrk="0" hangingPunct="1">
      <a:defRPr sz="1000" kern="1200">
        <a:solidFill>
          <a:schemeClr val="tx1"/>
        </a:solidFill>
        <a:latin typeface="+mn-lt"/>
        <a:ea typeface="+mn-ea"/>
        <a:cs typeface="+mn-cs"/>
      </a:defRPr>
    </a:lvl7pPr>
    <a:lvl8pPr marL="2728021" algn="l" defTabSz="779435" rtl="0" eaLnBrk="1" latinLnBrk="0" hangingPunct="1">
      <a:defRPr sz="1000" kern="1200">
        <a:solidFill>
          <a:schemeClr val="tx1"/>
        </a:solidFill>
        <a:latin typeface="+mn-lt"/>
        <a:ea typeface="+mn-ea"/>
        <a:cs typeface="+mn-cs"/>
      </a:defRPr>
    </a:lvl8pPr>
    <a:lvl9pPr marL="3117738" algn="l" defTabSz="779435"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easuringu.com/blog/personas" TargetMode="External"/><Relationship Id="rId7" Type="http://schemas.openxmlformats.org/officeDocument/2006/relationships/hyperlink" Target="https://measuringu.com/blog/nps-ux.php"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measuringu.com/blog/10-things-SUS.php" TargetMode="External"/><Relationship Id="rId5" Type="http://schemas.openxmlformats.org/officeDocument/2006/relationships/hyperlink" Target="https://measuringu.com/suprq.php" TargetMode="External"/><Relationship Id="rId4" Type="http://schemas.openxmlformats.org/officeDocument/2006/relationships/hyperlink" Target="https://measuringu.com/blog/f-word.php"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a:t>
            </a:fld>
            <a:endParaRPr lang="en-GB"/>
          </a:p>
        </p:txBody>
      </p:sp>
    </p:spTree>
    <p:extLst>
      <p:ext uri="{BB962C8B-B14F-4D97-AF65-F5344CB8AC3E}">
        <p14:creationId xmlns:p14="http://schemas.microsoft.com/office/powerpoint/2010/main" val="4152236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12</a:t>
            </a:fld>
            <a:endParaRPr lang="en-GB"/>
          </a:p>
        </p:txBody>
      </p:sp>
    </p:spTree>
    <p:extLst>
      <p:ext uri="{BB962C8B-B14F-4D97-AF65-F5344CB8AC3E}">
        <p14:creationId xmlns:p14="http://schemas.microsoft.com/office/powerpoint/2010/main" val="3614261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13</a:t>
            </a:fld>
            <a:endParaRPr lang="en-GB"/>
          </a:p>
        </p:txBody>
      </p:sp>
    </p:spTree>
    <p:extLst>
      <p:ext uri="{BB962C8B-B14F-4D97-AF65-F5344CB8AC3E}">
        <p14:creationId xmlns:p14="http://schemas.microsoft.com/office/powerpoint/2010/main" val="152640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14</a:t>
            </a:fld>
            <a:endParaRPr lang="en-GB"/>
          </a:p>
        </p:txBody>
      </p:sp>
    </p:spTree>
    <p:extLst>
      <p:ext uri="{BB962C8B-B14F-4D97-AF65-F5344CB8AC3E}">
        <p14:creationId xmlns:p14="http://schemas.microsoft.com/office/powerpoint/2010/main" val="102120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15</a:t>
            </a:fld>
            <a:endParaRPr lang="en-GB"/>
          </a:p>
        </p:txBody>
      </p:sp>
    </p:spTree>
    <p:extLst>
      <p:ext uri="{BB962C8B-B14F-4D97-AF65-F5344CB8AC3E}">
        <p14:creationId xmlns:p14="http://schemas.microsoft.com/office/powerpoint/2010/main" val="130906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16</a:t>
            </a:fld>
            <a:endParaRPr lang="en-GB"/>
          </a:p>
        </p:txBody>
      </p:sp>
    </p:spTree>
    <p:extLst>
      <p:ext uri="{BB962C8B-B14F-4D97-AF65-F5344CB8AC3E}">
        <p14:creationId xmlns:p14="http://schemas.microsoft.com/office/powerpoint/2010/main" val="1030597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dirty="0" smtClean="0">
                <a:solidFill>
                  <a:schemeClr val="tx2"/>
                </a:solidFill>
              </a:rPr>
              <a:t>Data products are produced in clean, reliable and available by owner domain who understand the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b="0" i="0" kern="1200" dirty="0" smtClean="0">
                <a:solidFill>
                  <a:schemeClr val="tx1"/>
                </a:solidFill>
                <a:effectLst/>
                <a:latin typeface="+mn-lt"/>
                <a:ea typeface="+mn-ea"/>
                <a:cs typeface="+mn-cs"/>
              </a:rPr>
              <a:t>Establish data lineage to support reproducibility, traceability, and verifiability</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000" dirty="0" smtClean="0">
              <a:solidFill>
                <a:schemeClr val="tx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19</a:t>
            </a:fld>
            <a:endParaRPr lang="en-GB"/>
          </a:p>
        </p:txBody>
      </p:sp>
    </p:spTree>
    <p:extLst>
      <p:ext uri="{BB962C8B-B14F-4D97-AF65-F5344CB8AC3E}">
        <p14:creationId xmlns:p14="http://schemas.microsoft.com/office/powerpoint/2010/main" val="258802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Enterprise</a:t>
            </a:r>
            <a:r>
              <a:rPr lang="en-US" baseline="0" dirty="0" smtClean="0"/>
              <a:t> Data Governance</a:t>
            </a:r>
            <a:r>
              <a:rPr lang="en-US" baseline="0" dirty="0"/>
              <a:t> </a:t>
            </a:r>
            <a:r>
              <a:rPr lang="en-US" baseline="0" dirty="0" smtClean="0"/>
              <a:t>-&gt; proactive, computational, interoperable</a:t>
            </a:r>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20</a:t>
            </a:fld>
            <a:endParaRPr lang="en-GB"/>
          </a:p>
        </p:txBody>
      </p:sp>
    </p:spTree>
    <p:extLst>
      <p:ext uri="{BB962C8B-B14F-4D97-AF65-F5344CB8AC3E}">
        <p14:creationId xmlns:p14="http://schemas.microsoft.com/office/powerpoint/2010/main" val="526667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dirty="0" smtClean="0">
                <a:solidFill>
                  <a:schemeClr val="tx2"/>
                </a:solidFill>
              </a:rPr>
              <a:t>Data products are produced in clean, reliable and available by owner domain who understand the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b="0" i="0" kern="1200" dirty="0" smtClean="0">
                <a:solidFill>
                  <a:schemeClr val="tx1"/>
                </a:solidFill>
                <a:effectLst/>
                <a:latin typeface="+mn-lt"/>
                <a:ea typeface="+mn-ea"/>
                <a:cs typeface="+mn-cs"/>
              </a:rPr>
              <a:t>Establish data lineage to support reproducibility, traceability, and verifiability</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000" dirty="0" smtClean="0">
              <a:solidFill>
                <a:schemeClr val="tx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21</a:t>
            </a:fld>
            <a:endParaRPr lang="en-GB"/>
          </a:p>
        </p:txBody>
      </p:sp>
    </p:spTree>
    <p:extLst>
      <p:ext uri="{BB962C8B-B14F-4D97-AF65-F5344CB8AC3E}">
        <p14:creationId xmlns:p14="http://schemas.microsoft.com/office/powerpoint/2010/main" val="9854795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smtClean="0">
              <a:solidFill>
                <a:schemeClr val="bg1">
                  <a:lumMod val="50000"/>
                </a:schemeClr>
              </a:solidFill>
            </a:endParaRPr>
          </a:p>
          <a:p>
            <a:r>
              <a:rPr lang="en-US" sz="1000" b="1" i="0" kern="1200" dirty="0" smtClean="0">
                <a:solidFill>
                  <a:schemeClr val="tx1"/>
                </a:solidFill>
                <a:effectLst/>
                <a:latin typeface="+mn-lt"/>
                <a:ea typeface="+mn-ea"/>
                <a:cs typeface="+mn-cs"/>
              </a:rPr>
              <a:t>Descriptive</a:t>
            </a:r>
          </a:p>
          <a:p>
            <a:r>
              <a:rPr lang="en-US" sz="1000" b="0" i="0" kern="1200" dirty="0" smtClean="0">
                <a:solidFill>
                  <a:schemeClr val="tx1"/>
                </a:solidFill>
                <a:effectLst/>
                <a:latin typeface="+mn-lt"/>
                <a:ea typeface="+mn-ea"/>
                <a:cs typeface="+mn-cs"/>
              </a:rPr>
              <a:t>This includes demographic data like gender, age, geography and income. It also includes self-described attitudes and preferences toward products categories and technology. From this data you can create meaningful segments (e.g. early adopters or value-seekers) and </a:t>
            </a:r>
            <a:r>
              <a:rPr lang="en-US" sz="1000" b="0" i="0" u="none" strike="noStrike" kern="1200" dirty="0" smtClean="0">
                <a:solidFill>
                  <a:schemeClr val="tx1"/>
                </a:solidFill>
                <a:effectLst/>
                <a:latin typeface="+mn-lt"/>
                <a:ea typeface="+mn-ea"/>
                <a:cs typeface="+mn-cs"/>
                <a:hlinkClick r:id="rId3"/>
              </a:rPr>
              <a:t>personas</a:t>
            </a:r>
            <a:r>
              <a:rPr lang="en-US" sz="1000" b="0" i="0" kern="1200" dirty="0" smtClean="0">
                <a:solidFill>
                  <a:schemeClr val="tx1"/>
                </a:solidFill>
                <a:effectLst/>
                <a:latin typeface="+mn-lt"/>
                <a:ea typeface="+mn-ea"/>
                <a:cs typeface="+mn-cs"/>
              </a:rPr>
              <a:t>.  You can collect this data from purchases, registrations, surveys, interviews and contextual inquires.</a:t>
            </a:r>
            <a:endParaRPr lang="en-US" sz="1000" dirty="0" smtClean="0">
              <a:solidFill>
                <a:schemeClr val="bg1">
                  <a:lumMod val="50000"/>
                </a:schemeClr>
              </a:solidFill>
            </a:endParaRP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b="1" baseline="0" dirty="0" smtClean="0"/>
              <a:t>Attitudinal</a:t>
            </a:r>
          </a:p>
          <a:p>
            <a:pPr marL="0" lvl="0" indent="0">
              <a:buFont typeface="Arial" panose="020B0604020202020204" pitchFamily="34" charset="0"/>
              <a:buNone/>
            </a:pPr>
            <a:r>
              <a:rPr lang="en-US" sz="1000" b="0" i="0" kern="1200" dirty="0" smtClean="0">
                <a:solidFill>
                  <a:schemeClr val="tx1"/>
                </a:solidFill>
                <a:effectLst/>
                <a:latin typeface="+mn-lt"/>
                <a:ea typeface="+mn-ea"/>
                <a:cs typeface="+mn-cs"/>
              </a:rPr>
              <a:t>Preference data, opinions, desirability, branding and sentiments are usually captured in surveys, </a:t>
            </a:r>
            <a:r>
              <a:rPr lang="en-US" sz="1000" b="0" i="0" u="none" strike="noStrike" kern="1200" dirty="0" smtClean="0">
                <a:solidFill>
                  <a:schemeClr val="tx1"/>
                </a:solidFill>
                <a:effectLst/>
                <a:latin typeface="+mn-lt"/>
                <a:ea typeface="+mn-ea"/>
                <a:cs typeface="+mn-cs"/>
                <a:hlinkClick r:id="rId4"/>
              </a:rPr>
              <a:t>focus groups</a:t>
            </a:r>
            <a:r>
              <a:rPr lang="en-US" sz="1000" b="0" i="0" kern="1200" dirty="0" smtClean="0">
                <a:solidFill>
                  <a:schemeClr val="tx1"/>
                </a:solidFill>
                <a:effectLst/>
                <a:latin typeface="+mn-lt"/>
                <a:ea typeface="+mn-ea"/>
                <a:cs typeface="+mn-cs"/>
              </a:rPr>
              <a:t> and usability tests.  This is where questionnaires like the </a:t>
            </a:r>
            <a:r>
              <a:rPr lang="en-US" sz="1000" b="0" i="0" u="none" strike="noStrike" kern="1200" dirty="0" smtClean="0">
                <a:solidFill>
                  <a:schemeClr val="tx1"/>
                </a:solidFill>
                <a:effectLst/>
                <a:latin typeface="+mn-lt"/>
                <a:ea typeface="+mn-ea"/>
                <a:cs typeface="+mn-cs"/>
                <a:hlinkClick r:id="rId5"/>
              </a:rPr>
              <a:t>SUPR-Q</a:t>
            </a:r>
            <a:r>
              <a:rPr lang="en-US" sz="1000" b="0" i="0" kern="1200" dirty="0" smtClean="0">
                <a:solidFill>
                  <a:schemeClr val="tx1"/>
                </a:solidFill>
                <a:effectLst/>
                <a:latin typeface="+mn-lt"/>
                <a:ea typeface="+mn-ea"/>
                <a:cs typeface="+mn-cs"/>
              </a:rPr>
              <a:t>, </a:t>
            </a:r>
            <a:r>
              <a:rPr lang="en-US" sz="1000" b="0" i="0" u="none" strike="noStrike" kern="1200" dirty="0" smtClean="0">
                <a:solidFill>
                  <a:schemeClr val="tx1"/>
                </a:solidFill>
                <a:effectLst/>
                <a:latin typeface="+mn-lt"/>
                <a:ea typeface="+mn-ea"/>
                <a:cs typeface="+mn-cs"/>
                <a:hlinkClick r:id="rId6"/>
              </a:rPr>
              <a:t>SUS </a:t>
            </a:r>
            <a:r>
              <a:rPr lang="en-US" sz="1000" b="0" i="0" kern="1200" dirty="0" smtClean="0">
                <a:solidFill>
                  <a:schemeClr val="tx1"/>
                </a:solidFill>
                <a:effectLst/>
                <a:latin typeface="+mn-lt"/>
                <a:ea typeface="+mn-ea"/>
                <a:cs typeface="+mn-cs"/>
              </a:rPr>
              <a:t>or the </a:t>
            </a:r>
            <a:r>
              <a:rPr lang="en-US" sz="1000" b="0" i="0" u="none" strike="noStrike" kern="1200" dirty="0" smtClean="0">
                <a:solidFill>
                  <a:schemeClr val="tx1"/>
                </a:solidFill>
                <a:effectLst/>
                <a:latin typeface="+mn-lt"/>
                <a:ea typeface="+mn-ea"/>
                <a:cs typeface="+mn-cs"/>
                <a:hlinkClick r:id="rId7"/>
              </a:rPr>
              <a:t>Net Promoter Score</a:t>
            </a:r>
            <a:r>
              <a:rPr lang="en-US" sz="1000" b="0" i="0" kern="1200" dirty="0" smtClean="0">
                <a:solidFill>
                  <a:schemeClr val="tx1"/>
                </a:solidFill>
                <a:effectLst/>
                <a:latin typeface="+mn-lt"/>
                <a:ea typeface="+mn-ea"/>
                <a:cs typeface="+mn-cs"/>
              </a:rPr>
              <a:t> quantify how interactions and behaviors affect attitudes. These attitudes will then affect some self-described descriptive attributes quantified in the descriptive grouping.</a:t>
            </a:r>
          </a:p>
          <a:p>
            <a:pPr marL="0" lvl="0" indent="0">
              <a:buFont typeface="Arial" panose="020B0604020202020204" pitchFamily="34" charset="0"/>
              <a:buNone/>
            </a:pPr>
            <a:endParaRPr lang="en-US" sz="1000" b="0" i="0" kern="1200" baseline="0" dirty="0" smtClean="0">
              <a:solidFill>
                <a:schemeClr val="tx1"/>
              </a:solidFill>
              <a:effectLst/>
              <a:latin typeface="+mn-lt"/>
              <a:ea typeface="+mn-ea"/>
              <a:cs typeface="+mn-cs"/>
            </a:endParaRP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b="1" baseline="0" dirty="0" smtClean="0"/>
              <a:t>Descriptive</a:t>
            </a:r>
          </a:p>
          <a:p>
            <a:r>
              <a:rPr lang="en-US" sz="1000" dirty="0" smtClean="0">
                <a:solidFill>
                  <a:schemeClr val="bg1">
                    <a:lumMod val="50000"/>
                  </a:schemeClr>
                </a:solidFill>
              </a:rPr>
              <a:t>Where customer live and work, what are the current </a:t>
            </a:r>
          </a:p>
          <a:p>
            <a:r>
              <a:rPr lang="en-US" sz="1000" dirty="0" smtClean="0">
                <a:solidFill>
                  <a:schemeClr val="bg1">
                    <a:lumMod val="50000"/>
                  </a:schemeClr>
                </a:solidFill>
              </a:rPr>
              <a:t>and past functional roles, industry association and </a:t>
            </a:r>
          </a:p>
          <a:p>
            <a:r>
              <a:rPr lang="en-US" sz="1000" dirty="0" smtClean="0">
                <a:solidFill>
                  <a:schemeClr val="bg1">
                    <a:lumMod val="50000"/>
                  </a:schemeClr>
                </a:solidFill>
              </a:rPr>
              <a:t>affiliation, authority and entitlement customer </a:t>
            </a:r>
          </a:p>
          <a:p>
            <a:r>
              <a:rPr lang="en-US" sz="1000" dirty="0" smtClean="0">
                <a:solidFill>
                  <a:schemeClr val="bg1">
                    <a:lumMod val="50000"/>
                  </a:schemeClr>
                </a:solidFill>
              </a:rPr>
              <a:t>play and involve, which age, ethnic, racial</a:t>
            </a:r>
          </a:p>
          <a:p>
            <a:r>
              <a:rPr lang="en-US" sz="1000" dirty="0" smtClean="0">
                <a:solidFill>
                  <a:schemeClr val="bg1">
                    <a:lumMod val="50000"/>
                  </a:schemeClr>
                </a:solidFill>
              </a:rPr>
              <a:t>religion groups customer belong etc. are</a:t>
            </a:r>
          </a:p>
          <a:p>
            <a:r>
              <a:rPr lang="en-US" sz="1000" dirty="0" smtClean="0">
                <a:solidFill>
                  <a:schemeClr val="bg1">
                    <a:lumMod val="50000"/>
                  </a:schemeClr>
                </a:solidFill>
              </a:rPr>
              <a:t>important data to determine the customer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000" dirty="0" smtClean="0">
                <a:solidFill>
                  <a:schemeClr val="bg1">
                    <a:lumMod val="50000"/>
                  </a:schemeClr>
                </a:solidFill>
              </a:rPr>
              <a:t>outreach strategy, risk and compliance.</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endParaRPr lang="en-US" baseline="0"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000" b="1" dirty="0" smtClean="0">
                <a:solidFill>
                  <a:schemeClr val="tx2"/>
                </a:solidFill>
              </a:rPr>
              <a:t>Behavioral</a:t>
            </a:r>
            <a:endParaRPr lang="en-US" sz="900" b="1" dirty="0" smtClean="0">
              <a:solidFill>
                <a:schemeClr val="tx2"/>
              </a:solidFill>
            </a:endParaRPr>
          </a:p>
          <a:p>
            <a:r>
              <a:rPr lang="en-US" sz="1000" dirty="0" smtClean="0">
                <a:solidFill>
                  <a:schemeClr val="bg1">
                    <a:lumMod val="50000"/>
                  </a:schemeClr>
                </a:solidFill>
              </a:rPr>
              <a:t>The actions customer take through </a:t>
            </a:r>
          </a:p>
          <a:p>
            <a:r>
              <a:rPr lang="en-US" sz="1000" dirty="0" smtClean="0">
                <a:solidFill>
                  <a:schemeClr val="bg1">
                    <a:lumMod val="50000"/>
                  </a:schemeClr>
                </a:solidFill>
              </a:rPr>
              <a:t>different channels – mobile apps, social  </a:t>
            </a:r>
          </a:p>
          <a:p>
            <a:r>
              <a:rPr lang="en-US" sz="1000" dirty="0" smtClean="0">
                <a:solidFill>
                  <a:schemeClr val="bg1">
                    <a:lumMod val="50000"/>
                  </a:schemeClr>
                </a:solidFill>
              </a:rPr>
              <a:t>network, OCBB are data with implicit and </a:t>
            </a:r>
          </a:p>
          <a:p>
            <a:r>
              <a:rPr lang="en-US" sz="1000" dirty="0" smtClean="0">
                <a:solidFill>
                  <a:schemeClr val="bg1">
                    <a:lumMod val="50000"/>
                  </a:schemeClr>
                </a:solidFill>
              </a:rPr>
              <a:t>explicit content preference. Combining with </a:t>
            </a:r>
          </a:p>
          <a:p>
            <a:r>
              <a:rPr lang="en-US" sz="1000" dirty="0" smtClean="0">
                <a:solidFill>
                  <a:schemeClr val="bg1">
                    <a:lumMod val="50000"/>
                  </a:schemeClr>
                </a:solidFill>
              </a:rPr>
              <a:t>activities customer involve like attendance, </a:t>
            </a:r>
          </a:p>
          <a:p>
            <a:r>
              <a:rPr lang="en-US" sz="1000" dirty="0" smtClean="0">
                <a:solidFill>
                  <a:schemeClr val="bg1">
                    <a:lumMod val="50000"/>
                  </a:schemeClr>
                </a:solidFill>
              </a:rPr>
              <a:t>events, entertainment, meetings etc. provide </a:t>
            </a:r>
          </a:p>
          <a:p>
            <a:r>
              <a:rPr lang="en-US" sz="1000" dirty="0" smtClean="0">
                <a:solidFill>
                  <a:schemeClr val="bg1">
                    <a:lumMod val="50000"/>
                  </a:schemeClr>
                </a:solidFill>
              </a:rPr>
              <a:t>necessary engagement data about customer journey.</a:t>
            </a:r>
            <a:endParaRPr lang="en-US" sz="800" dirty="0" smtClean="0">
              <a:solidFill>
                <a:schemeClr val="bg1">
                  <a:lumMod val="50000"/>
                </a:schemeClr>
              </a:solidFill>
            </a:endParaRPr>
          </a:p>
          <a:p>
            <a:pPr marL="0" lvl="0" indent="0">
              <a:buFont typeface="Arial" panose="020B0604020202020204" pitchFamily="34" charset="0"/>
              <a:buNone/>
            </a:pPr>
            <a:endParaRPr lang="en-US" baseline="0" dirty="0" smtClean="0"/>
          </a:p>
          <a:p>
            <a:pPr marL="0" lvl="0" indent="0" algn="l">
              <a:buFont typeface="Arial" panose="020B0604020202020204" pitchFamily="34" charset="0"/>
              <a:buNone/>
            </a:pPr>
            <a:r>
              <a:rPr lang="en-US" sz="1000" b="1" dirty="0" smtClean="0">
                <a:solidFill>
                  <a:schemeClr val="tx2"/>
                </a:solidFill>
              </a:rPr>
              <a:t>Financial</a:t>
            </a:r>
          </a:p>
          <a:p>
            <a:pPr algn="l"/>
            <a:r>
              <a:rPr lang="en-US" sz="1000" dirty="0" smtClean="0">
                <a:solidFill>
                  <a:schemeClr val="bg1">
                    <a:lumMod val="50000"/>
                  </a:schemeClr>
                </a:solidFill>
              </a:rPr>
              <a:t>Average costs to sell and serve customer,</a:t>
            </a:r>
          </a:p>
          <a:p>
            <a:pPr algn="l"/>
            <a:r>
              <a:rPr lang="en-US" sz="1000" dirty="0" smtClean="0">
                <a:solidFill>
                  <a:schemeClr val="bg1">
                    <a:lumMod val="50000"/>
                  </a:schemeClr>
                </a:solidFill>
              </a:rPr>
              <a:t>Investment in the customer including annual</a:t>
            </a:r>
          </a:p>
          <a:p>
            <a:pPr algn="l"/>
            <a:r>
              <a:rPr lang="en-US" sz="1000" dirty="0" smtClean="0">
                <a:solidFill>
                  <a:schemeClr val="bg1">
                    <a:lumMod val="50000"/>
                  </a:schemeClr>
                </a:solidFill>
              </a:rPr>
              <a:t>and cumulative over time. Cost per transaction,</a:t>
            </a:r>
          </a:p>
          <a:p>
            <a:pPr algn="l"/>
            <a:r>
              <a:rPr lang="en-US" sz="1000" dirty="0" smtClean="0">
                <a:solidFill>
                  <a:schemeClr val="bg1">
                    <a:lumMod val="50000"/>
                  </a:schemeClr>
                </a:solidFill>
              </a:rPr>
              <a:t>Return or Investment and customer profitability.</a:t>
            </a:r>
          </a:p>
          <a:p>
            <a:pPr algn="l"/>
            <a:r>
              <a:rPr lang="en-US" sz="1000" dirty="0" smtClean="0">
                <a:solidFill>
                  <a:schemeClr val="bg1">
                    <a:lumMod val="50000"/>
                  </a:schemeClr>
                </a:solidFill>
              </a:rPr>
              <a:t>These are calculated base on statistical financial </a:t>
            </a:r>
          </a:p>
          <a:p>
            <a:pPr algn="l"/>
            <a:r>
              <a:rPr lang="en-US" sz="1000" dirty="0" smtClean="0">
                <a:solidFill>
                  <a:schemeClr val="bg1">
                    <a:lumMod val="50000"/>
                  </a:schemeClr>
                </a:solidFill>
              </a:rPr>
              <a:t>activities and patterns of customer’s accounting data.</a:t>
            </a:r>
          </a:p>
          <a:p>
            <a:pPr algn="l"/>
            <a:endParaRPr lang="en-US" sz="1000" dirty="0" smtClean="0">
              <a:solidFill>
                <a:schemeClr val="bg1">
                  <a:lumMod val="50000"/>
                </a:schemeClr>
              </a:solidFill>
            </a:endParaRPr>
          </a:p>
          <a:p>
            <a:pPr algn="l"/>
            <a:r>
              <a:rPr lang="en-US" sz="1000" b="1" dirty="0" smtClean="0">
                <a:solidFill>
                  <a:schemeClr val="tx2"/>
                </a:solidFill>
              </a:rPr>
              <a:t>Transactional</a:t>
            </a:r>
            <a:endParaRPr lang="en-US" sz="1000" dirty="0" smtClean="0">
              <a:solidFill>
                <a:schemeClr val="bg1">
                  <a:lumMod val="50000"/>
                </a:schemeClr>
              </a:solidFill>
            </a:endParaRPr>
          </a:p>
          <a:p>
            <a:pPr algn="l"/>
            <a:r>
              <a:rPr lang="en-US" sz="1000" dirty="0" smtClean="0">
                <a:solidFill>
                  <a:schemeClr val="bg1">
                    <a:lumMod val="50000"/>
                  </a:schemeClr>
                </a:solidFill>
              </a:rPr>
              <a:t>Customers wagering and purchasing history, their BANT </a:t>
            </a:r>
          </a:p>
          <a:p>
            <a:pPr algn="l"/>
            <a:r>
              <a:rPr lang="en-US" sz="1000" dirty="0" smtClean="0">
                <a:solidFill>
                  <a:schemeClr val="bg1">
                    <a:lumMod val="50000"/>
                  </a:schemeClr>
                </a:solidFill>
              </a:rPr>
              <a:t>(Budget, Authority, Needs, Timeline) &amp; the respective </a:t>
            </a:r>
          </a:p>
          <a:p>
            <a:pPr algn="l"/>
            <a:r>
              <a:rPr lang="en-US" sz="1000" dirty="0" smtClean="0">
                <a:solidFill>
                  <a:schemeClr val="bg1">
                    <a:lumMod val="50000"/>
                  </a:schemeClr>
                </a:solidFill>
              </a:rPr>
              <a:t>cycles, arrangements, the time, place, how and</a:t>
            </a:r>
          </a:p>
          <a:p>
            <a:pPr algn="l"/>
            <a:r>
              <a:rPr lang="en-US" sz="1000" dirty="0" smtClean="0">
                <a:solidFill>
                  <a:schemeClr val="bg1">
                    <a:lumMod val="50000"/>
                  </a:schemeClr>
                </a:solidFill>
              </a:rPr>
              <a:t> what methods are captured per transaction.</a:t>
            </a:r>
          </a:p>
          <a:p>
            <a:pPr algn="l"/>
            <a:r>
              <a:rPr lang="en-US" sz="1000" dirty="0" smtClean="0">
                <a:solidFill>
                  <a:schemeClr val="bg1">
                    <a:lumMod val="50000"/>
                  </a:schemeClr>
                </a:solidFill>
              </a:rPr>
              <a:t>Transitional data is used for sale, servicing,</a:t>
            </a:r>
          </a:p>
          <a:p>
            <a:pPr algn="l"/>
            <a:r>
              <a:rPr lang="en-US" sz="1000" dirty="0" smtClean="0">
                <a:solidFill>
                  <a:schemeClr val="bg1">
                    <a:lumMod val="50000"/>
                  </a:schemeClr>
                </a:solidFill>
              </a:rPr>
              <a:t>marketing of products and services. </a:t>
            </a:r>
          </a:p>
          <a:p>
            <a:pPr algn="l"/>
            <a:endParaRPr lang="en-US" sz="1000" dirty="0" smtClean="0">
              <a:solidFill>
                <a:schemeClr val="bg1">
                  <a:lumMod val="50000"/>
                </a:schemeClr>
              </a:solidFill>
            </a:endParaRPr>
          </a:p>
          <a:p>
            <a:pPr marL="0" lvl="0" indent="0" algn="l">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22</a:t>
            </a:fld>
            <a:endParaRPr lang="en-GB"/>
          </a:p>
        </p:txBody>
      </p:sp>
    </p:spTree>
    <p:extLst>
      <p:ext uri="{BB962C8B-B14F-4D97-AF65-F5344CB8AC3E}">
        <p14:creationId xmlns:p14="http://schemas.microsoft.com/office/powerpoint/2010/main" val="4122486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23</a:t>
            </a:fld>
            <a:endParaRPr lang="en-GB"/>
          </a:p>
        </p:txBody>
      </p:sp>
    </p:spTree>
    <p:extLst>
      <p:ext uri="{BB962C8B-B14F-4D97-AF65-F5344CB8AC3E}">
        <p14:creationId xmlns:p14="http://schemas.microsoft.com/office/powerpoint/2010/main" val="1495079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a:t>
            </a:fld>
            <a:endParaRPr lang="en-GB"/>
          </a:p>
        </p:txBody>
      </p:sp>
    </p:spTree>
    <p:extLst>
      <p:ext uri="{BB962C8B-B14F-4D97-AF65-F5344CB8AC3E}">
        <p14:creationId xmlns:p14="http://schemas.microsoft.com/office/powerpoint/2010/main" val="2571126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0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24</a:t>
            </a:fld>
            <a:endParaRPr lang="en-GB"/>
          </a:p>
        </p:txBody>
      </p:sp>
    </p:spTree>
    <p:extLst>
      <p:ext uri="{BB962C8B-B14F-4D97-AF65-F5344CB8AC3E}">
        <p14:creationId xmlns:p14="http://schemas.microsoft.com/office/powerpoint/2010/main" val="422681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pPr rtl="0" fontAlgn="ctr"/>
            <a:r>
              <a:rPr lang="en-US" sz="1000" b="1" kern="1200" dirty="0" smtClean="0">
                <a:solidFill>
                  <a:schemeClr val="tx1"/>
                </a:solidFill>
                <a:effectLst/>
                <a:latin typeface="+mn-lt"/>
                <a:ea typeface="+mn-ea"/>
                <a:cs typeface="+mn-cs"/>
              </a:rPr>
              <a:t>Advantages</a:t>
            </a:r>
            <a:r>
              <a:rPr lang="en-US" sz="1000" kern="1200" dirty="0" smtClean="0">
                <a:solidFill>
                  <a:schemeClr val="tx1"/>
                </a:solidFill>
                <a:effectLst/>
                <a:latin typeface="+mn-lt"/>
                <a:ea typeface="+mn-ea"/>
                <a:cs typeface="+mn-cs"/>
              </a:rPr>
              <a:t> of Canonical Data Models</a:t>
            </a:r>
          </a:p>
          <a:p>
            <a:pPr marL="561167" lvl="1" indent="-171450" rtl="0" fontAlgn="ctr">
              <a:buFont typeface="Arial" panose="020B0604020202020204" pitchFamily="34" charset="0"/>
              <a:buChar char="•"/>
            </a:pPr>
            <a:r>
              <a:rPr lang="en-US" sz="1000" b="1" kern="1200" dirty="0" smtClean="0">
                <a:solidFill>
                  <a:schemeClr val="tx1"/>
                </a:solidFill>
                <a:effectLst/>
                <a:latin typeface="+mn-lt"/>
                <a:ea typeface="+mn-ea"/>
                <a:cs typeface="+mn-cs"/>
              </a:rPr>
              <a:t>Common understanding of business data</a:t>
            </a:r>
            <a:r>
              <a:rPr lang="en-US" sz="1000" kern="1200" dirty="0" smtClean="0">
                <a:solidFill>
                  <a:schemeClr val="tx1"/>
                </a:solidFill>
                <a:effectLst/>
                <a:latin typeface="+mn-lt"/>
                <a:ea typeface="+mn-ea"/>
                <a:cs typeface="+mn-cs"/>
              </a:rPr>
              <a:t> - It often happens that various teams within an </a:t>
            </a:r>
            <a:r>
              <a:rPr lang="en-US" sz="1000" kern="1200" dirty="0" err="1" smtClean="0">
                <a:solidFill>
                  <a:schemeClr val="tx1"/>
                </a:solidFill>
                <a:effectLst/>
                <a:latin typeface="+mn-lt"/>
                <a:ea typeface="+mn-ea"/>
                <a:cs typeface="+mn-cs"/>
              </a:rPr>
              <a:t>organisation</a:t>
            </a:r>
            <a:r>
              <a:rPr lang="en-US" sz="1000" kern="1200" dirty="0" smtClean="0">
                <a:solidFill>
                  <a:schemeClr val="tx1"/>
                </a:solidFill>
                <a:effectLst/>
                <a:latin typeface="+mn-lt"/>
                <a:ea typeface="+mn-ea"/>
                <a:cs typeface="+mn-cs"/>
              </a:rPr>
              <a:t> have different terminology for the same entity. A CDM promotes a common definition to eliminate ambiguity, errors of interpretation, and miscommunication.</a:t>
            </a:r>
          </a:p>
          <a:p>
            <a:pPr marL="561167" lvl="1" indent="-171450" rtl="0" fontAlgn="ctr">
              <a:buFont typeface="Arial" panose="020B0604020202020204" pitchFamily="34" charset="0"/>
              <a:buChar char="•"/>
            </a:pPr>
            <a:r>
              <a:rPr lang="en-US" sz="1000" b="1" kern="1200" dirty="0" smtClean="0">
                <a:solidFill>
                  <a:schemeClr val="tx1"/>
                </a:solidFill>
                <a:effectLst/>
                <a:latin typeface="+mn-lt"/>
                <a:ea typeface="+mn-ea"/>
                <a:cs typeface="+mn-cs"/>
              </a:rPr>
              <a:t>Reduction of processing overhead</a:t>
            </a:r>
            <a:r>
              <a:rPr lang="en-US" sz="1000" kern="1200" dirty="0" smtClean="0">
                <a:solidFill>
                  <a:schemeClr val="tx1"/>
                </a:solidFill>
                <a:effectLst/>
                <a:latin typeface="+mn-lt"/>
                <a:ea typeface="+mn-ea"/>
                <a:cs typeface="+mn-cs"/>
              </a:rPr>
              <a:t> - Data transformation is one of many contributors to processing overhead. Once the CDM or subsets of it is implemented across the enterprise, the mappings between applications will no longer be required. This results in driving down the processing overhead and increasing application performance.</a:t>
            </a:r>
          </a:p>
          <a:p>
            <a:pPr marL="561167" lvl="1" indent="-171450" rtl="0" fontAlgn="ctr">
              <a:buFont typeface="Arial" panose="020B0604020202020204" pitchFamily="34" charset="0"/>
              <a:buChar char="•"/>
            </a:pPr>
            <a:r>
              <a:rPr lang="en-US" sz="1000" b="1" kern="1200" dirty="0" smtClean="0">
                <a:solidFill>
                  <a:schemeClr val="tx1"/>
                </a:solidFill>
                <a:effectLst/>
                <a:latin typeface="+mn-lt"/>
                <a:ea typeface="+mn-ea"/>
                <a:cs typeface="+mn-cs"/>
              </a:rPr>
              <a:t>Reduction of integration costs</a:t>
            </a:r>
            <a:r>
              <a:rPr lang="en-US" sz="1000" kern="1200" dirty="0" smtClean="0">
                <a:solidFill>
                  <a:schemeClr val="tx1"/>
                </a:solidFill>
                <a:effectLst/>
                <a:latin typeface="+mn-lt"/>
                <a:ea typeface="+mn-ea"/>
                <a:cs typeface="+mn-cs"/>
              </a:rPr>
              <a:t> - Applications transform once to the CDM, as opposed to multiple transformations between systems in point-to-point integration, ensuring the impact of schema changes are </a:t>
            </a:r>
            <a:r>
              <a:rPr lang="en-US" sz="1000" kern="1200" dirty="0" err="1" smtClean="0">
                <a:solidFill>
                  <a:schemeClr val="tx1"/>
                </a:solidFill>
                <a:effectLst/>
                <a:latin typeface="+mn-lt"/>
                <a:ea typeface="+mn-ea"/>
                <a:cs typeface="+mn-cs"/>
              </a:rPr>
              <a:t>minimised</a:t>
            </a:r>
            <a:r>
              <a:rPr lang="en-US" sz="1000" kern="1200" dirty="0" smtClean="0">
                <a:solidFill>
                  <a:schemeClr val="tx1"/>
                </a:solidFill>
                <a:effectLst/>
                <a:latin typeface="+mn-lt"/>
                <a:ea typeface="+mn-ea"/>
                <a:cs typeface="+mn-cs"/>
              </a:rPr>
              <a:t>. Creating your “canonical” view of what an entity looks like and </a:t>
            </a:r>
            <a:r>
              <a:rPr lang="en-US" sz="1000" kern="1200" dirty="0" err="1" smtClean="0">
                <a:solidFill>
                  <a:schemeClr val="tx1"/>
                </a:solidFill>
                <a:effectLst/>
                <a:latin typeface="+mn-lt"/>
                <a:ea typeface="+mn-ea"/>
                <a:cs typeface="+mn-cs"/>
              </a:rPr>
              <a:t>realising</a:t>
            </a:r>
            <a:r>
              <a:rPr lang="en-US" sz="1000" kern="1200" dirty="0" smtClean="0">
                <a:solidFill>
                  <a:schemeClr val="tx1"/>
                </a:solidFill>
                <a:effectLst/>
                <a:latin typeface="+mn-lt"/>
                <a:ea typeface="+mn-ea"/>
                <a:cs typeface="+mn-cs"/>
              </a:rPr>
              <a:t> it within your middleware can help shield you from changes in the future.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25</a:t>
            </a:fld>
            <a:endParaRPr lang="en-GB"/>
          </a:p>
        </p:txBody>
      </p:sp>
    </p:spTree>
    <p:extLst>
      <p:ext uri="{BB962C8B-B14F-4D97-AF65-F5344CB8AC3E}">
        <p14:creationId xmlns:p14="http://schemas.microsoft.com/office/powerpoint/2010/main" val="560576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dirty="0" smtClean="0"/>
              <a:t>Requirement:</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Local Need</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Global</a:t>
            </a:r>
            <a:r>
              <a:rPr lang="en-US" baseline="0" dirty="0" smtClean="0"/>
              <a:t> Need</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baseline="0" dirty="0" smtClean="0"/>
              <a:t>Definition:</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Entity Descriptive only</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Full Descriptive</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baseline="0" dirty="0" smtClean="0"/>
              <a:t>Schematic:</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Homogenous Schema – each system/domain design and implement of the own local schemas and data integration requires schematic translation</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Heterogeneous Schema </a:t>
            </a:r>
            <a:r>
              <a:rPr lang="en-US" sz="1000" b="0" i="0" kern="1200" baseline="0" dirty="0" smtClean="0">
                <a:solidFill>
                  <a:schemeClr val="tx1"/>
                </a:solidFill>
                <a:effectLst/>
                <a:latin typeface="+mn-lt"/>
                <a:ea typeface="+mn-ea"/>
                <a:cs typeface="+mn-cs"/>
              </a:rPr>
              <a:t>I</a:t>
            </a:r>
            <a:r>
              <a:rPr lang="en-US" sz="1000" b="0" i="0" kern="1200" dirty="0" smtClean="0">
                <a:solidFill>
                  <a:schemeClr val="tx1"/>
                </a:solidFill>
                <a:effectLst/>
                <a:latin typeface="+mn-lt"/>
                <a:ea typeface="+mn-ea"/>
                <a:cs typeface="+mn-cs"/>
              </a:rPr>
              <a:t>ntegration - aims to integrate different types of local schemas, which may be written in different data models or may be designed independently, into an integrated schema for sharing information on a global basis</a:t>
            </a:r>
            <a:endParaRPr lang="en-US" sz="1000" b="0" i="0" kern="1200" baseline="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baseline="0" dirty="0" smtClean="0"/>
              <a:t>Governance:</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Self-Managed</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Federated / Continuous Governed</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0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26</a:t>
            </a:fld>
            <a:endParaRPr lang="en-GB"/>
          </a:p>
        </p:txBody>
      </p:sp>
    </p:spTree>
    <p:extLst>
      <p:ext uri="{BB962C8B-B14F-4D97-AF65-F5344CB8AC3E}">
        <p14:creationId xmlns:p14="http://schemas.microsoft.com/office/powerpoint/2010/main" val="184254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aseline="0" dirty="0" smtClean="0"/>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dirty="0" smtClean="0">
                <a:solidFill>
                  <a:schemeClr val="tx2"/>
                </a:solidFill>
              </a:rPr>
              <a:t>Canonical Data Model (CDM) is an abstract framework and data reference model enables information sharing and reusable data schemas across domains </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dirty="0" smtClean="0">
                <a:solidFill>
                  <a:schemeClr val="tx2"/>
                </a:solidFill>
              </a:rPr>
              <a:t>Consumer-centric</a:t>
            </a:r>
            <a:r>
              <a:rPr lang="en-US" sz="1000" baseline="0" dirty="0" smtClean="0">
                <a:solidFill>
                  <a:schemeClr val="tx2"/>
                </a:solidFill>
              </a:rPr>
              <a:t> instead of producer-centric</a:t>
            </a:r>
            <a:endParaRPr lang="en-US" sz="1000" dirty="0" smtClean="0">
              <a:solidFill>
                <a:schemeClr val="tx2"/>
              </a:solidFill>
            </a:endParaRPr>
          </a:p>
          <a:p>
            <a:pPr marL="561167" lvl="1" indent="-171450">
              <a:buFont typeface="Arial" panose="020B0604020202020204" pitchFamily="34" charset="0"/>
              <a:buChar char="•"/>
            </a:pPr>
            <a:endParaRPr lang="en-US" baseline="0" dirty="0" smtClean="0"/>
          </a:p>
          <a:p>
            <a:pPr marL="561167"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27</a:t>
            </a:fld>
            <a:endParaRPr lang="en-GB"/>
          </a:p>
        </p:txBody>
      </p:sp>
    </p:spTree>
    <p:extLst>
      <p:ext uri="{BB962C8B-B14F-4D97-AF65-F5344CB8AC3E}">
        <p14:creationId xmlns:p14="http://schemas.microsoft.com/office/powerpoint/2010/main" val="4176623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28</a:t>
            </a:fld>
            <a:endParaRPr lang="en-GB"/>
          </a:p>
        </p:txBody>
      </p:sp>
    </p:spTree>
    <p:extLst>
      <p:ext uri="{BB962C8B-B14F-4D97-AF65-F5344CB8AC3E}">
        <p14:creationId xmlns:p14="http://schemas.microsoft.com/office/powerpoint/2010/main" val="35393233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smtClean="0">
                <a:solidFill>
                  <a:schemeClr val="tx1"/>
                </a:solidFill>
                <a:effectLst/>
                <a:latin typeface="+mn-lt"/>
                <a:ea typeface="+mn-ea"/>
                <a:cs typeface="+mn-cs"/>
              </a:rPr>
              <a:t>A </a:t>
            </a:r>
            <a:r>
              <a:rPr lang="en-US" sz="1000" b="0" i="0" kern="1200" dirty="0" err="1" smtClean="0">
                <a:solidFill>
                  <a:schemeClr val="tx1"/>
                </a:solidFill>
                <a:effectLst/>
                <a:latin typeface="+mn-lt"/>
                <a:ea typeface="+mn-ea"/>
                <a:cs typeface="+mn-cs"/>
              </a:rPr>
              <a:t>lakehouse</a:t>
            </a:r>
            <a:r>
              <a:rPr lang="en-US" sz="1000" b="0" i="0" kern="1200" dirty="0" smtClean="0">
                <a:solidFill>
                  <a:schemeClr val="tx1"/>
                </a:solidFill>
                <a:effectLst/>
                <a:latin typeface="+mn-lt"/>
                <a:ea typeface="+mn-ea"/>
                <a:cs typeface="+mn-cs"/>
              </a:rPr>
              <a:t> architecture would address this by automating compliance procedures – perhaps even anonymizing data where it was needed</a:t>
            </a:r>
          </a:p>
          <a:p>
            <a:pPr marL="171450" indent="-171450">
              <a:buFont typeface="Arial" panose="020B0604020202020204" pitchFamily="34" charset="0"/>
              <a:buChar char="•"/>
            </a:pPr>
            <a:r>
              <a:rPr lang="en-US" sz="1000" b="0" i="0" kern="1200" dirty="0" smtClean="0">
                <a:solidFill>
                  <a:schemeClr val="tx1"/>
                </a:solidFill>
                <a:effectLst/>
                <a:latin typeface="+mn-lt"/>
                <a:ea typeface="+mn-ea"/>
                <a:cs typeface="+mn-cs"/>
              </a:rPr>
              <a:t>A data </a:t>
            </a:r>
            <a:r>
              <a:rPr lang="en-US" sz="1000" b="0" i="0" kern="1200" dirty="0" err="1" smtClean="0">
                <a:solidFill>
                  <a:schemeClr val="tx1"/>
                </a:solidFill>
                <a:effectLst/>
                <a:latin typeface="+mn-lt"/>
                <a:ea typeface="+mn-ea"/>
                <a:cs typeface="+mn-cs"/>
              </a:rPr>
              <a:t>lakehouses</a:t>
            </a:r>
            <a:r>
              <a:rPr lang="en-US" sz="1000" b="0" i="0" kern="1200" dirty="0" smtClean="0">
                <a:solidFill>
                  <a:schemeClr val="tx1"/>
                </a:solidFill>
                <a:effectLst/>
                <a:latin typeface="+mn-lt"/>
                <a:ea typeface="+mn-ea"/>
                <a:cs typeface="+mn-cs"/>
              </a:rPr>
              <a:t> are inexpensive to scale because integrating new data sources is automated – they don’t have to be made to manually fit with the organization's data formats and schema</a:t>
            </a:r>
          </a:p>
          <a:p>
            <a:pPr marL="171450" indent="-171450">
              <a:buFont typeface="Arial" panose="020B0604020202020204" pitchFamily="34" charset="0"/>
              <a:buChar char="•"/>
            </a:pPr>
            <a:r>
              <a:rPr lang="en-US" sz="1000" b="0" i="0" kern="1200" dirty="0" smtClean="0">
                <a:solidFill>
                  <a:schemeClr val="tx1"/>
                </a:solidFill>
                <a:effectLst/>
                <a:latin typeface="+mn-lt"/>
                <a:ea typeface="+mn-ea"/>
                <a:cs typeface="+mn-cs"/>
              </a:rPr>
              <a:t>They are also "open," meaning that the data can be queried from anywhere using any tool, rather than limited to being accessed through applications that can only handle structured data (such as SQL)</a:t>
            </a: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29</a:t>
            </a:fld>
            <a:endParaRPr lang="en-GB"/>
          </a:p>
        </p:txBody>
      </p:sp>
    </p:spTree>
    <p:extLst>
      <p:ext uri="{BB962C8B-B14F-4D97-AF65-F5344CB8AC3E}">
        <p14:creationId xmlns:p14="http://schemas.microsoft.com/office/powerpoint/2010/main" val="3215542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30</a:t>
            </a:fld>
            <a:endParaRPr lang="en-GB"/>
          </a:p>
        </p:txBody>
      </p:sp>
    </p:spTree>
    <p:extLst>
      <p:ext uri="{BB962C8B-B14F-4D97-AF65-F5344CB8AC3E}">
        <p14:creationId xmlns:p14="http://schemas.microsoft.com/office/powerpoint/2010/main" val="17333343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i="0" kern="1200" dirty="0" smtClean="0">
                <a:solidFill>
                  <a:schemeClr val="tx1"/>
                </a:solidFill>
                <a:effectLst/>
                <a:latin typeface="+mn-lt"/>
                <a:ea typeface="+mn-ea"/>
                <a:cs typeface="+mn-cs"/>
              </a:rPr>
              <a:t>maximize the value derived from data</a:t>
            </a:r>
            <a:r>
              <a:rPr lang="en-US" sz="1000" b="0" i="0" kern="1200" dirty="0" smtClean="0">
                <a:solidFill>
                  <a:schemeClr val="tx1"/>
                </a:solidFill>
                <a:effectLst/>
                <a:latin typeface="+mn-lt"/>
                <a:ea typeface="+mn-ea"/>
                <a:cs typeface="+mn-cs"/>
              </a:rPr>
              <a:t>, build </a:t>
            </a:r>
            <a:r>
              <a:rPr lang="en-US" sz="1000" b="1" i="0" kern="1200" dirty="0" smtClean="0">
                <a:solidFill>
                  <a:schemeClr val="tx1"/>
                </a:solidFill>
                <a:effectLst/>
                <a:latin typeface="+mn-lt"/>
                <a:ea typeface="+mn-ea"/>
                <a:cs typeface="+mn-cs"/>
              </a:rPr>
              <a:t>user trust</a:t>
            </a:r>
            <a:r>
              <a:rPr lang="en-US" sz="1000" b="0" i="0" kern="1200" dirty="0" smtClean="0">
                <a:solidFill>
                  <a:schemeClr val="tx1"/>
                </a:solidFill>
                <a:effectLst/>
                <a:latin typeface="+mn-lt"/>
                <a:ea typeface="+mn-ea"/>
                <a:cs typeface="+mn-cs"/>
              </a:rPr>
              <a:t>, and </a:t>
            </a:r>
            <a:r>
              <a:rPr lang="en-US" sz="1000" b="1" i="0" kern="1200" dirty="0" smtClean="0">
                <a:solidFill>
                  <a:schemeClr val="tx1"/>
                </a:solidFill>
                <a:effectLst/>
                <a:latin typeface="+mn-lt"/>
                <a:ea typeface="+mn-ea"/>
                <a:cs typeface="+mn-cs"/>
              </a:rPr>
              <a:t>ensure compliance</a:t>
            </a:r>
            <a:r>
              <a:rPr lang="en-US" sz="1000" b="0" i="0" kern="1200" dirty="0" smtClean="0">
                <a:solidFill>
                  <a:schemeClr val="tx1"/>
                </a:solidFill>
                <a:effectLst/>
                <a:latin typeface="+mn-lt"/>
                <a:ea typeface="+mn-ea"/>
                <a:cs typeface="+mn-cs"/>
              </a:rPr>
              <a:t> by implementing required security measures</a:t>
            </a:r>
          </a:p>
          <a:p>
            <a:endParaRPr lang="en-US" sz="1000" b="0" i="0" kern="120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000" b="0" i="0" kern="1200" dirty="0" smtClean="0">
                <a:solidFill>
                  <a:schemeClr val="tx1"/>
                </a:solidFill>
                <a:effectLst/>
                <a:latin typeface="+mn-lt"/>
                <a:ea typeface="+mn-ea"/>
                <a:cs typeface="+mn-cs"/>
              </a:rPr>
              <a:t>drives data democratization to embed data in all decision making, builds user trust, increases brand value, reduces the chances of compliance violations</a:t>
            </a:r>
            <a:endParaRPr lang="en-US" b="1" dirty="0" smtClean="0"/>
          </a:p>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31</a:t>
            </a:fld>
            <a:endParaRPr lang="en-GB"/>
          </a:p>
        </p:txBody>
      </p:sp>
    </p:spTree>
    <p:extLst>
      <p:ext uri="{BB962C8B-B14F-4D97-AF65-F5344CB8AC3E}">
        <p14:creationId xmlns:p14="http://schemas.microsoft.com/office/powerpoint/2010/main" val="3668293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r>
              <a:rPr lang="en-US" dirty="0" smtClean="0"/>
              <a:t>Data Product</a:t>
            </a:r>
            <a:r>
              <a:rPr lang="en-US" baseline="0" dirty="0" smtClean="0"/>
              <a:t> </a:t>
            </a:r>
            <a:r>
              <a:rPr lang="en-US" baseline="0" smtClean="0"/>
              <a:t>Standard characteristics </a:t>
            </a:r>
            <a:r>
              <a:rPr lang="en-US" baseline="0" dirty="0" smtClean="0"/>
              <a:t>detail:</a:t>
            </a:r>
          </a:p>
          <a:p>
            <a:pPr marL="171450" indent="-171450">
              <a:buFont typeface="Arial" panose="020B0604020202020204" pitchFamily="34" charset="0"/>
              <a:buChar char="•"/>
            </a:pPr>
            <a:r>
              <a:rPr lang="en-US" b="1" dirty="0" smtClean="0"/>
              <a:t>Interoperable</a:t>
            </a:r>
            <a:r>
              <a:rPr lang="en-US" dirty="0" smtClean="0"/>
              <a:t> – conformed</a:t>
            </a:r>
            <a:r>
              <a:rPr lang="en-US" baseline="0" dirty="0" smtClean="0"/>
              <a:t> to canonical data model; ability to align in common enterprise data model </a:t>
            </a:r>
            <a:endParaRPr lang="en-US" dirty="0" smtClean="0"/>
          </a:p>
          <a:p>
            <a:pPr marL="171450" indent="-171450">
              <a:buFont typeface="Arial" panose="020B0604020202020204" pitchFamily="34" charset="0"/>
              <a:buChar char="•"/>
            </a:pPr>
            <a:r>
              <a:rPr lang="en-US" b="1" baseline="0" dirty="0" smtClean="0"/>
              <a:t>Observable</a:t>
            </a:r>
            <a:r>
              <a:rPr lang="en-US" baseline="0" dirty="0" smtClean="0"/>
              <a:t> – provision as data API/service; ability to able constant monitoring of the behavior of the data in data pipeline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smtClean="0"/>
              <a:t>Discoverable</a:t>
            </a:r>
            <a:r>
              <a:rPr lang="en-US" dirty="0" smtClean="0"/>
              <a:t> – </a:t>
            </a:r>
            <a:r>
              <a:rPr lang="en-US" baseline="0" dirty="0" smtClean="0"/>
              <a:t>described in data catalog; ability to find and understand the data quickly and accurately with features to search, tag, rank, query to understand the origin (5W1H), literacy, usage, lineage, history etc.</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Changeable </a:t>
            </a:r>
            <a:r>
              <a:rPr lang="en-US" b="0" baseline="0" dirty="0" smtClean="0"/>
              <a:t>– bound with data contract; ability to mange data change with availability, error rates, versioning, compatibility and environment through terms of service and SLA to minimize the impact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Addressable</a:t>
            </a:r>
            <a:r>
              <a:rPr lang="en-US" baseline="0" dirty="0" smtClean="0"/>
              <a:t> – tracked via data change log; ability to trace the lineage including the origin and flow of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Secured</a:t>
            </a:r>
            <a:r>
              <a:rPr lang="en-US" baseline="0" dirty="0" smtClean="0"/>
              <a:t> – accessed with data access control; ability to align to security policy to handle access provisioning and security enforcement to ensure safe and right access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Trustworthy</a:t>
            </a:r>
            <a:r>
              <a:rPr lang="en-US" baseline="0" dirty="0" smtClean="0"/>
              <a:t> - heath checked by data usage;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32</a:t>
            </a:fld>
            <a:endParaRPr lang="en-GB"/>
          </a:p>
        </p:txBody>
      </p:sp>
    </p:spTree>
    <p:extLst>
      <p:ext uri="{BB962C8B-B14F-4D97-AF65-F5344CB8AC3E}">
        <p14:creationId xmlns:p14="http://schemas.microsoft.com/office/powerpoint/2010/main" val="2295494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33</a:t>
            </a:fld>
            <a:endParaRPr lang="en-GB"/>
          </a:p>
        </p:txBody>
      </p:sp>
    </p:spTree>
    <p:extLst>
      <p:ext uri="{BB962C8B-B14F-4D97-AF65-F5344CB8AC3E}">
        <p14:creationId xmlns:p14="http://schemas.microsoft.com/office/powerpoint/2010/main" val="1485941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4</a:t>
            </a:fld>
            <a:endParaRPr lang="en-GB"/>
          </a:p>
        </p:txBody>
      </p:sp>
    </p:spTree>
    <p:extLst>
      <p:ext uri="{BB962C8B-B14F-4D97-AF65-F5344CB8AC3E}">
        <p14:creationId xmlns:p14="http://schemas.microsoft.com/office/powerpoint/2010/main" val="1418307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34</a:t>
            </a:fld>
            <a:endParaRPr lang="en-GB"/>
          </a:p>
        </p:txBody>
      </p:sp>
    </p:spTree>
    <p:extLst>
      <p:ext uri="{BB962C8B-B14F-4D97-AF65-F5344CB8AC3E}">
        <p14:creationId xmlns:p14="http://schemas.microsoft.com/office/powerpoint/2010/main" val="3362883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35</a:t>
            </a:fld>
            <a:endParaRPr lang="en-GB"/>
          </a:p>
        </p:txBody>
      </p:sp>
    </p:spTree>
    <p:extLst>
      <p:ext uri="{BB962C8B-B14F-4D97-AF65-F5344CB8AC3E}">
        <p14:creationId xmlns:p14="http://schemas.microsoft.com/office/powerpoint/2010/main" val="2946609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36</a:t>
            </a:fld>
            <a:endParaRPr lang="en-GB"/>
          </a:p>
        </p:txBody>
      </p:sp>
    </p:spTree>
    <p:extLst>
      <p:ext uri="{BB962C8B-B14F-4D97-AF65-F5344CB8AC3E}">
        <p14:creationId xmlns:p14="http://schemas.microsoft.com/office/powerpoint/2010/main" val="1717154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37</a:t>
            </a:fld>
            <a:endParaRPr lang="en-GB"/>
          </a:p>
        </p:txBody>
      </p:sp>
    </p:spTree>
    <p:extLst>
      <p:ext uri="{BB962C8B-B14F-4D97-AF65-F5344CB8AC3E}">
        <p14:creationId xmlns:p14="http://schemas.microsoft.com/office/powerpoint/2010/main" val="3771465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smtClean="0"/>
              <a:t>Demographic</a:t>
            </a:r>
          </a:p>
          <a:p>
            <a:r>
              <a:rPr lang="en-US" sz="1000" dirty="0" smtClean="0">
                <a:solidFill>
                  <a:schemeClr val="bg1">
                    <a:lumMod val="50000"/>
                  </a:schemeClr>
                </a:solidFill>
              </a:rPr>
              <a:t>Where customer live and work, what are the current </a:t>
            </a:r>
          </a:p>
          <a:p>
            <a:r>
              <a:rPr lang="en-US" sz="1000" dirty="0" smtClean="0">
                <a:solidFill>
                  <a:schemeClr val="bg1">
                    <a:lumMod val="50000"/>
                  </a:schemeClr>
                </a:solidFill>
              </a:rPr>
              <a:t>and past functional roles, industry association and </a:t>
            </a:r>
          </a:p>
          <a:p>
            <a:r>
              <a:rPr lang="en-US" sz="1000" dirty="0" smtClean="0">
                <a:solidFill>
                  <a:schemeClr val="bg1">
                    <a:lumMod val="50000"/>
                  </a:schemeClr>
                </a:solidFill>
              </a:rPr>
              <a:t>affiliation, authority and entitlement customer </a:t>
            </a:r>
          </a:p>
          <a:p>
            <a:r>
              <a:rPr lang="en-US" sz="1000" dirty="0" smtClean="0">
                <a:solidFill>
                  <a:schemeClr val="bg1">
                    <a:lumMod val="50000"/>
                  </a:schemeClr>
                </a:solidFill>
              </a:rPr>
              <a:t>play and involve, which age, ethnic, racial</a:t>
            </a:r>
          </a:p>
          <a:p>
            <a:r>
              <a:rPr lang="en-US" sz="1000" dirty="0" smtClean="0">
                <a:solidFill>
                  <a:schemeClr val="bg1">
                    <a:lumMod val="50000"/>
                  </a:schemeClr>
                </a:solidFill>
              </a:rPr>
              <a:t>religion groups customer belong etc. are</a:t>
            </a:r>
          </a:p>
          <a:p>
            <a:r>
              <a:rPr lang="en-US" sz="1000" dirty="0" smtClean="0">
                <a:solidFill>
                  <a:schemeClr val="bg1">
                    <a:lumMod val="50000"/>
                  </a:schemeClr>
                </a:solidFill>
              </a:rPr>
              <a:t>important data to determine the customer </a:t>
            </a:r>
          </a:p>
          <a:p>
            <a:r>
              <a:rPr lang="en-US" sz="1000" dirty="0" smtClean="0">
                <a:solidFill>
                  <a:schemeClr val="bg1">
                    <a:lumMod val="50000"/>
                  </a:schemeClr>
                </a:solidFill>
              </a:rPr>
              <a:t>outreach strategy, risk and compliance.</a:t>
            </a:r>
          </a:p>
          <a:p>
            <a:pPr marL="0" lvl="0" indent="0">
              <a:buFont typeface="Arial" panose="020B0604020202020204" pitchFamily="34" charset="0"/>
              <a:buNone/>
            </a:pPr>
            <a:endParaRPr lang="en-US" baseline="0"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000" b="1" dirty="0" smtClean="0">
                <a:solidFill>
                  <a:schemeClr val="tx2"/>
                </a:solidFill>
              </a:rPr>
              <a:t>Behavioral</a:t>
            </a:r>
            <a:endParaRPr lang="en-US" sz="900" b="1" dirty="0" smtClean="0">
              <a:solidFill>
                <a:schemeClr val="tx2"/>
              </a:solidFill>
            </a:endParaRPr>
          </a:p>
          <a:p>
            <a:r>
              <a:rPr lang="en-US" sz="1000" dirty="0" smtClean="0">
                <a:solidFill>
                  <a:schemeClr val="bg1">
                    <a:lumMod val="50000"/>
                  </a:schemeClr>
                </a:solidFill>
              </a:rPr>
              <a:t>The actions customer take through </a:t>
            </a:r>
          </a:p>
          <a:p>
            <a:r>
              <a:rPr lang="en-US" sz="1000" dirty="0" smtClean="0">
                <a:solidFill>
                  <a:schemeClr val="bg1">
                    <a:lumMod val="50000"/>
                  </a:schemeClr>
                </a:solidFill>
              </a:rPr>
              <a:t>different channels – mobile apps, social  </a:t>
            </a:r>
          </a:p>
          <a:p>
            <a:r>
              <a:rPr lang="en-US" sz="1000" dirty="0" smtClean="0">
                <a:solidFill>
                  <a:schemeClr val="bg1">
                    <a:lumMod val="50000"/>
                  </a:schemeClr>
                </a:solidFill>
              </a:rPr>
              <a:t>network, OCBB are data with implicit and </a:t>
            </a:r>
          </a:p>
          <a:p>
            <a:r>
              <a:rPr lang="en-US" sz="1000" dirty="0" smtClean="0">
                <a:solidFill>
                  <a:schemeClr val="bg1">
                    <a:lumMod val="50000"/>
                  </a:schemeClr>
                </a:solidFill>
              </a:rPr>
              <a:t>explicit content preference. Combining with </a:t>
            </a:r>
          </a:p>
          <a:p>
            <a:r>
              <a:rPr lang="en-US" sz="1000" dirty="0" smtClean="0">
                <a:solidFill>
                  <a:schemeClr val="bg1">
                    <a:lumMod val="50000"/>
                  </a:schemeClr>
                </a:solidFill>
              </a:rPr>
              <a:t>activities customer involve like attendance, </a:t>
            </a:r>
          </a:p>
          <a:p>
            <a:r>
              <a:rPr lang="en-US" sz="1000" dirty="0" smtClean="0">
                <a:solidFill>
                  <a:schemeClr val="bg1">
                    <a:lumMod val="50000"/>
                  </a:schemeClr>
                </a:solidFill>
              </a:rPr>
              <a:t>events, entertainment, meetings etc. provide </a:t>
            </a:r>
          </a:p>
          <a:p>
            <a:r>
              <a:rPr lang="en-US" sz="1000" dirty="0" smtClean="0">
                <a:solidFill>
                  <a:schemeClr val="bg1">
                    <a:lumMod val="50000"/>
                  </a:schemeClr>
                </a:solidFill>
              </a:rPr>
              <a:t>necessary engagement data about customer journey.</a:t>
            </a:r>
            <a:endParaRPr lang="en-US" sz="800" dirty="0" smtClean="0">
              <a:solidFill>
                <a:schemeClr val="bg1">
                  <a:lumMod val="50000"/>
                </a:schemeClr>
              </a:solidFill>
            </a:endParaRPr>
          </a:p>
          <a:p>
            <a:pPr marL="0" lvl="0" indent="0">
              <a:buFont typeface="Arial" panose="020B0604020202020204" pitchFamily="34" charset="0"/>
              <a:buNone/>
            </a:pPr>
            <a:endParaRPr lang="en-US" baseline="0" dirty="0" smtClean="0"/>
          </a:p>
          <a:p>
            <a:pPr marL="0" lvl="0" indent="0" algn="l">
              <a:buFont typeface="Arial" panose="020B0604020202020204" pitchFamily="34" charset="0"/>
              <a:buNone/>
            </a:pPr>
            <a:r>
              <a:rPr lang="en-US" sz="1000" b="1" dirty="0" smtClean="0">
                <a:solidFill>
                  <a:schemeClr val="tx2"/>
                </a:solidFill>
              </a:rPr>
              <a:t>Financial</a:t>
            </a:r>
          </a:p>
          <a:p>
            <a:pPr algn="l"/>
            <a:r>
              <a:rPr lang="en-US" sz="1000" dirty="0" smtClean="0">
                <a:solidFill>
                  <a:schemeClr val="bg1">
                    <a:lumMod val="50000"/>
                  </a:schemeClr>
                </a:solidFill>
              </a:rPr>
              <a:t>Average costs to sell and serve customer,</a:t>
            </a:r>
          </a:p>
          <a:p>
            <a:pPr algn="l"/>
            <a:r>
              <a:rPr lang="en-US" sz="1000" dirty="0" smtClean="0">
                <a:solidFill>
                  <a:schemeClr val="bg1">
                    <a:lumMod val="50000"/>
                  </a:schemeClr>
                </a:solidFill>
              </a:rPr>
              <a:t>Investment in the customer including annual</a:t>
            </a:r>
          </a:p>
          <a:p>
            <a:pPr algn="l"/>
            <a:r>
              <a:rPr lang="en-US" sz="1000" dirty="0" smtClean="0">
                <a:solidFill>
                  <a:schemeClr val="bg1">
                    <a:lumMod val="50000"/>
                  </a:schemeClr>
                </a:solidFill>
              </a:rPr>
              <a:t>and cumulative over time. Cost per transaction,</a:t>
            </a:r>
          </a:p>
          <a:p>
            <a:pPr algn="l"/>
            <a:r>
              <a:rPr lang="en-US" sz="1000" dirty="0" smtClean="0">
                <a:solidFill>
                  <a:schemeClr val="bg1">
                    <a:lumMod val="50000"/>
                  </a:schemeClr>
                </a:solidFill>
              </a:rPr>
              <a:t>Return or Investment and customer profitability.</a:t>
            </a:r>
          </a:p>
          <a:p>
            <a:pPr algn="l"/>
            <a:r>
              <a:rPr lang="en-US" sz="1000" dirty="0" smtClean="0">
                <a:solidFill>
                  <a:schemeClr val="bg1">
                    <a:lumMod val="50000"/>
                  </a:schemeClr>
                </a:solidFill>
              </a:rPr>
              <a:t>These are calculated base on statistical financial </a:t>
            </a:r>
          </a:p>
          <a:p>
            <a:pPr algn="l"/>
            <a:r>
              <a:rPr lang="en-US" sz="1000" dirty="0" smtClean="0">
                <a:solidFill>
                  <a:schemeClr val="bg1">
                    <a:lumMod val="50000"/>
                  </a:schemeClr>
                </a:solidFill>
              </a:rPr>
              <a:t>activities and patterns of customer’s accounting data.</a:t>
            </a:r>
          </a:p>
          <a:p>
            <a:pPr algn="l"/>
            <a:endParaRPr lang="en-US" sz="1000" dirty="0" smtClean="0">
              <a:solidFill>
                <a:schemeClr val="bg1">
                  <a:lumMod val="50000"/>
                </a:schemeClr>
              </a:solidFill>
            </a:endParaRPr>
          </a:p>
          <a:p>
            <a:pPr algn="l"/>
            <a:r>
              <a:rPr lang="en-US" sz="1000" b="1" dirty="0" smtClean="0">
                <a:solidFill>
                  <a:schemeClr val="tx2"/>
                </a:solidFill>
              </a:rPr>
              <a:t>Transactional</a:t>
            </a:r>
            <a:endParaRPr lang="en-US" sz="1000" dirty="0" smtClean="0">
              <a:solidFill>
                <a:schemeClr val="bg1">
                  <a:lumMod val="50000"/>
                </a:schemeClr>
              </a:solidFill>
            </a:endParaRPr>
          </a:p>
          <a:p>
            <a:pPr algn="l"/>
            <a:r>
              <a:rPr lang="en-US" sz="1000" dirty="0" smtClean="0">
                <a:solidFill>
                  <a:schemeClr val="bg1">
                    <a:lumMod val="50000"/>
                  </a:schemeClr>
                </a:solidFill>
              </a:rPr>
              <a:t>Customers wagering and purchasing history, their BANT </a:t>
            </a:r>
          </a:p>
          <a:p>
            <a:pPr algn="l"/>
            <a:r>
              <a:rPr lang="en-US" sz="1000" dirty="0" smtClean="0">
                <a:solidFill>
                  <a:schemeClr val="bg1">
                    <a:lumMod val="50000"/>
                  </a:schemeClr>
                </a:solidFill>
              </a:rPr>
              <a:t>(Budget, Authority, Needs, Timeline) &amp; the respective </a:t>
            </a:r>
          </a:p>
          <a:p>
            <a:pPr algn="l"/>
            <a:r>
              <a:rPr lang="en-US" sz="1000" dirty="0" smtClean="0">
                <a:solidFill>
                  <a:schemeClr val="bg1">
                    <a:lumMod val="50000"/>
                  </a:schemeClr>
                </a:solidFill>
              </a:rPr>
              <a:t>cycles, arrangements, the time, place, how and</a:t>
            </a:r>
          </a:p>
          <a:p>
            <a:pPr algn="l"/>
            <a:r>
              <a:rPr lang="en-US" sz="1000" dirty="0" smtClean="0">
                <a:solidFill>
                  <a:schemeClr val="bg1">
                    <a:lumMod val="50000"/>
                  </a:schemeClr>
                </a:solidFill>
              </a:rPr>
              <a:t> what methods are captured per transaction.</a:t>
            </a:r>
          </a:p>
          <a:p>
            <a:pPr algn="l"/>
            <a:r>
              <a:rPr lang="en-US" sz="1000" dirty="0" smtClean="0">
                <a:solidFill>
                  <a:schemeClr val="bg1">
                    <a:lumMod val="50000"/>
                  </a:schemeClr>
                </a:solidFill>
              </a:rPr>
              <a:t>Transitional data is used for sale, servicing,</a:t>
            </a:r>
          </a:p>
          <a:p>
            <a:pPr algn="l"/>
            <a:r>
              <a:rPr lang="en-US" sz="1000" dirty="0" smtClean="0">
                <a:solidFill>
                  <a:schemeClr val="bg1">
                    <a:lumMod val="50000"/>
                  </a:schemeClr>
                </a:solidFill>
              </a:rPr>
              <a:t>marketing of products and services. </a:t>
            </a:r>
          </a:p>
          <a:p>
            <a:pPr algn="l"/>
            <a:endParaRPr lang="en-US" sz="1000" dirty="0" smtClean="0">
              <a:solidFill>
                <a:schemeClr val="bg1">
                  <a:lumMod val="50000"/>
                </a:schemeClr>
              </a:solidFill>
            </a:endParaRPr>
          </a:p>
          <a:p>
            <a:pPr marL="0" lvl="0" indent="0" algn="l">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38</a:t>
            </a:fld>
            <a:endParaRPr lang="en-GB"/>
          </a:p>
        </p:txBody>
      </p:sp>
    </p:spTree>
    <p:extLst>
      <p:ext uri="{BB962C8B-B14F-4D97-AF65-F5344CB8AC3E}">
        <p14:creationId xmlns:p14="http://schemas.microsoft.com/office/powerpoint/2010/main" val="1513378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r>
              <a:rPr lang="en-US" dirty="0" smtClean="0"/>
              <a:t>Data Product</a:t>
            </a:r>
            <a:r>
              <a:rPr lang="en-US" baseline="0" dirty="0" smtClean="0"/>
              <a:t> </a:t>
            </a:r>
            <a:r>
              <a:rPr lang="en-US" baseline="0" smtClean="0"/>
              <a:t>Standard characteristics </a:t>
            </a:r>
            <a:r>
              <a:rPr lang="en-US" baseline="0" dirty="0" smtClean="0"/>
              <a:t>detail:</a:t>
            </a:r>
          </a:p>
          <a:p>
            <a:pPr marL="171450" indent="-171450">
              <a:buFont typeface="Arial" panose="020B0604020202020204" pitchFamily="34" charset="0"/>
              <a:buChar char="•"/>
            </a:pPr>
            <a:r>
              <a:rPr lang="en-US" b="1" dirty="0" smtClean="0"/>
              <a:t>Interoperable</a:t>
            </a:r>
            <a:r>
              <a:rPr lang="en-US" dirty="0" smtClean="0"/>
              <a:t> – conformed</a:t>
            </a:r>
            <a:r>
              <a:rPr lang="en-US" baseline="0" dirty="0" smtClean="0"/>
              <a:t> to canonical data model; ability to align in common enterprise data model </a:t>
            </a:r>
            <a:endParaRPr lang="en-US" dirty="0" smtClean="0"/>
          </a:p>
          <a:p>
            <a:pPr marL="171450" indent="-171450">
              <a:buFont typeface="Arial" panose="020B0604020202020204" pitchFamily="34" charset="0"/>
              <a:buChar char="•"/>
            </a:pPr>
            <a:r>
              <a:rPr lang="en-US" b="1" baseline="0" dirty="0" smtClean="0"/>
              <a:t>Observable</a:t>
            </a:r>
            <a:r>
              <a:rPr lang="en-US" baseline="0" dirty="0" smtClean="0"/>
              <a:t> – provision as data API/service; ability to able constant monitoring of the behavior of the data in data pipeline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smtClean="0"/>
              <a:t>Discoverable</a:t>
            </a:r>
            <a:r>
              <a:rPr lang="en-US" dirty="0" smtClean="0"/>
              <a:t> – </a:t>
            </a:r>
            <a:r>
              <a:rPr lang="en-US" baseline="0" dirty="0" smtClean="0"/>
              <a:t>described in data catalog; ability to find and understand the data quickly and accurately with features to search, tag, rank, query to understand the origin (5W1H), literacy, usage, lineage, history etc.</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Changeable </a:t>
            </a:r>
            <a:r>
              <a:rPr lang="en-US" b="0" baseline="0" dirty="0" smtClean="0"/>
              <a:t>– bound with data contract; ability to mange data change with availability, error rates, versioning, compatibility and environment through terms of service and SLA to minimize the impact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Addressable</a:t>
            </a:r>
            <a:r>
              <a:rPr lang="en-US" baseline="0" dirty="0" smtClean="0"/>
              <a:t> – tracked via data change log; ability to trace the lineage including the origin and flow of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Secured</a:t>
            </a:r>
            <a:r>
              <a:rPr lang="en-US" baseline="0" dirty="0" smtClean="0"/>
              <a:t> – accessed with data access control; ability to align to security policy to handle access provisioning and security enforcement to ensure safe and right access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Trustworthy</a:t>
            </a:r>
            <a:r>
              <a:rPr lang="en-US" baseline="0" dirty="0" smtClean="0"/>
              <a:t> - heath checked by data usage;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39</a:t>
            </a:fld>
            <a:endParaRPr lang="en-GB"/>
          </a:p>
        </p:txBody>
      </p:sp>
    </p:spTree>
    <p:extLst>
      <p:ext uri="{BB962C8B-B14F-4D97-AF65-F5344CB8AC3E}">
        <p14:creationId xmlns:p14="http://schemas.microsoft.com/office/powerpoint/2010/main" val="472072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r>
              <a:rPr lang="en-US" dirty="0" smtClean="0"/>
              <a:t>Data Product</a:t>
            </a:r>
            <a:r>
              <a:rPr lang="en-US" baseline="0" dirty="0" smtClean="0"/>
              <a:t> </a:t>
            </a:r>
            <a:r>
              <a:rPr lang="en-US" baseline="0" smtClean="0"/>
              <a:t>Standard characteristics </a:t>
            </a:r>
            <a:r>
              <a:rPr lang="en-US" baseline="0" dirty="0" smtClean="0"/>
              <a:t>detail:</a:t>
            </a:r>
          </a:p>
          <a:p>
            <a:pPr marL="171450" indent="-171450">
              <a:buFont typeface="Arial" panose="020B0604020202020204" pitchFamily="34" charset="0"/>
              <a:buChar char="•"/>
            </a:pPr>
            <a:r>
              <a:rPr lang="en-US" b="1" dirty="0" smtClean="0"/>
              <a:t>Interoperable</a:t>
            </a:r>
            <a:r>
              <a:rPr lang="en-US" dirty="0" smtClean="0"/>
              <a:t> – conformed</a:t>
            </a:r>
            <a:r>
              <a:rPr lang="en-US" baseline="0" dirty="0" smtClean="0"/>
              <a:t> to canonical data model; ability to align in common enterprise data model </a:t>
            </a:r>
            <a:endParaRPr lang="en-US" dirty="0" smtClean="0"/>
          </a:p>
          <a:p>
            <a:pPr marL="171450" indent="-171450">
              <a:buFont typeface="Arial" panose="020B0604020202020204" pitchFamily="34" charset="0"/>
              <a:buChar char="•"/>
            </a:pPr>
            <a:r>
              <a:rPr lang="en-US" b="1" baseline="0" dirty="0" smtClean="0"/>
              <a:t>Observable</a:t>
            </a:r>
            <a:r>
              <a:rPr lang="en-US" baseline="0" dirty="0" smtClean="0"/>
              <a:t> – provision as data API/service; ability to able constant monitoring of the behavior of the data in data pipeline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smtClean="0"/>
              <a:t>Discoverable</a:t>
            </a:r>
            <a:r>
              <a:rPr lang="en-US" dirty="0" smtClean="0"/>
              <a:t> – </a:t>
            </a:r>
            <a:r>
              <a:rPr lang="en-US" baseline="0" dirty="0" smtClean="0"/>
              <a:t>described in data catalog; ability to find and understand the data quickly and accurately with features to search, tag, rank, query to understand the origin (5W1H), literacy, usage, lineage, history etc.</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Changeable </a:t>
            </a:r>
            <a:r>
              <a:rPr lang="en-US" b="0" baseline="0" dirty="0" smtClean="0"/>
              <a:t>– bound with data contract; ability to mange data change with availability, error rates, versioning, compatibility and environment through terms of service and SLA to minimize the impact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Addressable</a:t>
            </a:r>
            <a:r>
              <a:rPr lang="en-US" baseline="0" dirty="0" smtClean="0"/>
              <a:t> – tracked via data change log; ability to trace the lineage including the origin and flow of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Secured</a:t>
            </a:r>
            <a:r>
              <a:rPr lang="en-US" baseline="0" dirty="0" smtClean="0"/>
              <a:t> – accessed with data access control; ability to align to security policy to handle access provisioning and security enforcement to ensure safe and right access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Trustworthy</a:t>
            </a:r>
            <a:r>
              <a:rPr lang="en-US" baseline="0" dirty="0" smtClean="0"/>
              <a:t> - heath checked by data usage;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40</a:t>
            </a:fld>
            <a:endParaRPr lang="en-GB"/>
          </a:p>
        </p:txBody>
      </p:sp>
    </p:spTree>
    <p:extLst>
      <p:ext uri="{BB962C8B-B14F-4D97-AF65-F5344CB8AC3E}">
        <p14:creationId xmlns:p14="http://schemas.microsoft.com/office/powerpoint/2010/main" val="2839928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r>
              <a:rPr lang="en-US" dirty="0" smtClean="0"/>
              <a:t>Data Product</a:t>
            </a:r>
            <a:r>
              <a:rPr lang="en-US" baseline="0" dirty="0" smtClean="0"/>
              <a:t> </a:t>
            </a:r>
            <a:r>
              <a:rPr lang="en-US" baseline="0" smtClean="0"/>
              <a:t>Standard characteristics </a:t>
            </a:r>
            <a:r>
              <a:rPr lang="en-US" baseline="0" dirty="0" smtClean="0"/>
              <a:t>detail:</a:t>
            </a:r>
          </a:p>
          <a:p>
            <a:pPr marL="171450" indent="-171450">
              <a:buFont typeface="Arial" panose="020B0604020202020204" pitchFamily="34" charset="0"/>
              <a:buChar char="•"/>
            </a:pPr>
            <a:r>
              <a:rPr lang="en-US" b="1" dirty="0" smtClean="0"/>
              <a:t>Interoperable</a:t>
            </a:r>
            <a:r>
              <a:rPr lang="en-US" dirty="0" smtClean="0"/>
              <a:t> – conformed</a:t>
            </a:r>
            <a:r>
              <a:rPr lang="en-US" baseline="0" dirty="0" smtClean="0"/>
              <a:t> to canonical data model; ability to align in common enterprise data model </a:t>
            </a:r>
            <a:endParaRPr lang="en-US" dirty="0" smtClean="0"/>
          </a:p>
          <a:p>
            <a:pPr marL="171450" indent="-171450">
              <a:buFont typeface="Arial" panose="020B0604020202020204" pitchFamily="34" charset="0"/>
              <a:buChar char="•"/>
            </a:pPr>
            <a:r>
              <a:rPr lang="en-US" b="1" baseline="0" dirty="0" smtClean="0"/>
              <a:t>Observable</a:t>
            </a:r>
            <a:r>
              <a:rPr lang="en-US" baseline="0" dirty="0" smtClean="0"/>
              <a:t> – provision as data API/service; ability to able constant monitoring of the behavior of the data in data pipeline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smtClean="0"/>
              <a:t>Discoverable</a:t>
            </a:r>
            <a:r>
              <a:rPr lang="en-US" dirty="0" smtClean="0"/>
              <a:t> – </a:t>
            </a:r>
            <a:r>
              <a:rPr lang="en-US" baseline="0" dirty="0" smtClean="0"/>
              <a:t>described in data catalog; ability to find and understand the data quickly and accurately with features to search, tag, rank, query to understand the origin (5W1H), literacy, usage, lineage, history etc.</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Changeable </a:t>
            </a:r>
            <a:r>
              <a:rPr lang="en-US" b="0" baseline="0" dirty="0" smtClean="0"/>
              <a:t>– bound with data contract; ability to mange data change with availability, error rates, versioning, compatibility and environment through terms of service and SLA to minimize the impact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Addressable</a:t>
            </a:r>
            <a:r>
              <a:rPr lang="en-US" baseline="0" dirty="0" smtClean="0"/>
              <a:t> – tracked via data change log; ability to trace the lineage including the origin and flow of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Secured</a:t>
            </a:r>
            <a:r>
              <a:rPr lang="en-US" baseline="0" dirty="0" smtClean="0"/>
              <a:t> – accessed with data access control; ability to align to security policy to handle access provisioning and security enforcement to ensure safe and right access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Trustworthy</a:t>
            </a:r>
            <a:r>
              <a:rPr lang="en-US" baseline="0" dirty="0" smtClean="0"/>
              <a:t> - heath checked by data usage;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41</a:t>
            </a:fld>
            <a:endParaRPr lang="en-GB"/>
          </a:p>
        </p:txBody>
      </p:sp>
    </p:spTree>
    <p:extLst>
      <p:ext uri="{BB962C8B-B14F-4D97-AF65-F5344CB8AC3E}">
        <p14:creationId xmlns:p14="http://schemas.microsoft.com/office/powerpoint/2010/main" val="11107978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000" b="0" i="0" kern="1200" dirty="0" smtClean="0">
                <a:solidFill>
                  <a:schemeClr val="tx1"/>
                </a:solidFill>
                <a:effectLst/>
                <a:latin typeface="+mn-lt"/>
                <a:ea typeface="+mn-ea"/>
                <a:cs typeface="+mn-cs"/>
              </a:rPr>
              <a:t>drives data democratization to embed data in all decision making, builds user trust, increases brand value, reduces the chances of compliance violations</a:t>
            </a:r>
            <a:endParaRPr lang="en-US" b="1"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b="1"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dirty="0" smtClean="0"/>
              <a:t>Data driven decision</a:t>
            </a:r>
            <a:r>
              <a:rPr lang="en-US" b="1" baseline="0" dirty="0" smtClean="0"/>
              <a:t> </a:t>
            </a:r>
            <a:r>
              <a:rPr lang="en-US" baseline="0" dirty="0" smtClean="0"/>
              <a:t>– design approach, data accessible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baseline="0" dirty="0" smtClean="0"/>
              <a:t>Trusted data </a:t>
            </a:r>
            <a:r>
              <a:rPr lang="en-US" baseline="0" dirty="0" smtClean="0"/>
              <a:t>– data standard and measures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baseline="0" dirty="0" smtClean="0"/>
              <a:t>Business outcome </a:t>
            </a:r>
            <a:r>
              <a:rPr lang="en-US" baseline="0" dirty="0" smtClean="0"/>
              <a:t>– align Business and IT on common goal shifting from technology to produce/service focus</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baseline="0" dirty="0" smtClean="0"/>
              <a:t>Federated data governance </a:t>
            </a:r>
            <a:r>
              <a:rPr lang="en-US" baseline="0" dirty="0" smtClean="0"/>
              <a:t>– single operating model, r/r and process</a:t>
            </a: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42</a:t>
            </a:fld>
            <a:endParaRPr lang="en-GB"/>
          </a:p>
        </p:txBody>
      </p:sp>
    </p:spTree>
    <p:extLst>
      <p:ext uri="{BB962C8B-B14F-4D97-AF65-F5344CB8AC3E}">
        <p14:creationId xmlns:p14="http://schemas.microsoft.com/office/powerpoint/2010/main" val="19713070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10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43</a:t>
            </a:fld>
            <a:endParaRPr lang="en-GB"/>
          </a:p>
        </p:txBody>
      </p:sp>
    </p:spTree>
    <p:extLst>
      <p:ext uri="{BB962C8B-B14F-4D97-AF65-F5344CB8AC3E}">
        <p14:creationId xmlns:p14="http://schemas.microsoft.com/office/powerpoint/2010/main" val="1081191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5</a:t>
            </a:fld>
            <a:endParaRPr lang="en-GB"/>
          </a:p>
        </p:txBody>
      </p:sp>
    </p:spTree>
    <p:extLst>
      <p:ext uri="{BB962C8B-B14F-4D97-AF65-F5344CB8AC3E}">
        <p14:creationId xmlns:p14="http://schemas.microsoft.com/office/powerpoint/2010/main" val="32315285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10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44</a:t>
            </a:fld>
            <a:endParaRPr lang="en-GB"/>
          </a:p>
        </p:txBody>
      </p:sp>
    </p:spTree>
    <p:extLst>
      <p:ext uri="{BB962C8B-B14F-4D97-AF65-F5344CB8AC3E}">
        <p14:creationId xmlns:p14="http://schemas.microsoft.com/office/powerpoint/2010/main" val="236850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sz="10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45</a:t>
            </a:fld>
            <a:endParaRPr lang="en-GB"/>
          </a:p>
        </p:txBody>
      </p:sp>
    </p:spTree>
    <p:extLst>
      <p:ext uri="{BB962C8B-B14F-4D97-AF65-F5344CB8AC3E}">
        <p14:creationId xmlns:p14="http://schemas.microsoft.com/office/powerpoint/2010/main" val="108165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6</a:t>
            </a:fld>
            <a:endParaRPr lang="en-GB"/>
          </a:p>
        </p:txBody>
      </p:sp>
    </p:spTree>
    <p:extLst>
      <p:ext uri="{BB962C8B-B14F-4D97-AF65-F5344CB8AC3E}">
        <p14:creationId xmlns:p14="http://schemas.microsoft.com/office/powerpoint/2010/main" val="324380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8</a:t>
            </a:fld>
            <a:endParaRPr lang="en-GB"/>
          </a:p>
        </p:txBody>
      </p:sp>
    </p:spTree>
    <p:extLst>
      <p:ext uri="{BB962C8B-B14F-4D97-AF65-F5344CB8AC3E}">
        <p14:creationId xmlns:p14="http://schemas.microsoft.com/office/powerpoint/2010/main" val="1625911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9</a:t>
            </a:fld>
            <a:endParaRPr lang="en-GB"/>
          </a:p>
        </p:txBody>
      </p:sp>
    </p:spTree>
    <p:extLst>
      <p:ext uri="{BB962C8B-B14F-4D97-AF65-F5344CB8AC3E}">
        <p14:creationId xmlns:p14="http://schemas.microsoft.com/office/powerpoint/2010/main" val="2122257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10</a:t>
            </a:fld>
            <a:endParaRPr lang="en-GB"/>
          </a:p>
        </p:txBody>
      </p:sp>
    </p:spTree>
    <p:extLst>
      <p:ext uri="{BB962C8B-B14F-4D97-AF65-F5344CB8AC3E}">
        <p14:creationId xmlns:p14="http://schemas.microsoft.com/office/powerpoint/2010/main" val="4144479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11</a:t>
            </a:fld>
            <a:endParaRPr lang="en-GB"/>
          </a:p>
        </p:txBody>
      </p:sp>
    </p:spTree>
    <p:extLst>
      <p:ext uri="{BB962C8B-B14F-4D97-AF65-F5344CB8AC3E}">
        <p14:creationId xmlns:p14="http://schemas.microsoft.com/office/powerpoint/2010/main" val="427283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7"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397"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hasCustomPrompt="1"/>
          </p:nvPr>
        </p:nvSpPr>
        <p:spPr bwMode="ltGray">
          <a:xfrm>
            <a:off x="523875" y="1276350"/>
            <a:ext cx="8281722" cy="400050"/>
          </a:xfrm>
          <a:prstGeom prst="rect">
            <a:avLst/>
          </a:prstGeom>
          <a:noFill/>
        </p:spPr>
        <p:txBody>
          <a:bodyPr vert="horz" lIns="81633" tIns="40816" rIns="81633" bIns="40816"/>
          <a:lstStyle>
            <a:lvl1pPr algn="l">
              <a:defRPr sz="2400" b="0">
                <a:solidFill>
                  <a:srgbClr val="006AB4"/>
                </a:solidFill>
                <a:latin typeface="Arial" panose="020B0604020202020204" pitchFamily="34" charset="0"/>
                <a:cs typeface="Arial" panose="020B0604020202020204" pitchFamily="34" charset="0"/>
              </a:defRPr>
            </a:lvl1pPr>
          </a:lstStyle>
          <a:p>
            <a:r>
              <a:rPr lang="en-US" dirty="0"/>
              <a:t>Click to edit Master subtitle style</a:t>
            </a:r>
          </a:p>
        </p:txBody>
      </p:sp>
      <p:sp>
        <p:nvSpPr>
          <p:cNvPr id="9" name="Footer Placeholder 4"/>
          <p:cNvSpPr>
            <a:spLocks noGrp="1"/>
          </p:cNvSpPr>
          <p:nvPr>
            <p:ph type="ftr" sz="quarter" idx="13"/>
          </p:nvPr>
        </p:nvSpPr>
        <p:spPr bwMode="ltGray">
          <a:xfrm>
            <a:off x="6010269" y="4827136"/>
            <a:ext cx="2673718" cy="273844"/>
          </a:xfrm>
          <a:prstGeom prst="rect">
            <a:avLst/>
          </a:prstGeom>
        </p:spPr>
        <p:txBody>
          <a:bodyPr vert="horz" lIns="77943" tIns="38972" rIns="77943" bIns="38972" rtlCol="0" anchor="ctr"/>
          <a:lstStyle>
            <a:lvl1pPr algn="r">
              <a:defRPr sz="700" b="1" dirty="0">
                <a:solidFill>
                  <a:schemeClr val="tx1"/>
                </a:solidFill>
                <a:latin typeface="Arial" panose="020B0604020202020204" pitchFamily="34" charset="0"/>
                <a:ea typeface="新細明體" charset="0"/>
                <a:cs typeface="Arial" panose="020B0604020202020204" pitchFamily="34" charset="0"/>
              </a:defRPr>
            </a:lvl1pPr>
          </a:lstStyle>
          <a:p>
            <a:pPr>
              <a:defRPr/>
            </a:pPr>
            <a:r>
              <a:rPr lang="en-US" dirty="0"/>
              <a:t>CONFIDENTIAL</a:t>
            </a:r>
          </a:p>
        </p:txBody>
      </p:sp>
      <p:sp>
        <p:nvSpPr>
          <p:cNvPr id="11" name="Text Placeholder 7"/>
          <p:cNvSpPr>
            <a:spLocks noGrp="1"/>
          </p:cNvSpPr>
          <p:nvPr>
            <p:ph type="body" sz="quarter" idx="12" hasCustomPrompt="1"/>
          </p:nvPr>
        </p:nvSpPr>
        <p:spPr bwMode="ltGray">
          <a:xfrm>
            <a:off x="533400" y="4200525"/>
            <a:ext cx="2678117" cy="228600"/>
          </a:xfrm>
          <a:prstGeom prst="rect">
            <a:avLst/>
          </a:prstGeom>
        </p:spPr>
        <p:txBody>
          <a:bodyPr lIns="77943" tIns="38972" rIns="77943" bIns="38972"/>
          <a:lstStyle>
            <a:lvl1pPr marL="0" indent="0">
              <a:buNone/>
              <a:defRPr kumimoji="0" lang="en-US" altLang="zh-TW" sz="1300" smtClean="0">
                <a:solidFill>
                  <a:srgbClr val="1F497D"/>
                </a:solidFill>
              </a:defRPr>
            </a:lvl1pPr>
            <a:lvl6pPr marL="2040815" indent="0" algn="l">
              <a:buNone/>
              <a:defRPr>
                <a:solidFill>
                  <a:schemeClr val="bg1"/>
                </a:solidFill>
              </a:defRPr>
            </a:lvl6pPr>
            <a:lvl7pPr marL="2448978" indent="0">
              <a:buNone/>
              <a:defRPr>
                <a:solidFill>
                  <a:schemeClr val="bg1"/>
                </a:solidFill>
              </a:defRPr>
            </a:lvl7pPr>
            <a:lvl8pPr>
              <a:defRPr>
                <a:solidFill>
                  <a:schemeClr val="bg1"/>
                </a:solidFill>
              </a:defRPr>
            </a:lvl8pPr>
            <a:lvl9pPr>
              <a:defRPr>
                <a:solidFill>
                  <a:schemeClr val="bg1"/>
                </a:solidFill>
              </a:defRPr>
            </a:lvl9pPr>
          </a:lstStyle>
          <a:p>
            <a:pPr lvl="0"/>
            <a:r>
              <a:rPr lang="en-US" altLang="zh-TW" dirty="0"/>
              <a:t>DD MM YYYY</a:t>
            </a:r>
          </a:p>
        </p:txBody>
      </p:sp>
      <p:sp>
        <p:nvSpPr>
          <p:cNvPr id="10" name="Text Placeholder 7"/>
          <p:cNvSpPr>
            <a:spLocks noGrp="1"/>
          </p:cNvSpPr>
          <p:nvPr>
            <p:ph type="body" sz="quarter" idx="14" hasCustomPrompt="1"/>
          </p:nvPr>
        </p:nvSpPr>
        <p:spPr bwMode="ltGray">
          <a:xfrm>
            <a:off x="533400" y="3943350"/>
            <a:ext cx="2678117" cy="228600"/>
          </a:xfrm>
          <a:prstGeom prst="rect">
            <a:avLst/>
          </a:prstGeom>
        </p:spPr>
        <p:txBody>
          <a:bodyPr lIns="77943" tIns="38972" rIns="77943" bIns="38972"/>
          <a:lstStyle>
            <a:lvl1pPr marL="0" indent="0">
              <a:buNone/>
              <a:defRPr kumimoji="0" lang="en-US" altLang="zh-TW" sz="1300" smtClean="0">
                <a:solidFill>
                  <a:srgbClr val="1F497D"/>
                </a:solidFill>
              </a:defRPr>
            </a:lvl1pPr>
            <a:lvl6pPr marL="2040815" indent="0" algn="l">
              <a:buNone/>
              <a:defRPr>
                <a:solidFill>
                  <a:schemeClr val="bg1"/>
                </a:solidFill>
              </a:defRPr>
            </a:lvl6pPr>
            <a:lvl7pPr marL="2448978" indent="0">
              <a:buNone/>
              <a:defRPr>
                <a:solidFill>
                  <a:schemeClr val="bg1"/>
                </a:solidFill>
              </a:defRPr>
            </a:lvl7pPr>
            <a:lvl8pPr>
              <a:defRPr>
                <a:solidFill>
                  <a:schemeClr val="bg1"/>
                </a:solidFill>
              </a:defRPr>
            </a:lvl8pPr>
            <a:lvl9pPr>
              <a:defRPr>
                <a:solidFill>
                  <a:schemeClr val="bg1"/>
                </a:solidFill>
              </a:defRPr>
            </a:lvl9pPr>
          </a:lstStyle>
          <a:p>
            <a:pPr lvl="0"/>
            <a:r>
              <a:rPr lang="en-US" altLang="zh-TW" dirty="0"/>
              <a:t>Prepared by &lt;Department&gt;</a:t>
            </a:r>
          </a:p>
        </p:txBody>
      </p:sp>
      <p:sp>
        <p:nvSpPr>
          <p:cNvPr id="3" name="Content Placeholder 2"/>
          <p:cNvSpPr>
            <a:spLocks noGrp="1"/>
          </p:cNvSpPr>
          <p:nvPr>
            <p:ph sz="quarter" idx="15" hasCustomPrompt="1"/>
          </p:nvPr>
        </p:nvSpPr>
        <p:spPr>
          <a:xfrm>
            <a:off x="523874" y="857250"/>
            <a:ext cx="8239125" cy="419100"/>
          </a:xfrm>
          <a:prstGeom prst="rect">
            <a:avLst/>
          </a:prstGeom>
        </p:spPr>
        <p:txBody>
          <a:bodyPr/>
          <a:lstStyle>
            <a:lvl1pPr marL="0" indent="0" algn="l">
              <a:buNone/>
              <a:defRPr sz="2400" b="1" baseline="0">
                <a:solidFill>
                  <a:srgbClr val="022169"/>
                </a:solidFill>
                <a:latin typeface="+mn-lt"/>
              </a:defRPr>
            </a:lvl1pPr>
          </a:lstStyle>
          <a:p>
            <a:pPr lvl="0"/>
            <a:r>
              <a:rPr lang="en-US" dirty="0"/>
              <a:t>Click to edit Master title style</a:t>
            </a:r>
          </a:p>
        </p:txBody>
      </p:sp>
    </p:spTree>
    <p:extLst>
      <p:ext uri="{BB962C8B-B14F-4D97-AF65-F5344CB8AC3E}">
        <p14:creationId xmlns:p14="http://schemas.microsoft.com/office/powerpoint/2010/main" val="320382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286" y="0"/>
            <a:ext cx="914628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p:cNvSpPr txBox="1">
            <a:spLocks/>
          </p:cNvSpPr>
          <p:nvPr userDrawn="1"/>
        </p:nvSpPr>
        <p:spPr bwMode="auto">
          <a:xfrm>
            <a:off x="8567920" y="4871948"/>
            <a:ext cx="337147" cy="16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3" tIns="40816" rIns="81633" bIns="40816"/>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r" eaLnBrk="1" hangingPunct="1">
              <a:defRPr/>
            </a:pPr>
            <a:fld id="{64751E97-ACB3-4760-AF3E-2917D3716E2A}" type="slidenum">
              <a:rPr lang="en-US" altLang="zh-TW" sz="800" smtClean="0">
                <a:latin typeface="Arial" charset="0"/>
                <a:cs typeface="Arial" charset="0"/>
              </a:rPr>
              <a:pPr algn="r" eaLnBrk="1" hangingPunct="1">
                <a:defRPr/>
              </a:pPr>
              <a:t>‹#›</a:t>
            </a:fld>
            <a:endParaRPr lang="en-US" altLang="zh-TW" sz="800" dirty="0">
              <a:latin typeface="Arial" charset="0"/>
              <a:cs typeface="Arial" charset="0"/>
            </a:endParaRPr>
          </a:p>
        </p:txBody>
      </p:sp>
      <p:sp>
        <p:nvSpPr>
          <p:cNvPr id="16" name="Text Placeholder 2"/>
          <p:cNvSpPr>
            <a:spLocks noGrp="1"/>
          </p:cNvSpPr>
          <p:nvPr>
            <p:ph type="body" idx="1"/>
          </p:nvPr>
        </p:nvSpPr>
        <p:spPr>
          <a:xfrm>
            <a:off x="2514600" y="754761"/>
            <a:ext cx="5715000" cy="3595878"/>
          </a:xfrm>
          <a:prstGeom prst="rect">
            <a:avLst/>
          </a:prstGeom>
        </p:spPr>
        <p:txBody>
          <a:bodyPr lIns="77943" tIns="38972" rIns="77943" bIns="38972" anchor="t" anchorCtr="0"/>
          <a:lstStyle>
            <a:lvl1pPr marL="290935" indent="-290935" defTabSz="244927">
              <a:lnSpc>
                <a:spcPct val="150000"/>
              </a:lnSpc>
              <a:buFont typeface="+mj-lt"/>
              <a:buAutoNum type="arabicPeriod"/>
              <a:defRPr sz="1600" b="1">
                <a:solidFill>
                  <a:schemeClr val="tx2"/>
                </a:solidFill>
              </a:defRPr>
            </a:lvl1pPr>
            <a:lvl2pPr marL="389717" indent="0">
              <a:buNone/>
              <a:defRPr sz="1700" b="1"/>
            </a:lvl2pPr>
            <a:lvl3pPr marL="779435" indent="0">
              <a:buNone/>
              <a:defRPr sz="1500" b="1"/>
            </a:lvl3pPr>
            <a:lvl4pPr marL="1169152" indent="0">
              <a:buNone/>
              <a:defRPr sz="1400" b="1"/>
            </a:lvl4pPr>
            <a:lvl5pPr marL="1558869" indent="0">
              <a:buNone/>
              <a:defRPr sz="1400" b="1"/>
            </a:lvl5pPr>
            <a:lvl6pPr marL="1948586" indent="0">
              <a:buNone/>
              <a:defRPr sz="1400" b="1"/>
            </a:lvl6pPr>
            <a:lvl7pPr marL="2338304" indent="0">
              <a:buNone/>
              <a:defRPr sz="1400" b="1"/>
            </a:lvl7pPr>
            <a:lvl8pPr marL="2728021" indent="0">
              <a:buNone/>
              <a:defRPr sz="1400" b="1"/>
            </a:lvl8pPr>
            <a:lvl9pPr marL="3117738" indent="0">
              <a:buNone/>
              <a:defRPr sz="1400" b="1"/>
            </a:lvl9pPr>
          </a:lstStyle>
          <a:p>
            <a:pPr lvl="0"/>
            <a:r>
              <a:rPr lang="en-US" dirty="0"/>
              <a:t>Click to edit Master text style</a:t>
            </a:r>
          </a:p>
        </p:txBody>
      </p:sp>
      <p:sp>
        <p:nvSpPr>
          <p:cNvPr id="6" name="Footer Placeholder 4"/>
          <p:cNvSpPr>
            <a:spLocks noGrp="1"/>
          </p:cNvSpPr>
          <p:nvPr>
            <p:ph type="ftr" sz="quarter" idx="13"/>
          </p:nvPr>
        </p:nvSpPr>
        <p:spPr bwMode="ltGray">
          <a:xfrm>
            <a:off x="6010269" y="4827136"/>
            <a:ext cx="2673718" cy="273844"/>
          </a:xfrm>
          <a:prstGeom prst="rect">
            <a:avLst/>
          </a:prstGeom>
        </p:spPr>
        <p:txBody>
          <a:bodyPr vert="horz" lIns="77943" tIns="38972" rIns="77943" bIns="38972" rtlCol="0" anchor="ctr"/>
          <a:lstStyle>
            <a:lvl1pPr algn="r">
              <a:defRPr sz="700" b="1" dirty="0">
                <a:solidFill>
                  <a:schemeClr val="tx1"/>
                </a:solidFill>
                <a:latin typeface="Arial" panose="020B0604020202020204" pitchFamily="34" charset="0"/>
                <a:ea typeface="新細明體" charset="0"/>
                <a:cs typeface="Arial" panose="020B0604020202020204" pitchFamily="34" charset="0"/>
              </a:defRPr>
            </a:lvl1pPr>
          </a:lstStyle>
          <a:p>
            <a:pPr>
              <a:defRPr/>
            </a:pPr>
            <a:r>
              <a:rPr lang="en-US" dirty="0"/>
              <a:t>CONFIDENTIAL</a:t>
            </a:r>
          </a:p>
        </p:txBody>
      </p:sp>
    </p:spTree>
    <p:extLst>
      <p:ext uri="{BB962C8B-B14F-4D97-AF65-F5344CB8AC3E}">
        <p14:creationId xmlns:p14="http://schemas.microsoft.com/office/powerpoint/2010/main" val="277872783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1">
            <a:extLst>
              <a:ext uri="{FF2B5EF4-FFF2-40B4-BE49-F238E27FC236}">
                <a16:creationId xmlns="" xmlns:a16="http://schemas.microsoft.com/office/drawing/2014/main" id="{862CA1FB-2884-504E-8067-77FBDC50A4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3254" y="0"/>
            <a:ext cx="914628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bwMode="auto">
          <a:xfrm>
            <a:off x="8567920" y="4875732"/>
            <a:ext cx="337147" cy="16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3" tIns="40816" rIns="81633" bIns="40816"/>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r" eaLnBrk="1" hangingPunct="1">
              <a:defRPr/>
            </a:pPr>
            <a:fld id="{72A0F400-77B4-4314-A2A2-2605606DE1B6}" type="slidenum">
              <a:rPr lang="en-US" altLang="zh-TW" sz="800" smtClean="0">
                <a:latin typeface="Arial" charset="0"/>
                <a:cs typeface="Arial" charset="0"/>
              </a:rPr>
              <a:pPr algn="r" eaLnBrk="1" hangingPunct="1">
                <a:defRPr/>
              </a:pPr>
              <a:t>‹#›</a:t>
            </a:fld>
            <a:endParaRPr lang="en-US" altLang="zh-TW" sz="800" dirty="0">
              <a:latin typeface="Arial" charset="0"/>
              <a:cs typeface="Arial" charset="0"/>
            </a:endParaRPr>
          </a:p>
        </p:txBody>
      </p:sp>
      <p:sp>
        <p:nvSpPr>
          <p:cNvPr id="8" name="Title 1"/>
          <p:cNvSpPr>
            <a:spLocks noGrp="1"/>
          </p:cNvSpPr>
          <p:nvPr>
            <p:ph type="title"/>
          </p:nvPr>
        </p:nvSpPr>
        <p:spPr>
          <a:xfrm>
            <a:off x="152400" y="244078"/>
            <a:ext cx="8839200" cy="422672"/>
          </a:xfrm>
          <a:prstGeom prst="rect">
            <a:avLst/>
          </a:prstGeom>
        </p:spPr>
        <p:txBody>
          <a:bodyPr lIns="77943" tIns="38972" rIns="77943" bIns="38972"/>
          <a:lstStyle>
            <a:lvl1pPr algn="l">
              <a:defRPr sz="2400" b="1">
                <a:solidFill>
                  <a:schemeClr val="tx2"/>
                </a:solidFill>
                <a:latin typeface="+mn-lt"/>
                <a:cs typeface="Arial" panose="020B0604020202020204" pitchFamily="34" charset="0"/>
              </a:defRPr>
            </a:lvl1pPr>
          </a:lstStyle>
          <a:p>
            <a:r>
              <a:rPr lang="en-US" dirty="0"/>
              <a:t>Click to edit Master title style</a:t>
            </a:r>
          </a:p>
        </p:txBody>
      </p:sp>
      <p:sp>
        <p:nvSpPr>
          <p:cNvPr id="9" name="Footer Placeholder 4"/>
          <p:cNvSpPr>
            <a:spLocks noGrp="1"/>
          </p:cNvSpPr>
          <p:nvPr>
            <p:ph type="ftr" sz="quarter" idx="13"/>
          </p:nvPr>
        </p:nvSpPr>
        <p:spPr bwMode="ltGray">
          <a:xfrm>
            <a:off x="6010269" y="4827136"/>
            <a:ext cx="2673718" cy="273844"/>
          </a:xfrm>
          <a:prstGeom prst="rect">
            <a:avLst/>
          </a:prstGeom>
        </p:spPr>
        <p:txBody>
          <a:bodyPr vert="horz" lIns="77943" tIns="38972" rIns="77943" bIns="38972" rtlCol="0" anchor="ctr"/>
          <a:lstStyle>
            <a:lvl1pPr algn="r">
              <a:defRPr sz="700" b="1" dirty="0">
                <a:solidFill>
                  <a:schemeClr val="tx1"/>
                </a:solidFill>
                <a:latin typeface="Arial" panose="020B0604020202020204" pitchFamily="34" charset="0"/>
                <a:ea typeface="新細明體" charset="0"/>
                <a:cs typeface="Arial" panose="020B0604020202020204" pitchFamily="34" charset="0"/>
              </a:defRPr>
            </a:lvl1pPr>
          </a:lstStyle>
          <a:p>
            <a:pPr>
              <a:defRPr/>
            </a:pPr>
            <a:r>
              <a:rPr lang="en-US" dirty="0"/>
              <a:t>CONFIDENTIAL</a:t>
            </a:r>
          </a:p>
        </p:txBody>
      </p:sp>
      <p:sp>
        <p:nvSpPr>
          <p:cNvPr id="13" name="Chart Placeholder 12"/>
          <p:cNvSpPr>
            <a:spLocks noGrp="1"/>
          </p:cNvSpPr>
          <p:nvPr>
            <p:ph type="chart" sz="quarter" idx="14"/>
          </p:nvPr>
        </p:nvSpPr>
        <p:spPr>
          <a:xfrm>
            <a:off x="152400" y="1581150"/>
            <a:ext cx="8839200" cy="3124200"/>
          </a:xfrm>
          <a:prstGeom prst="rect">
            <a:avLst/>
          </a:prstGeom>
        </p:spPr>
        <p:txBody>
          <a:bodyPr/>
          <a:lstStyle>
            <a:lvl1pPr>
              <a:defRPr sz="2000">
                <a:latin typeface="+mn-lt"/>
              </a:defRPr>
            </a:lvl1pPr>
          </a:lstStyle>
          <a:p>
            <a:endParaRPr lang="en-US" dirty="0"/>
          </a:p>
        </p:txBody>
      </p:sp>
    </p:spTree>
    <p:extLst>
      <p:ext uri="{BB962C8B-B14F-4D97-AF65-F5344CB8AC3E}">
        <p14:creationId xmlns:p14="http://schemas.microsoft.com/office/powerpoint/2010/main" val="28974966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7" name="Picture 1">
            <a:extLst>
              <a:ext uri="{FF2B5EF4-FFF2-40B4-BE49-F238E27FC236}">
                <a16:creationId xmlns="" xmlns:a16="http://schemas.microsoft.com/office/drawing/2014/main" id="{204ABD77-D0EC-4447-84ED-EA37EDCB56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3254" y="0"/>
            <a:ext cx="914628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bwMode="auto">
          <a:xfrm>
            <a:off x="8567920" y="4875732"/>
            <a:ext cx="337147" cy="16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3" tIns="40816" rIns="81633" bIns="40816"/>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r" eaLnBrk="1" hangingPunct="1">
              <a:defRPr/>
            </a:pPr>
            <a:fld id="{72A0F400-77B4-4314-A2A2-2605606DE1B6}" type="slidenum">
              <a:rPr lang="en-US" altLang="zh-TW" sz="800" smtClean="0">
                <a:latin typeface="Arial" charset="0"/>
                <a:cs typeface="Arial" charset="0"/>
              </a:rPr>
              <a:pPr algn="r" eaLnBrk="1" hangingPunct="1">
                <a:defRPr/>
              </a:pPr>
              <a:t>‹#›</a:t>
            </a:fld>
            <a:endParaRPr lang="en-US" altLang="zh-TW" sz="800" dirty="0">
              <a:latin typeface="Arial" charset="0"/>
              <a:cs typeface="Arial" charset="0"/>
            </a:endParaRPr>
          </a:p>
        </p:txBody>
      </p:sp>
      <p:sp>
        <p:nvSpPr>
          <p:cNvPr id="8" name="Title 1"/>
          <p:cNvSpPr>
            <a:spLocks noGrp="1"/>
          </p:cNvSpPr>
          <p:nvPr>
            <p:ph type="title"/>
          </p:nvPr>
        </p:nvSpPr>
        <p:spPr>
          <a:xfrm>
            <a:off x="152400" y="244078"/>
            <a:ext cx="8839200" cy="346472"/>
          </a:xfrm>
          <a:prstGeom prst="rect">
            <a:avLst/>
          </a:prstGeom>
        </p:spPr>
        <p:txBody>
          <a:bodyPr lIns="77943" tIns="38972" rIns="77943" bIns="38972"/>
          <a:lstStyle>
            <a:lvl1pPr algn="l">
              <a:defRPr sz="2400" b="1">
                <a:solidFill>
                  <a:schemeClr val="tx2"/>
                </a:solidFill>
                <a:latin typeface="+mn-lt"/>
                <a:cs typeface="Arial" panose="020B0604020202020204" pitchFamily="34" charset="0"/>
              </a:defRPr>
            </a:lvl1pPr>
          </a:lstStyle>
          <a:p>
            <a:r>
              <a:rPr lang="en-US" dirty="0"/>
              <a:t>Click to edit Master title style</a:t>
            </a:r>
          </a:p>
        </p:txBody>
      </p:sp>
      <p:sp>
        <p:nvSpPr>
          <p:cNvPr id="9" name="Footer Placeholder 4"/>
          <p:cNvSpPr>
            <a:spLocks noGrp="1"/>
          </p:cNvSpPr>
          <p:nvPr>
            <p:ph type="ftr" sz="quarter" idx="13"/>
          </p:nvPr>
        </p:nvSpPr>
        <p:spPr bwMode="ltGray">
          <a:xfrm>
            <a:off x="6010269" y="4827136"/>
            <a:ext cx="2673718" cy="273844"/>
          </a:xfrm>
          <a:prstGeom prst="rect">
            <a:avLst/>
          </a:prstGeom>
        </p:spPr>
        <p:txBody>
          <a:bodyPr vert="horz" lIns="77943" tIns="38972" rIns="77943" bIns="38972" rtlCol="0" anchor="ctr"/>
          <a:lstStyle>
            <a:lvl1pPr algn="r">
              <a:defRPr sz="700" b="1" dirty="0">
                <a:solidFill>
                  <a:schemeClr val="tx1"/>
                </a:solidFill>
                <a:latin typeface="Arial" panose="020B0604020202020204" pitchFamily="34" charset="0"/>
                <a:ea typeface="新細明體" charset="0"/>
                <a:cs typeface="Arial" panose="020B0604020202020204" pitchFamily="34" charset="0"/>
              </a:defRPr>
            </a:lvl1pPr>
          </a:lstStyle>
          <a:p>
            <a:pPr>
              <a:defRPr/>
            </a:pPr>
            <a:r>
              <a:rPr lang="en-US" dirty="0"/>
              <a:t>CONFIDENTIAL</a:t>
            </a:r>
          </a:p>
        </p:txBody>
      </p:sp>
      <p:sp>
        <p:nvSpPr>
          <p:cNvPr id="13" name="Chart Placeholder 12"/>
          <p:cNvSpPr>
            <a:spLocks noGrp="1"/>
          </p:cNvSpPr>
          <p:nvPr>
            <p:ph type="chart" sz="quarter" idx="14"/>
          </p:nvPr>
        </p:nvSpPr>
        <p:spPr>
          <a:xfrm>
            <a:off x="152400" y="1581150"/>
            <a:ext cx="8839200" cy="3124200"/>
          </a:xfrm>
          <a:prstGeom prst="rect">
            <a:avLst/>
          </a:prstGeom>
        </p:spPr>
        <p:txBody>
          <a:bodyPr/>
          <a:lstStyle>
            <a:lvl1pPr>
              <a:defRPr sz="2000">
                <a:latin typeface="+mn-lt"/>
              </a:defRPr>
            </a:lvl1pPr>
          </a:lstStyle>
          <a:p>
            <a:endParaRPr lang="en-US" dirty="0"/>
          </a:p>
        </p:txBody>
      </p:sp>
    </p:spTree>
    <p:extLst>
      <p:ext uri="{BB962C8B-B14F-4D97-AF65-F5344CB8AC3E}">
        <p14:creationId xmlns:p14="http://schemas.microsoft.com/office/powerpoint/2010/main" val="2845594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pic>
        <p:nvPicPr>
          <p:cNvPr id="4" name="Picture 2" descr="C:\Users\samissyim\Desktop\ComLine-01.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16576" b="8714"/>
          <a:stretch>
            <a:fillRect/>
          </a:stretch>
        </p:blipFill>
        <p:spPr bwMode="auto">
          <a:xfrm>
            <a:off x="0" y="4948297"/>
            <a:ext cx="5602288" cy="19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2"/>
          <p:cNvSpPr/>
          <p:nvPr userDrawn="1"/>
        </p:nvSpPr>
        <p:spPr bwMode="auto">
          <a:xfrm>
            <a:off x="0" y="0"/>
            <a:ext cx="9144000" cy="5869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ctr" defTabSz="358265" eaLnBrk="1" hangingPunct="1">
              <a:defRPr/>
            </a:pPr>
            <a:endParaRPr lang="zh-TW" altLang="en-US" sz="1350" smtClean="0">
              <a:solidFill>
                <a:srgbClr val="FFFFFF"/>
              </a:solidFill>
            </a:endParaRPr>
          </a:p>
        </p:txBody>
      </p:sp>
      <p:sp>
        <p:nvSpPr>
          <p:cNvPr id="8" name="矩形 3"/>
          <p:cNvSpPr/>
          <p:nvPr userDrawn="1"/>
        </p:nvSpPr>
        <p:spPr bwMode="auto">
          <a:xfrm>
            <a:off x="0" y="558404"/>
            <a:ext cx="9144000" cy="28575"/>
          </a:xfrm>
          <a:prstGeom prst="rect">
            <a:avLst/>
          </a:prstGeom>
          <a:solidFill>
            <a:srgbClr val="FECF13"/>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ctr" defTabSz="358265" eaLnBrk="1" hangingPunct="1">
              <a:defRPr/>
            </a:pPr>
            <a:endParaRPr lang="zh-TW" altLang="en-US" sz="1350" smtClean="0">
              <a:solidFill>
                <a:srgbClr val="FFFFFF"/>
              </a:solidFill>
            </a:endParaRPr>
          </a:p>
        </p:txBody>
      </p:sp>
      <p:cxnSp>
        <p:nvCxnSpPr>
          <p:cNvPr id="9" name="直線接點 6"/>
          <p:cNvCxnSpPr/>
          <p:nvPr userDrawn="1"/>
        </p:nvCxnSpPr>
        <p:spPr>
          <a:xfrm>
            <a:off x="0" y="4937522"/>
            <a:ext cx="9144000" cy="0"/>
          </a:xfrm>
          <a:prstGeom prst="line">
            <a:avLst/>
          </a:prstGeom>
          <a:ln w="3175" cmpd="sng">
            <a:solidFill>
              <a:srgbClr val="20346D"/>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userDrawn="1"/>
        </p:nvSpPr>
        <p:spPr bwMode="auto">
          <a:xfrm>
            <a:off x="5467350" y="4951810"/>
            <a:ext cx="3170238" cy="199192"/>
          </a:xfrm>
          <a:prstGeom prst="rect">
            <a:avLst/>
          </a:prstGeom>
          <a:noFill/>
          <a:ln>
            <a:noFill/>
          </a:ln>
          <a:extLst/>
        </p:spPr>
        <p:txBody>
          <a:bodyPr lIns="60106" tIns="30053" rIns="60106" bIns="30053">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defTabSz="358265" eaLnBrk="1" hangingPunct="1">
              <a:defRPr/>
            </a:pPr>
            <a:r>
              <a:rPr kumimoji="1" lang="en-US" sz="900" b="1" i="1" dirty="0" smtClean="0">
                <a:solidFill>
                  <a:srgbClr val="242852">
                    <a:lumMod val="50000"/>
                  </a:srgbClr>
                </a:solidFill>
                <a:latin typeface="Arial Narrow" panose="020B0606020202030204" pitchFamily="34" charset="0"/>
                <a:ea typeface="新細明體" pitchFamily="18" charset="-120"/>
                <a:cs typeface="Calibri" pitchFamily="34" charset="0"/>
              </a:rPr>
              <a:t>Information Technology &amp; Sustainability Division</a:t>
            </a:r>
          </a:p>
        </p:txBody>
      </p:sp>
      <p:sp>
        <p:nvSpPr>
          <p:cNvPr id="6" name="Title 5"/>
          <p:cNvSpPr>
            <a:spLocks noGrp="1"/>
          </p:cNvSpPr>
          <p:nvPr userDrawn="1">
            <p:ph type="title"/>
          </p:nvPr>
        </p:nvSpPr>
        <p:spPr>
          <a:xfrm>
            <a:off x="118159" y="84059"/>
            <a:ext cx="8229600" cy="381000"/>
          </a:xfrm>
          <a:prstGeom prst="rect">
            <a:avLst/>
          </a:prstGeom>
        </p:spPr>
        <p:txBody>
          <a:bodyPr vert="horz" lIns="95738" tIns="47868" rIns="95738" bIns="47868"/>
          <a:lstStyle>
            <a:lvl1pPr algn="l" defTabSz="407309" rtl="0" eaLnBrk="0" fontAlgn="base" hangingPunct="0">
              <a:spcBef>
                <a:spcPct val="0"/>
              </a:spcBef>
              <a:spcAft>
                <a:spcPct val="0"/>
              </a:spcAft>
              <a:defRPr kumimoji="1" lang="en-US" sz="2400" b="1" kern="1200" dirty="0">
                <a:solidFill>
                  <a:schemeClr val="tx2"/>
                </a:solidFill>
                <a:latin typeface="+mn-lt"/>
                <a:ea typeface="新細明體" pitchFamily="18" charset="-120"/>
                <a:cs typeface="Arial" panose="020B0604020202020204" pitchFamily="34" charset="0"/>
              </a:defRPr>
            </a:lvl1pPr>
          </a:lstStyle>
          <a:p>
            <a:r>
              <a:rPr lang="en-US" dirty="0" smtClean="0"/>
              <a:t>Click to edit Master title style</a:t>
            </a:r>
            <a:endParaRPr lang="en-US" dirty="0"/>
          </a:p>
        </p:txBody>
      </p:sp>
      <p:sp>
        <p:nvSpPr>
          <p:cNvPr id="13" name="Text Placeholder 12"/>
          <p:cNvSpPr>
            <a:spLocks noGrp="1"/>
          </p:cNvSpPr>
          <p:nvPr userDrawn="1">
            <p:ph type="body" sz="quarter" idx="11"/>
          </p:nvPr>
        </p:nvSpPr>
        <p:spPr>
          <a:xfrm>
            <a:off x="189230" y="769620"/>
            <a:ext cx="7152958" cy="822960"/>
          </a:xfrm>
          <a:prstGeom prst="rect">
            <a:avLst/>
          </a:prstGeom>
        </p:spPr>
        <p:txBody>
          <a:bodyPr vert="horz" lIns="95738" tIns="47868" rIns="95738" bIns="47868"/>
          <a:lstStyle>
            <a:lvl1pPr>
              <a:defRPr sz="2175"/>
            </a:lvl1pPr>
            <a:lvl2pPr>
              <a:defRPr sz="1875"/>
            </a:lvl2pPr>
            <a:lvl3pPr>
              <a:defRPr sz="1575"/>
            </a:lvl3pPr>
            <a:lvl4pPr>
              <a:defRPr sz="1425"/>
            </a:lvl4pPr>
            <a:lvl5pPr>
              <a:defRPr sz="142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lide Number Placeholder 5"/>
          <p:cNvSpPr>
            <a:spLocks noGrp="1"/>
          </p:cNvSpPr>
          <p:nvPr userDrawn="1">
            <p:ph type="sldNum" sz="quarter" idx="12"/>
          </p:nvPr>
        </p:nvSpPr>
        <p:spPr>
          <a:xfrm>
            <a:off x="8628081" y="4941153"/>
            <a:ext cx="504825" cy="217885"/>
          </a:xfrm>
          <a:prstGeom prst="rect">
            <a:avLst/>
          </a:prstGeom>
        </p:spPr>
        <p:txBody>
          <a:bodyPr vert="horz" wrap="square" lIns="95738" tIns="47868" rIns="95738" bIns="47868" numCol="1" anchor="t" anchorCtr="0" compatLnSpc="1">
            <a:prstTxWarp prst="textNoShape">
              <a:avLst/>
            </a:prstTxWarp>
          </a:bodyPr>
          <a:lstStyle>
            <a:lvl1pPr algn="r" defTabSz="358265">
              <a:defRPr kumimoji="1" sz="750">
                <a:solidFill>
                  <a:srgbClr val="20346D"/>
                </a:solidFill>
                <a:latin typeface="Calibri" pitchFamily="34" charset="0"/>
                <a:ea typeface="新細明體" pitchFamily="18" charset="-120"/>
                <a:cs typeface="+mn-cs"/>
              </a:defRPr>
            </a:lvl1pPr>
          </a:lstStyle>
          <a:p>
            <a:pPr>
              <a:defRPr/>
            </a:pPr>
            <a:fld id="{2859BD37-09A5-4309-8CD0-9B22A69EF2B4}" type="slidenum">
              <a:rPr lang="en-US" altLang="en-US"/>
              <a:pPr>
                <a:defRPr/>
              </a:pPr>
              <a:t>‹#›</a:t>
            </a:fld>
            <a:endParaRPr lang="en-US" altLang="en-US" dirty="0"/>
          </a:p>
        </p:txBody>
      </p:sp>
    </p:spTree>
    <p:extLst>
      <p:ext uri="{BB962C8B-B14F-4D97-AF65-F5344CB8AC3E}">
        <p14:creationId xmlns:p14="http://schemas.microsoft.com/office/powerpoint/2010/main" val="872424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3254" y="0"/>
            <a:ext cx="914628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bwMode="auto">
          <a:xfrm>
            <a:off x="8567920" y="4875732"/>
            <a:ext cx="337147" cy="16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3" tIns="40816" rIns="81633" bIns="40816"/>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r" eaLnBrk="1" hangingPunct="1">
              <a:defRPr/>
            </a:pPr>
            <a:fld id="{34CE85C5-D373-48AB-AAE7-F6D84E097343}" type="slidenum">
              <a:rPr lang="en-US" altLang="zh-TW" sz="800" smtClean="0">
                <a:latin typeface="Arial" charset="0"/>
                <a:cs typeface="Arial" charset="0"/>
              </a:rPr>
              <a:pPr algn="r" eaLnBrk="1" hangingPunct="1">
                <a:defRPr/>
              </a:pPr>
              <a:t>‹#›</a:t>
            </a:fld>
            <a:endParaRPr lang="en-US" altLang="zh-TW" sz="800" dirty="0">
              <a:latin typeface="Arial" charset="0"/>
              <a:cs typeface="Arial" charset="0"/>
            </a:endParaRPr>
          </a:p>
        </p:txBody>
      </p:sp>
      <p:sp>
        <p:nvSpPr>
          <p:cNvPr id="7" name="Footer Placeholder 4"/>
          <p:cNvSpPr>
            <a:spLocks noGrp="1"/>
          </p:cNvSpPr>
          <p:nvPr>
            <p:ph type="ftr" sz="quarter" idx="13"/>
          </p:nvPr>
        </p:nvSpPr>
        <p:spPr bwMode="ltGray">
          <a:xfrm>
            <a:off x="6010269" y="4827136"/>
            <a:ext cx="2673718" cy="273844"/>
          </a:xfrm>
          <a:prstGeom prst="rect">
            <a:avLst/>
          </a:prstGeom>
        </p:spPr>
        <p:txBody>
          <a:bodyPr vert="horz" lIns="77943" tIns="38972" rIns="77943" bIns="38972" rtlCol="0" anchor="ctr"/>
          <a:lstStyle>
            <a:lvl1pPr algn="r">
              <a:defRPr sz="700" b="1" dirty="0">
                <a:solidFill>
                  <a:schemeClr val="tx1"/>
                </a:solidFill>
                <a:latin typeface="Arial" panose="020B0604020202020204" pitchFamily="34" charset="0"/>
                <a:ea typeface="新細明體" charset="0"/>
                <a:cs typeface="Arial" panose="020B0604020202020204" pitchFamily="34" charset="0"/>
              </a:defRPr>
            </a:lvl1pPr>
          </a:lstStyle>
          <a:p>
            <a:pPr>
              <a:defRPr/>
            </a:pPr>
            <a:r>
              <a:rPr lang="en-US" dirty="0"/>
              <a:t>CONFIDENTIAL</a:t>
            </a:r>
          </a:p>
        </p:txBody>
      </p:sp>
      <p:sp>
        <p:nvSpPr>
          <p:cNvPr id="9" name="Text Placeholder 8"/>
          <p:cNvSpPr>
            <a:spLocks noGrp="1"/>
          </p:cNvSpPr>
          <p:nvPr>
            <p:ph type="body" sz="quarter" idx="14"/>
          </p:nvPr>
        </p:nvSpPr>
        <p:spPr>
          <a:xfrm>
            <a:off x="914400" y="819150"/>
            <a:ext cx="7653338" cy="3886200"/>
          </a:xfrm>
          <a:prstGeom prst="rect">
            <a:avLst/>
          </a:prstGeom>
        </p:spPr>
        <p:txBody>
          <a:bodyPr/>
          <a:lstStyle>
            <a:lvl1pPr>
              <a:defRPr sz="1900" b="1">
                <a:latin typeface="+mn-lt"/>
              </a:defRPr>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838200" y="244078"/>
            <a:ext cx="7176823" cy="422672"/>
          </a:xfrm>
          <a:prstGeom prst="rect">
            <a:avLst/>
          </a:prstGeom>
        </p:spPr>
        <p:txBody>
          <a:bodyPr lIns="77943" tIns="38972" rIns="77943" bIns="38972"/>
          <a:lstStyle>
            <a:lvl1pPr algn="l">
              <a:defRPr sz="2400" b="1">
                <a:solidFill>
                  <a:schemeClr val="tx2"/>
                </a:solidFill>
                <a:latin typeface="+mn-lt"/>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387039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86" r:id="rId1"/>
    <p:sldLayoutId id="2147484187" r:id="rId2"/>
    <p:sldLayoutId id="2147484194" r:id="rId3"/>
    <p:sldLayoutId id="2147484195" r:id="rId4"/>
    <p:sldLayoutId id="2147484196" r:id="rId5"/>
    <p:sldLayoutId id="2147484197" r:id="rId6"/>
  </p:sldLayoutIdLst>
  <p:hf hdr="0" dt="0"/>
  <p:txStyles>
    <p:titleStyle>
      <a:lvl1pPr algn="ctr" defTabSz="407309" rtl="0" eaLnBrk="0" fontAlgn="base" hangingPunct="0">
        <a:spcBef>
          <a:spcPct val="0"/>
        </a:spcBef>
        <a:spcAft>
          <a:spcPct val="0"/>
        </a:spcAft>
        <a:defRPr kumimoji="1" sz="3900" kern="1200">
          <a:solidFill>
            <a:schemeClr val="tx1"/>
          </a:solidFill>
          <a:latin typeface="+mj-lt"/>
          <a:ea typeface="新細明體" pitchFamily="18" charset="-120"/>
          <a:cs typeface="新細明體" charset="0"/>
        </a:defRPr>
      </a:lvl1pPr>
      <a:lvl2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2pPr>
      <a:lvl3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3pPr>
      <a:lvl4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4pPr>
      <a:lvl5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5pPr>
      <a:lvl6pPr marL="408163"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6pPr>
      <a:lvl7pPr marL="816326"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7pPr>
      <a:lvl8pPr marL="1224490"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8pPr>
      <a:lvl9pPr marL="1632652"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9pPr>
    </p:titleStyle>
    <p:bodyStyle>
      <a:lvl1pPr marL="305820" indent="-305820" algn="l" defTabSz="407309" rtl="0" eaLnBrk="0" fontAlgn="base" hangingPunct="0">
        <a:spcBef>
          <a:spcPct val="20000"/>
        </a:spcBef>
        <a:spcAft>
          <a:spcPct val="0"/>
        </a:spcAft>
        <a:buFont typeface="Arial" charset="0"/>
        <a:buChar char="•"/>
        <a:defRPr kumimoji="1" sz="2900" kern="1200">
          <a:solidFill>
            <a:schemeClr val="tx1"/>
          </a:solidFill>
          <a:latin typeface="+mn-lt"/>
          <a:ea typeface="新細明體" pitchFamily="18" charset="-120"/>
          <a:cs typeface="新細明體" charset="0"/>
        </a:defRPr>
      </a:lvl1pPr>
      <a:lvl2pPr marL="663061" indent="-254399" algn="l" defTabSz="407309" rtl="0" eaLnBrk="0" fontAlgn="base" hangingPunct="0">
        <a:spcBef>
          <a:spcPct val="20000"/>
        </a:spcBef>
        <a:spcAft>
          <a:spcPct val="0"/>
        </a:spcAft>
        <a:buFont typeface="Arial" charset="0"/>
        <a:buChar char="–"/>
        <a:defRPr kumimoji="1" sz="2500" kern="1200">
          <a:solidFill>
            <a:schemeClr val="tx1"/>
          </a:solidFill>
          <a:latin typeface="+mn-lt"/>
          <a:ea typeface="新細明體" pitchFamily="18" charset="-120"/>
          <a:cs typeface="新細明體" charset="0"/>
        </a:defRPr>
      </a:lvl2pPr>
      <a:lvl3pPr marL="1020301" indent="-202978" algn="l" defTabSz="407309" rtl="0" eaLnBrk="0" fontAlgn="base" hangingPunct="0">
        <a:spcBef>
          <a:spcPct val="20000"/>
        </a:spcBef>
        <a:spcAft>
          <a:spcPct val="0"/>
        </a:spcAft>
        <a:buFont typeface="Arial" charset="0"/>
        <a:buChar char="•"/>
        <a:defRPr kumimoji="1" sz="2100" kern="1200">
          <a:solidFill>
            <a:schemeClr val="tx1"/>
          </a:solidFill>
          <a:latin typeface="+mn-lt"/>
          <a:ea typeface="新細明體" pitchFamily="18" charset="-120"/>
          <a:cs typeface="新細明體" charset="0"/>
        </a:defRPr>
      </a:lvl3pPr>
      <a:lvl4pPr marL="1427611" indent="-202978" algn="l" defTabSz="407309" rtl="0" eaLnBrk="0" fontAlgn="base" hangingPunct="0">
        <a:spcBef>
          <a:spcPct val="20000"/>
        </a:spcBef>
        <a:spcAft>
          <a:spcPct val="0"/>
        </a:spcAft>
        <a:buFont typeface="Arial" charset="0"/>
        <a:buChar char="–"/>
        <a:defRPr kumimoji="1" sz="1800" kern="1200">
          <a:solidFill>
            <a:schemeClr val="tx1"/>
          </a:solidFill>
          <a:latin typeface="+mn-lt"/>
          <a:ea typeface="新細明體" pitchFamily="18" charset="-120"/>
          <a:cs typeface="新細明體" charset="0"/>
        </a:defRPr>
      </a:lvl4pPr>
      <a:lvl5pPr marL="1836272" indent="-202978" algn="l" defTabSz="407309" rtl="0" eaLnBrk="0" fontAlgn="base" hangingPunct="0">
        <a:spcBef>
          <a:spcPct val="20000"/>
        </a:spcBef>
        <a:spcAft>
          <a:spcPct val="0"/>
        </a:spcAft>
        <a:buFont typeface="Arial" charset="0"/>
        <a:buChar char="»"/>
        <a:defRPr kumimoji="1" sz="1800" kern="1200">
          <a:solidFill>
            <a:schemeClr val="tx1"/>
          </a:solidFill>
          <a:latin typeface="+mn-lt"/>
          <a:ea typeface="新細明體" pitchFamily="18" charset="-120"/>
          <a:cs typeface="新細明體" charset="0"/>
        </a:defRPr>
      </a:lvl5pPr>
      <a:lvl6pPr marL="2244897" indent="-204082" algn="l" defTabSz="408163" rtl="0" eaLnBrk="1" latinLnBrk="0" hangingPunct="1">
        <a:spcBef>
          <a:spcPct val="20000"/>
        </a:spcBef>
        <a:buFont typeface="Arial"/>
        <a:buChar char="•"/>
        <a:defRPr sz="1800" kern="1200">
          <a:solidFill>
            <a:schemeClr val="tx1"/>
          </a:solidFill>
          <a:latin typeface="+mn-lt"/>
          <a:ea typeface="+mn-ea"/>
          <a:cs typeface="+mn-cs"/>
        </a:defRPr>
      </a:lvl6pPr>
      <a:lvl7pPr marL="2653060" indent="-204082" algn="l" defTabSz="408163" rtl="0" eaLnBrk="1" latinLnBrk="0" hangingPunct="1">
        <a:spcBef>
          <a:spcPct val="20000"/>
        </a:spcBef>
        <a:buFont typeface="Arial"/>
        <a:buChar char="•"/>
        <a:defRPr sz="1800" kern="1200">
          <a:solidFill>
            <a:schemeClr val="tx1"/>
          </a:solidFill>
          <a:latin typeface="+mn-lt"/>
          <a:ea typeface="+mn-ea"/>
          <a:cs typeface="+mn-cs"/>
        </a:defRPr>
      </a:lvl7pPr>
      <a:lvl8pPr marL="3061224" indent="-204082" algn="l" defTabSz="408163" rtl="0" eaLnBrk="1" latinLnBrk="0" hangingPunct="1">
        <a:spcBef>
          <a:spcPct val="20000"/>
        </a:spcBef>
        <a:buFont typeface="Arial"/>
        <a:buChar char="•"/>
        <a:defRPr sz="1800" kern="1200">
          <a:solidFill>
            <a:schemeClr val="tx1"/>
          </a:solidFill>
          <a:latin typeface="+mn-lt"/>
          <a:ea typeface="+mn-ea"/>
          <a:cs typeface="+mn-cs"/>
        </a:defRPr>
      </a:lvl8pPr>
      <a:lvl9pPr marL="3469386" indent="-204082" algn="l" defTabSz="40816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zh-TW"/>
      </a:defPPr>
      <a:lvl1pPr marL="0" algn="l" defTabSz="408163" rtl="0" eaLnBrk="1" latinLnBrk="0" hangingPunct="1">
        <a:defRPr sz="1600" kern="1200">
          <a:solidFill>
            <a:schemeClr val="tx1"/>
          </a:solidFill>
          <a:latin typeface="+mn-lt"/>
          <a:ea typeface="+mn-ea"/>
          <a:cs typeface="+mn-cs"/>
        </a:defRPr>
      </a:lvl1pPr>
      <a:lvl2pPr marL="408163" algn="l" defTabSz="408163" rtl="0" eaLnBrk="1" latinLnBrk="0" hangingPunct="1">
        <a:defRPr sz="1600" kern="1200">
          <a:solidFill>
            <a:schemeClr val="tx1"/>
          </a:solidFill>
          <a:latin typeface="+mn-lt"/>
          <a:ea typeface="+mn-ea"/>
          <a:cs typeface="+mn-cs"/>
        </a:defRPr>
      </a:lvl2pPr>
      <a:lvl3pPr marL="816326" algn="l" defTabSz="408163" rtl="0" eaLnBrk="1" latinLnBrk="0" hangingPunct="1">
        <a:defRPr sz="1600" kern="1200">
          <a:solidFill>
            <a:schemeClr val="tx1"/>
          </a:solidFill>
          <a:latin typeface="+mn-lt"/>
          <a:ea typeface="+mn-ea"/>
          <a:cs typeface="+mn-cs"/>
        </a:defRPr>
      </a:lvl3pPr>
      <a:lvl4pPr marL="1224490" algn="l" defTabSz="408163" rtl="0" eaLnBrk="1" latinLnBrk="0" hangingPunct="1">
        <a:defRPr sz="1600" kern="1200">
          <a:solidFill>
            <a:schemeClr val="tx1"/>
          </a:solidFill>
          <a:latin typeface="+mn-lt"/>
          <a:ea typeface="+mn-ea"/>
          <a:cs typeface="+mn-cs"/>
        </a:defRPr>
      </a:lvl4pPr>
      <a:lvl5pPr marL="1632652" algn="l" defTabSz="408163" rtl="0" eaLnBrk="1" latinLnBrk="0" hangingPunct="1">
        <a:defRPr sz="1600" kern="1200">
          <a:solidFill>
            <a:schemeClr val="tx1"/>
          </a:solidFill>
          <a:latin typeface="+mn-lt"/>
          <a:ea typeface="+mn-ea"/>
          <a:cs typeface="+mn-cs"/>
        </a:defRPr>
      </a:lvl5pPr>
      <a:lvl6pPr marL="2040815" algn="l" defTabSz="408163" rtl="0" eaLnBrk="1" latinLnBrk="0" hangingPunct="1">
        <a:defRPr sz="1600" kern="1200">
          <a:solidFill>
            <a:schemeClr val="tx1"/>
          </a:solidFill>
          <a:latin typeface="+mn-lt"/>
          <a:ea typeface="+mn-ea"/>
          <a:cs typeface="+mn-cs"/>
        </a:defRPr>
      </a:lvl6pPr>
      <a:lvl7pPr marL="2448979" algn="l" defTabSz="408163" rtl="0" eaLnBrk="1" latinLnBrk="0" hangingPunct="1">
        <a:defRPr sz="1600" kern="1200">
          <a:solidFill>
            <a:schemeClr val="tx1"/>
          </a:solidFill>
          <a:latin typeface="+mn-lt"/>
          <a:ea typeface="+mn-ea"/>
          <a:cs typeface="+mn-cs"/>
        </a:defRPr>
      </a:lvl7pPr>
      <a:lvl8pPr marL="2857142" algn="l" defTabSz="408163" rtl="0" eaLnBrk="1" latinLnBrk="0" hangingPunct="1">
        <a:defRPr sz="1600" kern="1200">
          <a:solidFill>
            <a:schemeClr val="tx1"/>
          </a:solidFill>
          <a:latin typeface="+mn-lt"/>
          <a:ea typeface="+mn-ea"/>
          <a:cs typeface="+mn-cs"/>
        </a:defRPr>
      </a:lvl8pPr>
      <a:lvl9pPr marL="3265305" algn="l" defTabSz="408163"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9.png"/><Relationship Id="rId18" Type="http://schemas.openxmlformats.org/officeDocument/2006/relationships/image" Target="../media/image24.jpg"/><Relationship Id="rId26" Type="http://schemas.openxmlformats.org/officeDocument/2006/relationships/image" Target="../media/image32.png"/><Relationship Id="rId3" Type="http://schemas.openxmlformats.org/officeDocument/2006/relationships/image" Target="../media/image14.png"/><Relationship Id="rId21" Type="http://schemas.openxmlformats.org/officeDocument/2006/relationships/image" Target="../media/image27.png"/><Relationship Id="rId7" Type="http://schemas.openxmlformats.org/officeDocument/2006/relationships/image" Target="../media/image18.jpg"/><Relationship Id="rId12" Type="http://schemas.microsoft.com/office/2007/relationships/diagramDrawing" Target="../diagrams/drawing3.xml"/><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6.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diagramColors" Target="../diagrams/colors3.xml"/><Relationship Id="rId24" Type="http://schemas.openxmlformats.org/officeDocument/2006/relationships/image" Target="../media/image30.pn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diagramQuickStyle" Target="../diagrams/quickStyle3.xml"/><Relationship Id="rId19"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diagramLayout" Target="../diagrams/layout3.xml"/><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1" Type="http://schemas.openxmlformats.org/officeDocument/2006/relationships/image" Target="../media/image39.png"/><Relationship Id="rId2" Type="http://schemas.openxmlformats.org/officeDocument/2006/relationships/notesSlide" Target="../notesSlides/notesSlide18.xml"/><Relationship Id="rId20" Type="http://schemas.openxmlformats.org/officeDocument/2006/relationships/image" Target="../media/image195.svg"/><Relationship Id="rId16" Type="http://schemas.openxmlformats.org/officeDocument/2006/relationships/image" Target="../media/image178.sv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 Id="rId22" Type="http://schemas.openxmlformats.org/officeDocument/2006/relationships/image" Target="../media/image40.emf"/></Relationships>
</file>

<file path=ppt/slides/_rels/slide24.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18" Type="http://schemas.openxmlformats.org/officeDocument/2006/relationships/image" Target="../media/image30.png"/><Relationship Id="rId3" Type="http://schemas.openxmlformats.org/officeDocument/2006/relationships/image" Target="../media/image41.jpeg"/><Relationship Id="rId21" Type="http://schemas.openxmlformats.org/officeDocument/2006/relationships/image" Target="../media/image55.png"/><Relationship Id="rId7" Type="http://schemas.openxmlformats.org/officeDocument/2006/relationships/image" Target="../media/image36.jpeg"/><Relationship Id="rId12" Type="http://schemas.openxmlformats.org/officeDocument/2006/relationships/image" Target="../media/image49.jpeg"/><Relationship Id="rId17" Type="http://schemas.openxmlformats.org/officeDocument/2006/relationships/image" Target="../media/image54.jpg"/><Relationship Id="rId2" Type="http://schemas.openxmlformats.org/officeDocument/2006/relationships/notesSlide" Target="../notesSlides/notesSlide19.xml"/><Relationship Id="rId16" Type="http://schemas.openxmlformats.org/officeDocument/2006/relationships/image" Target="../media/image53.jpeg"/><Relationship Id="rId20" Type="http://schemas.openxmlformats.org/officeDocument/2006/relationships/image" Target="../media/image18.jpg"/><Relationship Id="rId1" Type="http://schemas.openxmlformats.org/officeDocument/2006/relationships/slideLayout" Target="../slideLayouts/slideLayout5.xml"/><Relationship Id="rId6" Type="http://schemas.openxmlformats.org/officeDocument/2006/relationships/image" Target="../media/image44.jpeg"/><Relationship Id="rId11" Type="http://schemas.openxmlformats.org/officeDocument/2006/relationships/image" Target="../media/image48.png"/><Relationship Id="rId24" Type="http://schemas.openxmlformats.org/officeDocument/2006/relationships/image" Target="../media/image28.png"/><Relationship Id="rId5" Type="http://schemas.openxmlformats.org/officeDocument/2006/relationships/image" Target="../media/image43.jpeg"/><Relationship Id="rId15" Type="http://schemas.openxmlformats.org/officeDocument/2006/relationships/image" Target="../media/image52.jpeg"/><Relationship Id="rId23" Type="http://schemas.openxmlformats.org/officeDocument/2006/relationships/image" Target="../media/image29.png"/><Relationship Id="rId10" Type="http://schemas.openxmlformats.org/officeDocument/2006/relationships/image" Target="../media/image47.png"/><Relationship Id="rId19" Type="http://schemas.openxmlformats.org/officeDocument/2006/relationships/image" Target="../media/image31.png"/><Relationship Id="rId4" Type="http://schemas.openxmlformats.org/officeDocument/2006/relationships/image" Target="../media/image42.jpeg"/><Relationship Id="rId9" Type="http://schemas.openxmlformats.org/officeDocument/2006/relationships/image" Target="../media/image46.jpeg"/><Relationship Id="rId14" Type="http://schemas.openxmlformats.org/officeDocument/2006/relationships/image" Target="../media/image51.jpeg"/><Relationship Id="rId22"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29.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png"/><Relationship Id="rId7"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32.png"/><Relationship Id="rId10"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32.png"/><Relationship Id="rId10"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8.png"/><Relationship Id="rId21" Type="http://schemas.openxmlformats.org/officeDocument/2006/relationships/image" Target="../media/image82.png"/><Relationship Id="rId7" Type="http://schemas.openxmlformats.org/officeDocument/2006/relationships/image" Target="../media/image18.jp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28.xml"/><Relationship Id="rId16" Type="http://schemas.openxmlformats.org/officeDocument/2006/relationships/image" Target="../media/image77.png"/><Relationship Id="rId20"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1.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80.png"/><Relationship Id="rId4" Type="http://schemas.openxmlformats.org/officeDocument/2006/relationships/image" Target="../media/image30.png"/><Relationship Id="rId9" Type="http://schemas.openxmlformats.org/officeDocument/2006/relationships/image" Target="../media/image70.png"/><Relationship Id="rId14" Type="http://schemas.openxmlformats.org/officeDocument/2006/relationships/image" Target="../media/image7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3.emf"/><Relationship Id="rId7"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18.jpg"/><Relationship Id="rId4" Type="http://schemas.openxmlformats.org/officeDocument/2006/relationships/image" Target="../media/image84.emf"/></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4.png"/><Relationship Id="rId18" Type="http://schemas.openxmlformats.org/officeDocument/2006/relationships/image" Target="../media/image24.jpg"/><Relationship Id="rId26" Type="http://schemas.openxmlformats.org/officeDocument/2006/relationships/image" Target="../media/image30.png"/><Relationship Id="rId3" Type="http://schemas.openxmlformats.org/officeDocument/2006/relationships/diagramData" Target="../diagrams/data4.xml"/><Relationship Id="rId21" Type="http://schemas.openxmlformats.org/officeDocument/2006/relationships/image" Target="../media/image27.png"/><Relationship Id="rId7" Type="http://schemas.microsoft.com/office/2007/relationships/diagramDrawing" Target="../diagrams/drawing4.xml"/><Relationship Id="rId12" Type="http://schemas.openxmlformats.org/officeDocument/2006/relationships/image" Target="../media/image23.png"/><Relationship Id="rId17" Type="http://schemas.openxmlformats.org/officeDocument/2006/relationships/image" Target="../media/image18.jpg"/><Relationship Id="rId25" Type="http://schemas.openxmlformats.org/officeDocument/2006/relationships/image" Target="../media/image32.png"/><Relationship Id="rId2" Type="http://schemas.openxmlformats.org/officeDocument/2006/relationships/notesSlide" Target="../notesSlides/notesSlide31.xml"/><Relationship Id="rId16" Type="http://schemas.openxmlformats.org/officeDocument/2006/relationships/image" Target="../media/image17.png"/><Relationship Id="rId20"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diagramColors" Target="../diagrams/colors4.xml"/><Relationship Id="rId11" Type="http://schemas.openxmlformats.org/officeDocument/2006/relationships/image" Target="../media/image22.png"/><Relationship Id="rId24" Type="http://schemas.openxmlformats.org/officeDocument/2006/relationships/image" Target="../media/image31.png"/><Relationship Id="rId5" Type="http://schemas.openxmlformats.org/officeDocument/2006/relationships/diagramQuickStyle" Target="../diagrams/quickStyle4.xml"/><Relationship Id="rId15" Type="http://schemas.openxmlformats.org/officeDocument/2006/relationships/image" Target="../media/image16.png"/><Relationship Id="rId23" Type="http://schemas.openxmlformats.org/officeDocument/2006/relationships/image" Target="../media/image29.png"/><Relationship Id="rId10" Type="http://schemas.openxmlformats.org/officeDocument/2006/relationships/image" Target="../media/image21.png"/><Relationship Id="rId19" Type="http://schemas.openxmlformats.org/officeDocument/2006/relationships/image" Target="../media/image25.png"/><Relationship Id="rId4" Type="http://schemas.openxmlformats.org/officeDocument/2006/relationships/diagramLayout" Target="../diagrams/layout4.xml"/><Relationship Id="rId9" Type="http://schemas.openxmlformats.org/officeDocument/2006/relationships/image" Target="../media/image20.png"/><Relationship Id="rId14" Type="http://schemas.openxmlformats.org/officeDocument/2006/relationships/image" Target="../media/image15.png"/><Relationship Id="rId22"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9.png"/><Relationship Id="rId18" Type="http://schemas.openxmlformats.org/officeDocument/2006/relationships/image" Target="../media/image24.jpg"/><Relationship Id="rId26" Type="http://schemas.openxmlformats.org/officeDocument/2006/relationships/image" Target="../media/image30.png"/><Relationship Id="rId3" Type="http://schemas.openxmlformats.org/officeDocument/2006/relationships/image" Target="../media/image14.png"/><Relationship Id="rId21" Type="http://schemas.openxmlformats.org/officeDocument/2006/relationships/image" Target="../media/image27.png"/><Relationship Id="rId7" Type="http://schemas.openxmlformats.org/officeDocument/2006/relationships/image" Target="../media/image18.jpg"/><Relationship Id="rId12" Type="http://schemas.microsoft.com/office/2007/relationships/diagramDrawing" Target="../diagrams/drawing5.xml"/><Relationship Id="rId17" Type="http://schemas.openxmlformats.org/officeDocument/2006/relationships/image" Target="../media/image23.png"/><Relationship Id="rId25" Type="http://schemas.openxmlformats.org/officeDocument/2006/relationships/image" Target="../media/image32.png"/><Relationship Id="rId2" Type="http://schemas.openxmlformats.org/officeDocument/2006/relationships/notesSlide" Target="../notesSlides/notesSlide3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diagramColors" Target="../diagrams/colors5.xml"/><Relationship Id="rId24" Type="http://schemas.openxmlformats.org/officeDocument/2006/relationships/image" Target="../media/image31.pn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diagramQuickStyle" Target="../diagrams/quickStyle5.xml"/><Relationship Id="rId19"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diagramLayout" Target="../diagrams/layout5.xml"/><Relationship Id="rId14" Type="http://schemas.openxmlformats.org/officeDocument/2006/relationships/image" Target="../media/image20.png"/><Relationship Id="rId22" Type="http://schemas.openxmlformats.org/officeDocument/2006/relationships/image" Target="../media/image28.png"/></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image" Target="../media/image22.png"/><Relationship Id="rId5" Type="http://schemas.openxmlformats.org/officeDocument/2006/relationships/diagramQuickStyle" Target="../diagrams/quickStyle6.xml"/><Relationship Id="rId10" Type="http://schemas.openxmlformats.org/officeDocument/2006/relationships/image" Target="../media/image21.png"/><Relationship Id="rId4" Type="http://schemas.openxmlformats.org/officeDocument/2006/relationships/diagramLayout" Target="../diagrams/layout6.xml"/><Relationship Id="rId9" Type="http://schemas.openxmlformats.org/officeDocument/2006/relationships/image" Target="../media/image20.png"/></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image" Target="../media/image89.png"/><Relationship Id="rId3" Type="http://schemas.openxmlformats.org/officeDocument/2006/relationships/image" Target="../media/image56.png"/><Relationship Id="rId7" Type="http://schemas.openxmlformats.org/officeDocument/2006/relationships/diagramQuickStyle" Target="../diagrams/quickStyle7.xml"/><Relationship Id="rId12"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Layout" Target="../diagrams/layout7.xml"/><Relationship Id="rId11" Type="http://schemas.openxmlformats.org/officeDocument/2006/relationships/image" Target="../media/image87.png"/><Relationship Id="rId5" Type="http://schemas.openxmlformats.org/officeDocument/2006/relationships/diagramData" Target="../diagrams/data7.xml"/><Relationship Id="rId15" Type="http://schemas.openxmlformats.org/officeDocument/2006/relationships/image" Target="../media/image36.jpeg"/><Relationship Id="rId10" Type="http://schemas.openxmlformats.org/officeDocument/2006/relationships/image" Target="../media/image24.jpg"/><Relationship Id="rId4" Type="http://schemas.openxmlformats.org/officeDocument/2006/relationships/image" Target="../media/image35.png"/><Relationship Id="rId9" Type="http://schemas.microsoft.com/office/2007/relationships/diagramDrawing" Target="../diagrams/drawing7.xml"/><Relationship Id="rId14" Type="http://schemas.openxmlformats.org/officeDocument/2006/relationships/image" Target="../media/image9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9.png"/><Relationship Id="rId7" Type="http://schemas.openxmlformats.org/officeDocument/2006/relationships/diagramColors" Target="../diagrams/colors8.xm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diagramQuickStyle" Target="../diagrams/quickStyle8.xml"/><Relationship Id="rId11" Type="http://schemas.openxmlformats.org/officeDocument/2006/relationships/image" Target="../media/image62.png"/><Relationship Id="rId5" Type="http://schemas.openxmlformats.org/officeDocument/2006/relationships/diagramLayout" Target="../diagrams/layout8.xml"/><Relationship Id="rId10" Type="http://schemas.openxmlformats.org/officeDocument/2006/relationships/image" Target="../media/image61.png"/><Relationship Id="rId4" Type="http://schemas.openxmlformats.org/officeDocument/2006/relationships/diagramData" Target="../diagrams/data8.xml"/><Relationship Id="rId9"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18.jpg"/><Relationship Id="rId4" Type="http://schemas.openxmlformats.org/officeDocument/2006/relationships/image" Target="../media/image55.png"/><Relationship Id="rId9" Type="http://schemas.openxmlformats.org/officeDocument/2006/relationships/image" Target="../media/image91.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18.jpg"/><Relationship Id="rId12" Type="http://schemas.openxmlformats.org/officeDocument/2006/relationships/image" Target="../media/image74.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6.png"/><Relationship Id="rId5" Type="http://schemas.openxmlformats.org/officeDocument/2006/relationships/image" Target="../media/image31.png"/><Relationship Id="rId10" Type="http://schemas.openxmlformats.org/officeDocument/2006/relationships/image" Target="../media/image70.png"/><Relationship Id="rId4" Type="http://schemas.openxmlformats.org/officeDocument/2006/relationships/image" Target="../media/image30.png"/><Relationship Id="rId9" Type="http://schemas.openxmlformats.org/officeDocument/2006/relationships/image" Target="../media/image73.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86.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5" Type="http://schemas.openxmlformats.org/officeDocument/2006/relationships/image" Target="../media/image31.png"/><Relationship Id="rId10" Type="http://schemas.openxmlformats.org/officeDocument/2006/relationships/image" Target="../media/image97.png"/><Relationship Id="rId4" Type="http://schemas.openxmlformats.org/officeDocument/2006/relationships/image" Target="../media/image68.png"/><Relationship Id="rId9" Type="http://schemas.openxmlformats.org/officeDocument/2006/relationships/image" Target="../media/image96.png"/><Relationship Id="rId14" Type="http://schemas.openxmlformats.org/officeDocument/2006/relationships/image" Target="../media/image30.png"/></Relationships>
</file>

<file path=ppt/slides/_rels/slide4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3.png"/><Relationship Id="rId18" Type="http://schemas.openxmlformats.org/officeDocument/2006/relationships/image" Target="../media/image30.png"/><Relationship Id="rId3" Type="http://schemas.openxmlformats.org/officeDocument/2006/relationships/image" Target="../media/image86.png"/><Relationship Id="rId7" Type="http://schemas.openxmlformats.org/officeDocument/2006/relationships/image" Target="../media/image94.png"/><Relationship Id="rId12" Type="http://schemas.openxmlformats.org/officeDocument/2006/relationships/image" Target="../media/image102.png"/><Relationship Id="rId17" Type="http://schemas.openxmlformats.org/officeDocument/2006/relationships/image" Target="../media/image106.png"/><Relationship Id="rId2" Type="http://schemas.openxmlformats.org/officeDocument/2006/relationships/notesSlide" Target="../notesSlides/notesSlide41.xml"/><Relationship Id="rId16" Type="http://schemas.openxmlformats.org/officeDocument/2006/relationships/image" Target="../media/image105.png"/><Relationship Id="rId20" Type="http://schemas.openxmlformats.org/officeDocument/2006/relationships/image" Target="../media/image100.png"/><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101.png"/><Relationship Id="rId5" Type="http://schemas.openxmlformats.org/officeDocument/2006/relationships/image" Target="../media/image92.png"/><Relationship Id="rId15" Type="http://schemas.openxmlformats.org/officeDocument/2006/relationships/image" Target="../media/image104.png"/><Relationship Id="rId10" Type="http://schemas.openxmlformats.org/officeDocument/2006/relationships/image" Target="../media/image29.png"/><Relationship Id="rId19" Type="http://schemas.openxmlformats.org/officeDocument/2006/relationships/image" Target="../media/image31.png"/><Relationship Id="rId4" Type="http://schemas.openxmlformats.org/officeDocument/2006/relationships/image" Target="../media/image68.png"/><Relationship Id="rId9" Type="http://schemas.openxmlformats.org/officeDocument/2006/relationships/image" Target="../media/image97.png"/><Relationship Id="rId14" Type="http://schemas.openxmlformats.org/officeDocument/2006/relationships/image" Target="../media/image9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pPr>
              <a:defRPr/>
            </a:pPr>
            <a:r>
              <a:rPr lang="en-US"/>
              <a:t>CONFIDENTIAL</a:t>
            </a:r>
            <a:endParaRPr lang="en-US" dirty="0"/>
          </a:p>
        </p:txBody>
      </p:sp>
      <p:sp>
        <p:nvSpPr>
          <p:cNvPr id="4" name="Text Placeholder 3"/>
          <p:cNvSpPr>
            <a:spLocks noGrp="1"/>
          </p:cNvSpPr>
          <p:nvPr>
            <p:ph type="body" sz="quarter" idx="12"/>
          </p:nvPr>
        </p:nvSpPr>
        <p:spPr/>
        <p:txBody>
          <a:bodyPr/>
          <a:lstStyle/>
          <a:p>
            <a:r>
              <a:rPr lang="en-US" dirty="0" smtClean="0"/>
              <a:t>Aug-2022</a:t>
            </a:r>
            <a:endParaRPr lang="en-US" dirty="0"/>
          </a:p>
        </p:txBody>
      </p:sp>
      <p:sp>
        <p:nvSpPr>
          <p:cNvPr id="5" name="Text Placeholder 4"/>
          <p:cNvSpPr>
            <a:spLocks noGrp="1"/>
          </p:cNvSpPr>
          <p:nvPr>
            <p:ph type="body" sz="quarter" idx="14"/>
          </p:nvPr>
        </p:nvSpPr>
        <p:spPr>
          <a:xfrm>
            <a:off x="533400" y="3943350"/>
            <a:ext cx="5715000" cy="228600"/>
          </a:xfrm>
        </p:spPr>
        <p:txBody>
          <a:bodyPr/>
          <a:lstStyle/>
          <a:p>
            <a:r>
              <a:rPr lang="en-US" dirty="0"/>
              <a:t>Prepared by </a:t>
            </a:r>
            <a:r>
              <a:rPr lang="en-US" dirty="0" smtClean="0"/>
              <a:t>Chief Architect</a:t>
            </a:r>
            <a:endParaRPr lang="en-US" dirty="0"/>
          </a:p>
        </p:txBody>
      </p:sp>
      <p:sp>
        <p:nvSpPr>
          <p:cNvPr id="6" name="Content Placeholder 5"/>
          <p:cNvSpPr>
            <a:spLocks noGrp="1"/>
          </p:cNvSpPr>
          <p:nvPr>
            <p:ph sz="quarter" idx="15"/>
          </p:nvPr>
        </p:nvSpPr>
        <p:spPr/>
        <p:txBody>
          <a:bodyPr/>
          <a:lstStyle/>
          <a:p>
            <a:r>
              <a:rPr lang="en-US" dirty="0" smtClean="0"/>
              <a:t>Enterprise Architecture</a:t>
            </a:r>
          </a:p>
          <a:p>
            <a:r>
              <a:rPr lang="en-US" dirty="0" smtClean="0"/>
              <a:t>Runway 2 Target State</a:t>
            </a:r>
            <a:endParaRPr lang="en-US" dirty="0"/>
          </a:p>
        </p:txBody>
      </p:sp>
    </p:spTree>
    <p:extLst>
      <p:ext uri="{BB962C8B-B14F-4D97-AF65-F5344CB8AC3E}">
        <p14:creationId xmlns:p14="http://schemas.microsoft.com/office/powerpoint/2010/main" val="829141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8159" y="880359"/>
            <a:ext cx="4298598" cy="2688636"/>
          </a:xfrm>
          <a:prstGeom prst="rect">
            <a:avLst/>
          </a:prstGeom>
        </p:spPr>
      </p:pic>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9</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Domain – Canonical Data Model (Illustration)</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cxnSp>
        <p:nvCxnSpPr>
          <p:cNvPr id="7" name="Straight Connector 6"/>
          <p:cNvCxnSpPr/>
          <p:nvPr/>
        </p:nvCxnSpPr>
        <p:spPr>
          <a:xfrm flipH="1">
            <a:off x="4464265" y="734007"/>
            <a:ext cx="30934" cy="4047543"/>
          </a:xfrm>
          <a:prstGeom prst="line">
            <a:avLst/>
          </a:prstGeom>
          <a:ln>
            <a:solidFill>
              <a:schemeClr val="tx2">
                <a:lumMod val="20000"/>
                <a:lumOff val="80000"/>
              </a:schemeClr>
            </a:solidFill>
            <a:prstDash val="dash"/>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3294025" y="819149"/>
            <a:ext cx="1143000" cy="68128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4648200" y="880359"/>
            <a:ext cx="4397279" cy="3824991"/>
          </a:xfrm>
          <a:prstGeom prst="rect">
            <a:avLst/>
          </a:prstGeom>
        </p:spPr>
      </p:pic>
      <p:sp>
        <p:nvSpPr>
          <p:cNvPr id="11" name="Rectangle 10"/>
          <p:cNvSpPr/>
          <p:nvPr/>
        </p:nvSpPr>
        <p:spPr>
          <a:xfrm>
            <a:off x="7943327" y="761791"/>
            <a:ext cx="1143000" cy="7386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28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Enterprise Technology Domain – Technology Capabilities</a:t>
            </a:r>
            <a:endParaRPr lang="en-GB" sz="1800" dirty="0">
              <a:solidFill>
                <a:srgbClr val="C00000"/>
              </a:solidFill>
            </a:endParaRPr>
          </a:p>
        </p:txBody>
      </p:sp>
      <p:graphicFrame>
        <p:nvGraphicFramePr>
          <p:cNvPr id="6" name="Diagram 5"/>
          <p:cNvGraphicFramePr/>
          <p:nvPr>
            <p:extLst>
              <p:ext uri="{D42A27DB-BD31-4B8C-83A1-F6EECF244321}">
                <p14:modId xmlns:p14="http://schemas.microsoft.com/office/powerpoint/2010/main" val="1596029393"/>
              </p:ext>
            </p:extLst>
          </p:nvPr>
        </p:nvGraphicFramePr>
        <p:xfrm>
          <a:off x="990600" y="742950"/>
          <a:ext cx="64008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36529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Solution Domain – Composite Target State</a:t>
            </a:r>
            <a:endParaRPr lang="en-GB" sz="1800" dirty="0">
              <a:solidFill>
                <a:srgbClr val="C00000"/>
              </a:solidFill>
            </a:endParaRPr>
          </a:p>
        </p:txBody>
      </p:sp>
      <p:pic>
        <p:nvPicPr>
          <p:cNvPr id="3" name="Picture 2"/>
          <p:cNvPicPr>
            <a:picLocks noChangeAspect="1"/>
          </p:cNvPicPr>
          <p:nvPr/>
        </p:nvPicPr>
        <p:blipFill>
          <a:blip r:embed="rId3"/>
          <a:stretch>
            <a:fillRect/>
          </a:stretch>
        </p:blipFill>
        <p:spPr>
          <a:xfrm>
            <a:off x="1524000" y="666750"/>
            <a:ext cx="5931975" cy="4184219"/>
          </a:xfrm>
          <a:prstGeom prst="rect">
            <a:avLst/>
          </a:prstGeom>
        </p:spPr>
      </p:pic>
    </p:spTree>
    <p:extLst>
      <p:ext uri="{BB962C8B-B14F-4D97-AF65-F5344CB8AC3E}">
        <p14:creationId xmlns:p14="http://schemas.microsoft.com/office/powerpoint/2010/main" val="627805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Solution Domain – Composite Target State</a:t>
            </a:r>
            <a:endParaRPr lang="en-GB" sz="1800" dirty="0">
              <a:solidFill>
                <a:srgbClr val="C00000"/>
              </a:solidFill>
            </a:endParaRPr>
          </a:p>
        </p:txBody>
      </p:sp>
      <p:pic>
        <p:nvPicPr>
          <p:cNvPr id="4" name="Picture 3"/>
          <p:cNvPicPr>
            <a:picLocks noChangeAspect="1"/>
          </p:cNvPicPr>
          <p:nvPr/>
        </p:nvPicPr>
        <p:blipFill rotWithShape="1">
          <a:blip r:embed="rId3"/>
          <a:srcRect t="7037"/>
          <a:stretch/>
        </p:blipFill>
        <p:spPr>
          <a:xfrm>
            <a:off x="2286000" y="742950"/>
            <a:ext cx="4121587" cy="4114800"/>
          </a:xfrm>
          <a:prstGeom prst="rect">
            <a:avLst/>
          </a:prstGeom>
        </p:spPr>
      </p:pic>
    </p:spTree>
    <p:extLst>
      <p:ext uri="{BB962C8B-B14F-4D97-AF65-F5344CB8AC3E}">
        <p14:creationId xmlns:p14="http://schemas.microsoft.com/office/powerpoint/2010/main" val="2299281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Solution Domain – Deployment Diagram (Hybrid Cloud)</a:t>
            </a:r>
            <a:endParaRPr lang="en-GB" sz="1800" dirty="0">
              <a:solidFill>
                <a:srgbClr val="C00000"/>
              </a:solidFill>
            </a:endParaRPr>
          </a:p>
        </p:txBody>
      </p:sp>
    </p:spTree>
    <p:extLst>
      <p:ext uri="{BB962C8B-B14F-4D97-AF65-F5344CB8AC3E}">
        <p14:creationId xmlns:p14="http://schemas.microsoft.com/office/powerpoint/2010/main" val="3369241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Endorsement Request</a:t>
            </a:r>
            <a:endParaRPr lang="en-GB" sz="1800" dirty="0">
              <a:solidFill>
                <a:srgbClr val="C0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927967635"/>
              </p:ext>
            </p:extLst>
          </p:nvPr>
        </p:nvGraphicFramePr>
        <p:xfrm>
          <a:off x="304800" y="803910"/>
          <a:ext cx="8572837" cy="1554480"/>
        </p:xfrm>
        <a:graphic>
          <a:graphicData uri="http://schemas.openxmlformats.org/drawingml/2006/table">
            <a:tbl>
              <a:tblPr firstRow="1" bandRow="1">
                <a:tableStyleId>{2D5ABB26-0587-4C30-8999-92F81FD0307C}</a:tableStyleId>
              </a:tblPr>
              <a:tblGrid>
                <a:gridCol w="3817366"/>
                <a:gridCol w="1295400"/>
                <a:gridCol w="3460071"/>
              </a:tblGrid>
              <a:tr h="370840">
                <a:tc>
                  <a:txBody>
                    <a:bodyPr/>
                    <a:lstStyle/>
                    <a:p>
                      <a:pPr algn="ctr"/>
                      <a:r>
                        <a:rPr lang="en-US" sz="1200" dirty="0" smtClean="0"/>
                        <a:t>Request</a:t>
                      </a:r>
                      <a:endParaRPr lang="en-US" sz="1200" dirty="0"/>
                    </a:p>
                  </a:txBody>
                  <a:tcPr/>
                </a:tc>
                <a:tc>
                  <a:txBody>
                    <a:bodyPr/>
                    <a:lstStyle/>
                    <a:p>
                      <a:pPr algn="ctr"/>
                      <a:r>
                        <a:rPr lang="en-US" sz="1200" dirty="0" smtClean="0"/>
                        <a:t>Endorsement</a:t>
                      </a:r>
                    </a:p>
                    <a:p>
                      <a:pPr algn="ctr"/>
                      <a:r>
                        <a:rPr lang="en-US" sz="1200" dirty="0" smtClean="0"/>
                        <a:t>(Y/N)</a:t>
                      </a:r>
                      <a:endParaRPr lang="en-US" sz="1200" dirty="0"/>
                    </a:p>
                  </a:txBody>
                  <a:tcPr/>
                </a:tc>
                <a:tc>
                  <a:txBody>
                    <a:bodyPr/>
                    <a:lstStyle/>
                    <a:p>
                      <a:pPr algn="ctr"/>
                      <a:r>
                        <a:rPr lang="en-US" sz="1200" dirty="0" smtClean="0"/>
                        <a:t>Comments</a:t>
                      </a:r>
                    </a:p>
                    <a:p>
                      <a:pPr algn="ctr"/>
                      <a:r>
                        <a:rPr lang="en-US" sz="1200" dirty="0" smtClean="0"/>
                        <a:t>(If</a:t>
                      </a:r>
                      <a:r>
                        <a:rPr lang="en-US" sz="1200" baseline="0" dirty="0" smtClean="0"/>
                        <a:t> any)</a:t>
                      </a:r>
                      <a:endParaRPr lang="en-US" sz="1200" dirty="0"/>
                    </a:p>
                  </a:txBody>
                  <a:tcPr/>
                </a:tc>
              </a:tr>
              <a:tr h="219428">
                <a:tc>
                  <a:txBody>
                    <a:bodyPr/>
                    <a:lstStyle/>
                    <a:p>
                      <a:pPr marL="171450" indent="-171450">
                        <a:buFont typeface="Arial" panose="020B0604020202020204" pitchFamily="34" charset="0"/>
                        <a:buChar char="•"/>
                      </a:pPr>
                      <a:r>
                        <a:rPr lang="en-US" sz="1200" dirty="0" smtClean="0"/>
                        <a:t>Approve</a:t>
                      </a:r>
                      <a:r>
                        <a:rPr lang="en-US" sz="1200" baseline="0" dirty="0" smtClean="0"/>
                        <a:t> Architecture Target State, as-is</a:t>
                      </a:r>
                      <a:endParaRPr lang="en-US" sz="1200" dirty="0"/>
                    </a:p>
                  </a:txBody>
                  <a:tcPr/>
                </a:tc>
                <a:tc>
                  <a:txBody>
                    <a:bodyPr/>
                    <a:lstStyle/>
                    <a:p>
                      <a:endParaRPr lang="en-US" sz="1200" dirty="0"/>
                    </a:p>
                  </a:txBody>
                  <a:tcPr/>
                </a:tc>
                <a:tc>
                  <a:txBody>
                    <a:bodyPr/>
                    <a:lstStyle/>
                    <a:p>
                      <a:endParaRPr lang="en-US" sz="1200" dirty="0"/>
                    </a:p>
                  </a:txBody>
                  <a:tcPr>
                    <a:lnB w="12700" cap="flat" cmpd="sng" algn="ctr">
                      <a:solidFill>
                        <a:schemeClr val="tx1"/>
                      </a:solidFill>
                      <a:prstDash val="dash"/>
                      <a:round/>
                      <a:headEnd type="none" w="med" len="med"/>
                      <a:tailEnd type="none" w="med" len="med"/>
                    </a:lnB>
                  </a:tcPr>
                </a:tc>
              </a:tr>
              <a:tr h="173708">
                <a:tc>
                  <a:txBody>
                    <a:bodyPr/>
                    <a:lstStyle/>
                    <a:p>
                      <a:pPr marL="171450" marR="0" lvl="0" indent="-171450" algn="l" defTabSz="40816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mn-lt"/>
                          <a:ea typeface="+mn-ea"/>
                          <a:cs typeface="+mn-cs"/>
                        </a:rPr>
                        <a:t>Approve Architecture Target State,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with Changes</a:t>
                      </a:r>
                    </a:p>
                  </a:txBody>
                  <a:tcPr/>
                </a:tc>
                <a:tc>
                  <a:txBody>
                    <a:bodyPr/>
                    <a:lstStyle/>
                    <a:p>
                      <a:endParaRPr lang="en-US" sz="1200" dirty="0"/>
                    </a:p>
                  </a:txBody>
                  <a:tcPr/>
                </a:tc>
                <a:tc>
                  <a:txBody>
                    <a:bodyPr/>
                    <a:lstStyle/>
                    <a:p>
                      <a:endParaRPr lang="en-US" sz="1200" dirty="0"/>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r>
              <a:tr h="127988">
                <a:tc>
                  <a:txBody>
                    <a:bodyPr/>
                    <a:lstStyle/>
                    <a:p>
                      <a:pPr marL="171450" indent="-171450">
                        <a:buFont typeface="Arial" panose="020B0604020202020204" pitchFamily="34" charset="0"/>
                        <a:buChar char="•"/>
                      </a:pPr>
                      <a:r>
                        <a:rPr lang="en-US" sz="1200" dirty="0" smtClean="0"/>
                        <a:t>Reject</a:t>
                      </a:r>
                      <a:r>
                        <a:rPr lang="en-US" sz="1200" baseline="0" dirty="0" smtClean="0"/>
                        <a:t> and Request More information</a:t>
                      </a:r>
                      <a:endParaRPr lang="en-US" sz="1200" dirty="0"/>
                    </a:p>
                  </a:txBody>
                  <a:tcPr/>
                </a:tc>
                <a:tc>
                  <a:txBody>
                    <a:bodyPr/>
                    <a:lstStyle/>
                    <a:p>
                      <a:endParaRPr lang="en-US" sz="1200" dirty="0"/>
                    </a:p>
                  </a:txBody>
                  <a:tcPr/>
                </a:tc>
                <a:tc>
                  <a:txBody>
                    <a:bodyPr/>
                    <a:lstStyle/>
                    <a:p>
                      <a:endParaRPr lang="en-US" sz="1200" dirty="0"/>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r>
              <a:tr h="0">
                <a:tc>
                  <a:txBody>
                    <a:bodyPr/>
                    <a:lstStyle/>
                    <a:p>
                      <a:pPr marL="171450" indent="-171450">
                        <a:buFont typeface="Arial" panose="020B0604020202020204" pitchFamily="34" charset="0"/>
                        <a:buChar char="•"/>
                      </a:pPr>
                      <a:r>
                        <a:rPr lang="en-US" sz="1200" dirty="0" smtClean="0"/>
                        <a:t>Reject and Request</a:t>
                      </a:r>
                      <a:r>
                        <a:rPr lang="en-US" sz="1200" baseline="0" dirty="0" smtClean="0"/>
                        <a:t> Wider Consultation</a:t>
                      </a:r>
                    </a:p>
                  </a:txBody>
                  <a:tcPr/>
                </a:tc>
                <a:tc>
                  <a:txBody>
                    <a:bodyPr/>
                    <a:lstStyle/>
                    <a:p>
                      <a:endParaRPr lang="en-US" sz="1200" dirty="0"/>
                    </a:p>
                  </a:txBody>
                  <a:tcPr/>
                </a:tc>
                <a:tc>
                  <a:txBody>
                    <a:bodyPr/>
                    <a:lstStyle/>
                    <a:p>
                      <a:endParaRPr lang="en-US" sz="1200" dirty="0"/>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r>
            </a:tbl>
          </a:graphicData>
        </a:graphic>
      </p:graphicFrame>
      <p:sp>
        <p:nvSpPr>
          <p:cNvPr id="4" name="Rectangle 3"/>
          <p:cNvSpPr/>
          <p:nvPr/>
        </p:nvSpPr>
        <p:spPr>
          <a:xfrm>
            <a:off x="4572000" y="1123950"/>
            <a:ext cx="389850" cy="461665"/>
          </a:xfrm>
          <a:prstGeom prst="rect">
            <a:avLst/>
          </a:prstGeom>
        </p:spPr>
        <p:txBody>
          <a:bodyPr wrap="none">
            <a:spAutoFit/>
          </a:bodyPr>
          <a:lstStyle/>
          <a:p>
            <a:r>
              <a:rPr lang="en-US" dirty="0">
                <a:latin typeface="Wingdings 2" panose="05020102010507070707" pitchFamily="18" charset="2"/>
              </a:rPr>
              <a:t>£</a:t>
            </a:r>
            <a:endParaRPr lang="en-US" sz="2400" dirty="0">
              <a:latin typeface="Wingdings 2" panose="05020102010507070707" pitchFamily="18" charset="2"/>
            </a:endParaRPr>
          </a:p>
        </p:txBody>
      </p:sp>
      <p:sp>
        <p:nvSpPr>
          <p:cNvPr id="5" name="Rectangle 4"/>
          <p:cNvSpPr/>
          <p:nvPr/>
        </p:nvSpPr>
        <p:spPr>
          <a:xfrm>
            <a:off x="4572000" y="1403350"/>
            <a:ext cx="389850" cy="461665"/>
          </a:xfrm>
          <a:prstGeom prst="rect">
            <a:avLst/>
          </a:prstGeom>
        </p:spPr>
        <p:txBody>
          <a:bodyPr wrap="none">
            <a:spAutoFit/>
          </a:bodyPr>
          <a:lstStyle/>
          <a:p>
            <a:r>
              <a:rPr lang="en-US" dirty="0">
                <a:latin typeface="Wingdings 2" panose="05020102010507070707" pitchFamily="18" charset="2"/>
              </a:rPr>
              <a:t>£</a:t>
            </a:r>
            <a:endParaRPr lang="en-US" sz="2400" dirty="0">
              <a:latin typeface="Wingdings 2" panose="05020102010507070707" pitchFamily="18" charset="2"/>
            </a:endParaRPr>
          </a:p>
        </p:txBody>
      </p:sp>
      <p:sp>
        <p:nvSpPr>
          <p:cNvPr id="6" name="Rectangle 5"/>
          <p:cNvSpPr/>
          <p:nvPr/>
        </p:nvSpPr>
        <p:spPr>
          <a:xfrm>
            <a:off x="4572000" y="1682750"/>
            <a:ext cx="389850" cy="461665"/>
          </a:xfrm>
          <a:prstGeom prst="rect">
            <a:avLst/>
          </a:prstGeom>
        </p:spPr>
        <p:txBody>
          <a:bodyPr wrap="none">
            <a:spAutoFit/>
          </a:bodyPr>
          <a:lstStyle/>
          <a:p>
            <a:r>
              <a:rPr lang="en-US" dirty="0">
                <a:latin typeface="Wingdings 2" panose="05020102010507070707" pitchFamily="18" charset="2"/>
              </a:rPr>
              <a:t>£</a:t>
            </a:r>
            <a:endParaRPr lang="en-US" sz="2400" dirty="0">
              <a:latin typeface="Wingdings 2" panose="05020102010507070707" pitchFamily="18" charset="2"/>
            </a:endParaRPr>
          </a:p>
        </p:txBody>
      </p:sp>
      <p:sp>
        <p:nvSpPr>
          <p:cNvPr id="10" name="Rectangle 9"/>
          <p:cNvSpPr/>
          <p:nvPr/>
        </p:nvSpPr>
        <p:spPr>
          <a:xfrm>
            <a:off x="4572000" y="1962150"/>
            <a:ext cx="389850" cy="461665"/>
          </a:xfrm>
          <a:prstGeom prst="rect">
            <a:avLst/>
          </a:prstGeom>
        </p:spPr>
        <p:txBody>
          <a:bodyPr wrap="none">
            <a:spAutoFit/>
          </a:bodyPr>
          <a:lstStyle/>
          <a:p>
            <a:r>
              <a:rPr lang="en-US" dirty="0">
                <a:latin typeface="Wingdings 2" panose="05020102010507070707" pitchFamily="18" charset="2"/>
              </a:rPr>
              <a:t>£</a:t>
            </a:r>
            <a:endParaRPr lang="en-US" sz="2400" dirty="0">
              <a:latin typeface="Wingdings 2" panose="05020102010507070707" pitchFamily="18" charset="2"/>
            </a:endParaRPr>
          </a:p>
        </p:txBody>
      </p:sp>
    </p:spTree>
    <p:extLst>
      <p:ext uri="{BB962C8B-B14F-4D97-AF65-F5344CB8AC3E}">
        <p14:creationId xmlns:p14="http://schemas.microsoft.com/office/powerpoint/2010/main" val="36100728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Proposed ARCHITECTURE Governance Model</a:t>
            </a:r>
            <a:endParaRPr lang="en-GB" sz="1800" dirty="0">
              <a:solidFill>
                <a:srgbClr val="C00000"/>
              </a:solidFill>
            </a:endParaRPr>
          </a:p>
        </p:txBody>
      </p:sp>
      <p:cxnSp>
        <p:nvCxnSpPr>
          <p:cNvPr id="4" name="Straight Connector 3"/>
          <p:cNvCxnSpPr/>
          <p:nvPr/>
        </p:nvCxnSpPr>
        <p:spPr>
          <a:xfrm flipV="1">
            <a:off x="304803" y="742950"/>
            <a:ext cx="8305800" cy="1"/>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413932" y="2993400"/>
            <a:ext cx="822959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6" name="Diamond 5"/>
          <p:cNvSpPr/>
          <p:nvPr/>
        </p:nvSpPr>
        <p:spPr>
          <a:xfrm>
            <a:off x="914403" y="288178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ine Callout 2 (No Border) 6"/>
          <p:cNvSpPr/>
          <p:nvPr/>
        </p:nvSpPr>
        <p:spPr>
          <a:xfrm>
            <a:off x="1276191" y="2505216"/>
            <a:ext cx="1093856" cy="255300"/>
          </a:xfrm>
          <a:prstGeom prst="callout2">
            <a:avLst>
              <a:gd name="adj1" fmla="val 44893"/>
              <a:gd name="adj2" fmla="val -1847"/>
              <a:gd name="adj3" fmla="val 44893"/>
              <a:gd name="adj4" fmla="val -12700"/>
              <a:gd name="adj5" fmla="val 136764"/>
              <a:gd name="adj6" fmla="val -19928"/>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2.</a:t>
            </a:r>
            <a:r>
              <a:rPr lang="en-US" sz="900" b="1" dirty="0" smtClean="0">
                <a:solidFill>
                  <a:srgbClr val="C00000"/>
                </a:solidFill>
                <a:latin typeface="Calibri" panose="020F0502020204030204" pitchFamily="34" charset="0"/>
                <a:cs typeface="Calibri" panose="020F0502020204030204" pitchFamily="34" charset="0"/>
              </a:rPr>
              <a:t> </a:t>
            </a:r>
            <a:r>
              <a:rPr lang="en-US" sz="900" b="1" dirty="0" smtClean="0">
                <a:solidFill>
                  <a:schemeClr val="dk1"/>
                </a:solidFill>
                <a:latin typeface="Calibri" panose="020F0502020204030204" pitchFamily="34" charset="0"/>
                <a:cs typeface="Calibri" panose="020F0502020204030204" pitchFamily="34" charset="0"/>
              </a:rPr>
              <a:t>OI</a:t>
            </a:r>
            <a:r>
              <a:rPr lang="en-US" sz="900" dirty="0" smtClean="0">
                <a:solidFill>
                  <a:schemeClr val="dk1"/>
                </a:solidFill>
                <a:latin typeface="Calibri" panose="020F0502020204030204" pitchFamily="34" charset="0"/>
                <a:cs typeface="Calibri" panose="020F0502020204030204" pitchFamily="34" charset="0"/>
              </a:rPr>
              <a:t> is </a:t>
            </a:r>
            <a:r>
              <a:rPr lang="en-US" sz="900" dirty="0" smtClean="0">
                <a:solidFill>
                  <a:schemeClr val="tx1"/>
                </a:solidFill>
                <a:latin typeface="Calibri" panose="020F0502020204030204" pitchFamily="34" charset="0"/>
                <a:cs typeface="Calibri" panose="020F0502020204030204" pitchFamily="34" charset="0"/>
              </a:rPr>
              <a:t>drafted</a:t>
            </a:r>
            <a:endParaRPr lang="en-US" sz="900" dirty="0">
              <a:solidFill>
                <a:schemeClr val="tx1"/>
              </a:solidFill>
              <a:latin typeface="Calibri" panose="020F0502020204030204" pitchFamily="34" charset="0"/>
              <a:cs typeface="Calibri" panose="020F0502020204030204" pitchFamily="34" charset="0"/>
            </a:endParaRPr>
          </a:p>
        </p:txBody>
      </p:sp>
      <p:sp>
        <p:nvSpPr>
          <p:cNvPr id="8" name="Line Callout 2 (No Border) 7"/>
          <p:cNvSpPr/>
          <p:nvPr/>
        </p:nvSpPr>
        <p:spPr>
          <a:xfrm flipH="1">
            <a:off x="287820" y="3797716"/>
            <a:ext cx="1424941" cy="225714"/>
          </a:xfrm>
          <a:prstGeom prst="callout2">
            <a:avLst>
              <a:gd name="adj1" fmla="val 48321"/>
              <a:gd name="adj2" fmla="val 797"/>
              <a:gd name="adj3" fmla="val 48320"/>
              <a:gd name="adj4" fmla="val -6335"/>
              <a:gd name="adj5" fmla="val -270796"/>
              <a:gd name="adj6" fmla="val -13658"/>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3.</a:t>
            </a:r>
            <a:r>
              <a:rPr lang="en-US" sz="900" dirty="0" smtClean="0">
                <a:solidFill>
                  <a:srgbClr val="C00000"/>
                </a:solidFill>
                <a:latin typeface="Calibri" panose="020F0502020204030204" pitchFamily="34" charset="0"/>
                <a:cs typeface="Calibri" panose="020F0502020204030204" pitchFamily="34" charset="0"/>
              </a:rPr>
              <a:t> </a:t>
            </a:r>
            <a:r>
              <a:rPr lang="en-US" sz="900" u="sng" dirty="0" smtClean="0">
                <a:solidFill>
                  <a:schemeClr val="dk1"/>
                </a:solidFill>
                <a:latin typeface="Calibri" panose="020F0502020204030204" pitchFamily="34" charset="0"/>
                <a:cs typeface="Calibri" panose="020F0502020204030204" pitchFamily="34" charset="0"/>
              </a:rPr>
              <a:t>Functional architect</a:t>
            </a:r>
            <a:r>
              <a:rPr lang="en-US" sz="900" dirty="0" smtClean="0">
                <a:solidFill>
                  <a:schemeClr val="dk1"/>
                </a:solidFill>
                <a:latin typeface="Calibri" panose="020F0502020204030204" pitchFamily="34" charset="0"/>
                <a:cs typeface="Calibri" panose="020F0502020204030204" pitchFamily="34" charset="0"/>
              </a:rPr>
              <a:t> to produce </a:t>
            </a:r>
            <a:r>
              <a:rPr lang="en-US" sz="1050" b="1" dirty="0" smtClean="0">
                <a:solidFill>
                  <a:schemeClr val="dk1"/>
                </a:solidFill>
                <a:latin typeface="Calibri" panose="020F0502020204030204" pitchFamily="34" charset="0"/>
                <a:cs typeface="Calibri" panose="020F0502020204030204" pitchFamily="34" charset="0"/>
              </a:rPr>
              <a:t>Proposed OI Architecture</a:t>
            </a:r>
            <a:r>
              <a:rPr lang="en-US" sz="900" b="1" dirty="0" smtClean="0">
                <a:solidFill>
                  <a:schemeClr val="dk1"/>
                </a:solidFill>
                <a:latin typeface="Calibri" panose="020F0502020204030204" pitchFamily="34" charset="0"/>
                <a:cs typeface="Calibri" panose="020F0502020204030204" pitchFamily="34" charset="0"/>
              </a:rPr>
              <a:t> </a:t>
            </a:r>
            <a:r>
              <a:rPr lang="en-US" sz="900" dirty="0" smtClean="0">
                <a:solidFill>
                  <a:schemeClr val="dk1"/>
                </a:solidFill>
                <a:latin typeface="Calibri" panose="020F0502020204030204" pitchFamily="34" charset="0"/>
                <a:cs typeface="Calibri" panose="020F0502020204030204" pitchFamily="34" charset="0"/>
              </a:rPr>
              <a:t>(in the form of ADS), indicating which services should be used to implement the solution.</a:t>
            </a:r>
            <a:endParaRPr lang="en-US" sz="900" dirty="0">
              <a:solidFill>
                <a:schemeClr val="dk1"/>
              </a:solidFill>
              <a:latin typeface="Calibri" panose="020F0502020204030204" pitchFamily="34" charset="0"/>
              <a:cs typeface="Calibri" panose="020F0502020204030204" pitchFamily="34" charset="0"/>
            </a:endParaRPr>
          </a:p>
        </p:txBody>
      </p:sp>
      <p:sp>
        <p:nvSpPr>
          <p:cNvPr id="9" name="Line Callout 2 (No Border) 8"/>
          <p:cNvSpPr/>
          <p:nvPr/>
        </p:nvSpPr>
        <p:spPr>
          <a:xfrm flipH="1">
            <a:off x="2946610" y="3256853"/>
            <a:ext cx="1701593" cy="328570"/>
          </a:xfrm>
          <a:prstGeom prst="callout2">
            <a:avLst>
              <a:gd name="adj1" fmla="val 48321"/>
              <a:gd name="adj2" fmla="val 797"/>
              <a:gd name="adj3" fmla="val 48320"/>
              <a:gd name="adj4" fmla="val -6335"/>
              <a:gd name="adj5" fmla="val -130084"/>
              <a:gd name="adj6" fmla="val -17584"/>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5.3.</a:t>
            </a:r>
            <a:r>
              <a:rPr lang="en-US" sz="1050" dirty="0" smtClean="0">
                <a:solidFill>
                  <a:srgbClr val="C00000"/>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ADB</a:t>
            </a:r>
            <a:r>
              <a:rPr lang="en-US" sz="1050" dirty="0" smtClean="0">
                <a:solidFill>
                  <a:schemeClr val="dk1"/>
                </a:solidFill>
                <a:latin typeface="Calibri" panose="020F0502020204030204" pitchFamily="34" charset="0"/>
                <a:cs typeface="Calibri" panose="020F0502020204030204" pitchFamily="34" charset="0"/>
              </a:rPr>
              <a:t> </a:t>
            </a:r>
            <a:r>
              <a:rPr lang="en-US" sz="900" dirty="0" smtClean="0">
                <a:solidFill>
                  <a:schemeClr val="dk1"/>
                </a:solidFill>
                <a:latin typeface="Calibri" panose="020F0502020204030204" pitchFamily="34" charset="0"/>
                <a:cs typeface="Calibri" panose="020F0502020204030204" pitchFamily="34" charset="0"/>
              </a:rPr>
              <a:t>participation is</a:t>
            </a:r>
            <a:r>
              <a:rPr lang="en-US" sz="900" dirty="0" smtClean="0">
                <a:solidFill>
                  <a:schemeClr val="tx1"/>
                </a:solidFill>
                <a:latin typeface="Calibri" panose="020F0502020204030204" pitchFamily="34" charset="0"/>
                <a:cs typeface="Calibri" panose="020F0502020204030204" pitchFamily="34" charset="0"/>
              </a:rPr>
              <a:t> </a:t>
            </a:r>
            <a:r>
              <a:rPr lang="en-US" sz="900" u="sng" dirty="0" smtClean="0">
                <a:solidFill>
                  <a:schemeClr val="tx1"/>
                </a:solidFill>
                <a:latin typeface="Calibri" panose="020F0502020204030204" pitchFamily="34" charset="0"/>
                <a:cs typeface="Calibri" panose="020F0502020204030204" pitchFamily="34" charset="0"/>
              </a:rPr>
              <a:t>by exception</a:t>
            </a:r>
            <a:r>
              <a:rPr lang="en-US" sz="900" dirty="0" smtClean="0">
                <a:solidFill>
                  <a:srgbClr val="00B0F0"/>
                </a:solidFill>
                <a:latin typeface="Calibri" panose="020F0502020204030204" pitchFamily="34" charset="0"/>
                <a:cs typeface="Calibri" panose="020F0502020204030204" pitchFamily="34" charset="0"/>
              </a:rPr>
              <a:t>. </a:t>
            </a:r>
            <a:r>
              <a:rPr lang="en-US" sz="900" dirty="0" smtClean="0">
                <a:solidFill>
                  <a:schemeClr val="dk1"/>
                </a:solidFill>
                <a:latin typeface="Calibri" panose="020F0502020204030204" pitchFamily="34" charset="0"/>
                <a:cs typeface="Calibri" panose="020F0502020204030204" pitchFamily="34" charset="0"/>
              </a:rPr>
              <a:t>Project requires ADB review only if architecture solution deviates from standards.</a:t>
            </a:r>
          </a:p>
        </p:txBody>
      </p:sp>
      <p:cxnSp>
        <p:nvCxnSpPr>
          <p:cNvPr id="10" name="Straight Arrow Connector 9"/>
          <p:cNvCxnSpPr/>
          <p:nvPr/>
        </p:nvCxnSpPr>
        <p:spPr>
          <a:xfrm flipH="1" flipV="1">
            <a:off x="3076047" y="2708683"/>
            <a:ext cx="7620" cy="290684"/>
          </a:xfrm>
          <a:prstGeom prst="straightConnector1">
            <a:avLst/>
          </a:prstGeom>
          <a:ln>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3083667" y="2703447"/>
            <a:ext cx="3790527" cy="1240"/>
          </a:xfrm>
          <a:prstGeom prst="straightConnector1">
            <a:avLst/>
          </a:prstGeom>
          <a:ln>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 name="Diamond 11"/>
          <p:cNvSpPr/>
          <p:nvPr/>
        </p:nvSpPr>
        <p:spPr>
          <a:xfrm>
            <a:off x="3463243" y="257175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6886047" y="2717271"/>
            <a:ext cx="0" cy="296212"/>
          </a:xfrm>
          <a:prstGeom prst="straightConnector1">
            <a:avLst/>
          </a:prstGeom>
          <a:ln>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4" name="Diamond 13"/>
          <p:cNvSpPr/>
          <p:nvPr/>
        </p:nvSpPr>
        <p:spPr>
          <a:xfrm>
            <a:off x="6146000" y="2580637"/>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ine Callout 2 (No Border) 14"/>
          <p:cNvSpPr/>
          <p:nvPr/>
        </p:nvSpPr>
        <p:spPr>
          <a:xfrm flipH="1">
            <a:off x="3866381" y="4251036"/>
            <a:ext cx="1848332" cy="225714"/>
          </a:xfrm>
          <a:prstGeom prst="callout2">
            <a:avLst>
              <a:gd name="adj1" fmla="val 48321"/>
              <a:gd name="adj2" fmla="val 797"/>
              <a:gd name="adj3" fmla="val 48320"/>
              <a:gd name="adj4" fmla="val -6335"/>
              <a:gd name="adj5" fmla="val -619995"/>
              <a:gd name="adj6" fmla="val -29759"/>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6.</a:t>
            </a:r>
            <a:r>
              <a:rPr lang="en-US" sz="900" dirty="0" smtClean="0">
                <a:solidFill>
                  <a:srgbClr val="C00000"/>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ITEC </a:t>
            </a:r>
            <a:r>
              <a:rPr lang="en-US" sz="900" dirty="0" smtClean="0">
                <a:solidFill>
                  <a:schemeClr val="dk1"/>
                </a:solidFill>
                <a:latin typeface="Calibri" panose="020F0502020204030204" pitchFamily="34" charset="0"/>
                <a:cs typeface="Calibri" panose="020F0502020204030204" pitchFamily="34" charset="0"/>
              </a:rPr>
              <a:t>review takes place when architectural standard change was approved, or rejected.</a:t>
            </a:r>
            <a:endParaRPr lang="en-US" sz="900" dirty="0">
              <a:solidFill>
                <a:schemeClr val="dk1"/>
              </a:solidFill>
              <a:latin typeface="Calibri" panose="020F0502020204030204" pitchFamily="34" charset="0"/>
              <a:cs typeface="Calibri" panose="020F0502020204030204" pitchFamily="34" charset="0"/>
            </a:endParaRPr>
          </a:p>
        </p:txBody>
      </p:sp>
      <p:sp>
        <p:nvSpPr>
          <p:cNvPr id="16" name="Diamond 15"/>
          <p:cNvSpPr/>
          <p:nvPr/>
        </p:nvSpPr>
        <p:spPr>
          <a:xfrm>
            <a:off x="7017047" y="288178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iamond 16"/>
          <p:cNvSpPr/>
          <p:nvPr/>
        </p:nvSpPr>
        <p:spPr>
          <a:xfrm>
            <a:off x="7565754" y="288178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ine Callout 2 (No Border) 17"/>
          <p:cNvSpPr/>
          <p:nvPr/>
        </p:nvSpPr>
        <p:spPr>
          <a:xfrm>
            <a:off x="7565754" y="1342314"/>
            <a:ext cx="1196353" cy="225714"/>
          </a:xfrm>
          <a:prstGeom prst="callout2">
            <a:avLst>
              <a:gd name="adj1" fmla="val 51322"/>
              <a:gd name="adj2" fmla="val 1751"/>
              <a:gd name="adj3" fmla="val 51320"/>
              <a:gd name="adj4" fmla="val -3348"/>
              <a:gd name="adj5" fmla="val 661743"/>
              <a:gd name="adj6" fmla="val -34885"/>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00B050"/>
                </a:solidFill>
                <a:latin typeface="Calibri" panose="020F0502020204030204" pitchFamily="34" charset="0"/>
                <a:cs typeface="Calibri" panose="020F0502020204030204" pitchFamily="34" charset="0"/>
              </a:rPr>
              <a:t>7.</a:t>
            </a:r>
            <a:r>
              <a:rPr lang="en-US" sz="900" dirty="0" smtClean="0">
                <a:solidFill>
                  <a:srgbClr val="00B050"/>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Architecture Assurance Review</a:t>
            </a:r>
            <a:r>
              <a:rPr lang="en-US" sz="900" b="1" dirty="0" smtClean="0">
                <a:solidFill>
                  <a:schemeClr val="dk1"/>
                </a:solidFill>
                <a:latin typeface="Calibri" panose="020F0502020204030204" pitchFamily="34" charset="0"/>
                <a:cs typeface="Calibri" panose="020F0502020204030204" pitchFamily="34" charset="0"/>
              </a:rPr>
              <a:t> </a:t>
            </a:r>
            <a:r>
              <a:rPr lang="en-US" sz="900" dirty="0" smtClean="0">
                <a:solidFill>
                  <a:schemeClr val="dk1"/>
                </a:solidFill>
                <a:latin typeface="Calibri" panose="020F0502020204030204" pitchFamily="34" charset="0"/>
                <a:cs typeface="Calibri" panose="020F0502020204030204" pitchFamily="34" charset="0"/>
              </a:rPr>
              <a:t>is a new gate and is </a:t>
            </a:r>
            <a:r>
              <a:rPr lang="en-US" sz="900" u="sng" dirty="0" smtClean="0">
                <a:solidFill>
                  <a:schemeClr val="dk1"/>
                </a:solidFill>
                <a:latin typeface="Calibri" panose="020F0502020204030204" pitchFamily="34" charset="0"/>
                <a:cs typeface="Calibri" panose="020F0502020204030204" pitchFamily="34" charset="0"/>
              </a:rPr>
              <a:t>mandatory</a:t>
            </a:r>
            <a:r>
              <a:rPr lang="en-US" sz="900" dirty="0" smtClean="0">
                <a:solidFill>
                  <a:schemeClr val="dk1"/>
                </a:solidFill>
                <a:latin typeface="Calibri" panose="020F0502020204030204" pitchFamily="34" charset="0"/>
                <a:cs typeface="Calibri" panose="020F0502020204030204" pitchFamily="34" charset="0"/>
              </a:rPr>
              <a:t> prior to RMB review.</a:t>
            </a:r>
            <a:endParaRPr lang="en-US" sz="900" dirty="0">
              <a:solidFill>
                <a:schemeClr val="dk1"/>
              </a:solidFill>
              <a:latin typeface="Calibri" panose="020F0502020204030204" pitchFamily="34" charset="0"/>
              <a:cs typeface="Calibri" panose="020F0502020204030204" pitchFamily="34" charset="0"/>
            </a:endParaRPr>
          </a:p>
        </p:txBody>
      </p:sp>
      <p:sp>
        <p:nvSpPr>
          <p:cNvPr id="19" name="Line Callout 2 (No Border) 18"/>
          <p:cNvSpPr/>
          <p:nvPr/>
        </p:nvSpPr>
        <p:spPr>
          <a:xfrm>
            <a:off x="7993421" y="2278786"/>
            <a:ext cx="990603" cy="255300"/>
          </a:xfrm>
          <a:prstGeom prst="callout2">
            <a:avLst>
              <a:gd name="adj1" fmla="val 44893"/>
              <a:gd name="adj2" fmla="val -1847"/>
              <a:gd name="adj3" fmla="val 44893"/>
              <a:gd name="adj4" fmla="val -12700"/>
              <a:gd name="adj5" fmla="val 229290"/>
              <a:gd name="adj6" fmla="val -26851"/>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8.</a:t>
            </a:r>
            <a:r>
              <a:rPr lang="en-US" sz="900" b="1" dirty="0" smtClean="0">
                <a:solidFill>
                  <a:srgbClr val="C00000"/>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Release Management Board</a:t>
            </a:r>
            <a:r>
              <a:rPr lang="en-US" sz="900" dirty="0" smtClean="0">
                <a:solidFill>
                  <a:schemeClr val="dk1"/>
                </a:solidFill>
                <a:latin typeface="Calibri" panose="020F0502020204030204" pitchFamily="34" charset="0"/>
                <a:cs typeface="Calibri" panose="020F0502020204030204" pitchFamily="34" charset="0"/>
              </a:rPr>
              <a:t> review. </a:t>
            </a:r>
            <a:endParaRPr lang="en-US" sz="900" dirty="0">
              <a:solidFill>
                <a:schemeClr val="dk1"/>
              </a:solidFill>
              <a:latin typeface="Calibri" panose="020F0502020204030204" pitchFamily="34" charset="0"/>
              <a:cs typeface="Calibri" panose="020F0502020204030204" pitchFamily="34" charset="0"/>
            </a:endParaRPr>
          </a:p>
        </p:txBody>
      </p:sp>
      <p:sp>
        <p:nvSpPr>
          <p:cNvPr id="20" name="Diamond 19"/>
          <p:cNvSpPr/>
          <p:nvPr/>
        </p:nvSpPr>
        <p:spPr>
          <a:xfrm>
            <a:off x="8082234" y="288178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ine Callout 2 (No Border) 20"/>
          <p:cNvSpPr/>
          <p:nvPr/>
        </p:nvSpPr>
        <p:spPr>
          <a:xfrm flipH="1">
            <a:off x="7299893" y="3325222"/>
            <a:ext cx="804111" cy="225714"/>
          </a:xfrm>
          <a:prstGeom prst="callout2">
            <a:avLst>
              <a:gd name="adj1" fmla="val 51322"/>
              <a:gd name="adj2" fmla="val 5241"/>
              <a:gd name="adj3" fmla="val 51320"/>
              <a:gd name="adj4" fmla="val -3348"/>
              <a:gd name="adj5" fmla="val -91846"/>
              <a:gd name="adj6" fmla="val -12810"/>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9.</a:t>
            </a:r>
            <a:r>
              <a:rPr lang="en-US" sz="900" dirty="0" smtClean="0">
                <a:solidFill>
                  <a:srgbClr val="C00000"/>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Go live</a:t>
            </a:r>
            <a:endParaRPr lang="en-US" sz="900" dirty="0">
              <a:solidFill>
                <a:schemeClr val="dk1"/>
              </a:solidFill>
              <a:latin typeface="Calibri" panose="020F0502020204030204" pitchFamily="34" charset="0"/>
              <a:cs typeface="Calibri" panose="020F0502020204030204" pitchFamily="34" charset="0"/>
            </a:endParaRPr>
          </a:p>
        </p:txBody>
      </p:sp>
      <p:sp>
        <p:nvSpPr>
          <p:cNvPr id="22" name="Sun 21"/>
          <p:cNvSpPr/>
          <p:nvPr/>
        </p:nvSpPr>
        <p:spPr>
          <a:xfrm>
            <a:off x="320042" y="2760516"/>
            <a:ext cx="457200" cy="448413"/>
          </a:xfrm>
          <a:prstGeom prst="sun">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ine Callout 2 (No Border) 22"/>
          <p:cNvSpPr/>
          <p:nvPr/>
        </p:nvSpPr>
        <p:spPr>
          <a:xfrm>
            <a:off x="4706270" y="1589031"/>
            <a:ext cx="1851660" cy="225714"/>
          </a:xfrm>
          <a:prstGeom prst="callout2">
            <a:avLst>
              <a:gd name="adj1" fmla="val 48321"/>
              <a:gd name="adj2" fmla="val 797"/>
              <a:gd name="adj3" fmla="val 48320"/>
              <a:gd name="adj4" fmla="val -6335"/>
              <a:gd name="adj5" fmla="val 456849"/>
              <a:gd name="adj6" fmla="val -22353"/>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00B050"/>
                </a:solidFill>
                <a:latin typeface="Calibri" panose="020F0502020204030204" pitchFamily="34" charset="0"/>
                <a:cs typeface="Calibri" panose="020F0502020204030204" pitchFamily="34" charset="0"/>
              </a:rPr>
              <a:t>5.2.</a:t>
            </a:r>
            <a:r>
              <a:rPr lang="en-US" sz="1050" b="1" dirty="0" smtClean="0">
                <a:solidFill>
                  <a:srgbClr val="FF0000"/>
                </a:solidFill>
                <a:latin typeface="Calibri" panose="020F0502020204030204" pitchFamily="34" charset="0"/>
                <a:cs typeface="Calibri" panose="020F0502020204030204" pitchFamily="34" charset="0"/>
              </a:rPr>
              <a:t> </a:t>
            </a:r>
            <a:r>
              <a:rPr lang="en-US" sz="1050" b="1" dirty="0" smtClean="0">
                <a:solidFill>
                  <a:schemeClr val="tx1"/>
                </a:solidFill>
                <a:latin typeface="Calibri" panose="020F0502020204030204" pitchFamily="34" charset="0"/>
                <a:cs typeface="Calibri" panose="020F0502020204030204" pitchFamily="34" charset="0"/>
              </a:rPr>
              <a:t>SGB</a:t>
            </a:r>
            <a:r>
              <a:rPr lang="en-US" sz="1050" b="1" baseline="30000" dirty="0" smtClean="0">
                <a:solidFill>
                  <a:schemeClr val="tx1"/>
                </a:solidFill>
                <a:latin typeface="Calibri" panose="020F0502020204030204" pitchFamily="34" charset="0"/>
                <a:cs typeface="Calibri" panose="020F0502020204030204" pitchFamily="34" charset="0"/>
              </a:rPr>
              <a:t>1</a:t>
            </a:r>
            <a:r>
              <a:rPr lang="en-US" sz="1050" dirty="0" smtClean="0">
                <a:solidFill>
                  <a:schemeClr val="tx1"/>
                </a:solidFill>
                <a:latin typeface="Calibri" panose="020F0502020204030204" pitchFamily="34" charset="0"/>
                <a:cs typeface="Calibri" panose="020F0502020204030204" pitchFamily="34" charset="0"/>
              </a:rPr>
              <a:t> </a:t>
            </a:r>
            <a:r>
              <a:rPr lang="en-US" sz="900" dirty="0" smtClean="0">
                <a:solidFill>
                  <a:schemeClr val="tx1"/>
                </a:solidFill>
                <a:latin typeface="Calibri" panose="020F0502020204030204" pitchFamily="34" charset="0"/>
                <a:cs typeface="Calibri" panose="020F0502020204030204" pitchFamily="34" charset="0"/>
              </a:rPr>
              <a:t>if </a:t>
            </a:r>
            <a:r>
              <a:rPr lang="en-US" sz="900" dirty="0">
                <a:solidFill>
                  <a:schemeClr val="tx1"/>
                </a:solidFill>
                <a:latin typeface="Calibri" panose="020F0502020204030204" pitchFamily="34" charset="0"/>
                <a:cs typeface="Calibri" panose="020F0502020204030204" pitchFamily="34" charset="0"/>
              </a:rPr>
              <a:t>Service needs to change </a:t>
            </a:r>
            <a:r>
              <a:rPr lang="en-US" sz="900" dirty="0" smtClean="0">
                <a:solidFill>
                  <a:schemeClr val="tx1"/>
                </a:solidFill>
                <a:latin typeface="Calibri" panose="020F0502020204030204" pitchFamily="34" charset="0"/>
                <a:cs typeface="Calibri" panose="020F0502020204030204" pitchFamily="34" charset="0"/>
              </a:rPr>
              <a:t>or there </a:t>
            </a:r>
            <a:r>
              <a:rPr lang="en-US" sz="900" dirty="0">
                <a:solidFill>
                  <a:schemeClr val="tx1"/>
                </a:solidFill>
                <a:latin typeface="Calibri" panose="020F0502020204030204" pitchFamily="34" charset="0"/>
                <a:cs typeface="Calibri" panose="020F0502020204030204" pitchFamily="34" charset="0"/>
              </a:rPr>
              <a:t>is a </a:t>
            </a:r>
            <a:r>
              <a:rPr lang="en-US" sz="900" dirty="0" smtClean="0">
                <a:solidFill>
                  <a:schemeClr val="tx1"/>
                </a:solidFill>
                <a:latin typeface="Calibri" panose="020F0502020204030204" pitchFamily="34" charset="0"/>
                <a:cs typeface="Calibri" panose="020F0502020204030204" pitchFamily="34" charset="0"/>
              </a:rPr>
              <a:t>dispute (functional services)</a:t>
            </a:r>
            <a:endParaRPr lang="en-US" sz="900" dirty="0">
              <a:solidFill>
                <a:schemeClr val="tx1"/>
              </a:solidFill>
              <a:latin typeface="Calibri" panose="020F0502020204030204" pitchFamily="34" charset="0"/>
              <a:cs typeface="Calibri" panose="020F0502020204030204" pitchFamily="34" charset="0"/>
            </a:endParaRPr>
          </a:p>
        </p:txBody>
      </p:sp>
      <p:sp>
        <p:nvSpPr>
          <p:cNvPr id="24" name="Line Callout 2 (No Border) 23"/>
          <p:cNvSpPr/>
          <p:nvPr/>
        </p:nvSpPr>
        <p:spPr>
          <a:xfrm>
            <a:off x="4188260" y="975713"/>
            <a:ext cx="1617890" cy="348712"/>
          </a:xfrm>
          <a:prstGeom prst="callout2">
            <a:avLst>
              <a:gd name="adj1" fmla="val 48321"/>
              <a:gd name="adj2" fmla="val 797"/>
              <a:gd name="adj3" fmla="val 48320"/>
              <a:gd name="adj4" fmla="val -6335"/>
              <a:gd name="adj5" fmla="val 446456"/>
              <a:gd name="adj6" fmla="val -35055"/>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5.1.</a:t>
            </a:r>
            <a:r>
              <a:rPr lang="en-US" sz="1050" dirty="0" smtClean="0">
                <a:solidFill>
                  <a:schemeClr val="tx1"/>
                </a:solidFill>
                <a:latin typeface="Calibri" panose="020F0502020204030204" pitchFamily="34" charset="0"/>
                <a:cs typeface="Calibri" panose="020F0502020204030204" pitchFamily="34" charset="0"/>
              </a:rPr>
              <a:t> </a:t>
            </a:r>
            <a:r>
              <a:rPr lang="en-US" sz="1050" b="1" dirty="0" smtClean="0">
                <a:solidFill>
                  <a:schemeClr val="tx1"/>
                </a:solidFill>
                <a:latin typeface="Calibri" panose="020F0502020204030204" pitchFamily="34" charset="0"/>
                <a:cs typeface="Calibri" panose="020F0502020204030204" pitchFamily="34" charset="0"/>
              </a:rPr>
              <a:t>Technology TSG</a:t>
            </a:r>
            <a:r>
              <a:rPr lang="en-US" sz="900" b="1" dirty="0">
                <a:solidFill>
                  <a:schemeClr val="tx1"/>
                </a:solidFill>
                <a:latin typeface="Calibri" panose="020F0502020204030204" pitchFamily="34" charset="0"/>
                <a:cs typeface="Calibri" panose="020F0502020204030204" pitchFamily="34" charset="0"/>
              </a:rPr>
              <a:t>, </a:t>
            </a:r>
            <a:r>
              <a:rPr lang="en-US" sz="900" dirty="0">
                <a:solidFill>
                  <a:schemeClr val="tx1"/>
                </a:solidFill>
                <a:latin typeface="Calibri" panose="020F0502020204030204" pitchFamily="34" charset="0"/>
                <a:cs typeface="Calibri" panose="020F0502020204030204" pitchFamily="34" charset="0"/>
              </a:rPr>
              <a:t>if change to technology is </a:t>
            </a:r>
            <a:r>
              <a:rPr lang="en-US" sz="900" dirty="0" smtClean="0">
                <a:solidFill>
                  <a:schemeClr val="tx1"/>
                </a:solidFill>
                <a:latin typeface="Calibri" panose="020F0502020204030204" pitchFamily="34" charset="0"/>
                <a:cs typeface="Calibri" panose="020F0502020204030204" pitchFamily="34" charset="0"/>
              </a:rPr>
              <a:t>determined.</a:t>
            </a:r>
            <a:endParaRPr lang="en-US" sz="900" dirty="0">
              <a:solidFill>
                <a:schemeClr val="tx1"/>
              </a:solidFill>
              <a:latin typeface="Calibri" panose="020F0502020204030204" pitchFamily="34" charset="0"/>
              <a:cs typeface="Calibri" panose="020F0502020204030204" pitchFamily="34" charset="0"/>
            </a:endParaRPr>
          </a:p>
        </p:txBody>
      </p:sp>
      <p:sp>
        <p:nvSpPr>
          <p:cNvPr id="25" name="Line Callout 2 (No Border) 24"/>
          <p:cNvSpPr/>
          <p:nvPr/>
        </p:nvSpPr>
        <p:spPr>
          <a:xfrm flipH="1">
            <a:off x="3629851" y="3764973"/>
            <a:ext cx="1594659" cy="252135"/>
          </a:xfrm>
          <a:prstGeom prst="callout2">
            <a:avLst>
              <a:gd name="adj1" fmla="val 48321"/>
              <a:gd name="adj2" fmla="val 797"/>
              <a:gd name="adj3" fmla="val 48320"/>
              <a:gd name="adj4" fmla="val -6335"/>
              <a:gd name="adj5" fmla="val -374655"/>
              <a:gd name="adj6" fmla="val -24763"/>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5.4.</a:t>
            </a:r>
            <a:r>
              <a:rPr lang="en-US" sz="1050" b="1" dirty="0" smtClean="0">
                <a:solidFill>
                  <a:schemeClr val="tx1"/>
                </a:solidFill>
                <a:latin typeface="Calibri" panose="020F0502020204030204" pitchFamily="34" charset="0"/>
                <a:cs typeface="Calibri" panose="020F0502020204030204" pitchFamily="34" charset="0"/>
              </a:rPr>
              <a:t> DGB</a:t>
            </a:r>
            <a:r>
              <a:rPr lang="en-US" sz="900" dirty="0" smtClean="0">
                <a:solidFill>
                  <a:schemeClr val="tx1"/>
                </a:solidFill>
                <a:latin typeface="Calibri" panose="020F0502020204030204" pitchFamily="34" charset="0"/>
                <a:cs typeface="Calibri" panose="020F0502020204030204" pitchFamily="34" charset="0"/>
              </a:rPr>
              <a:t>, should </a:t>
            </a:r>
            <a:r>
              <a:rPr lang="en-US" sz="900" dirty="0">
                <a:solidFill>
                  <a:schemeClr val="tx1"/>
                </a:solidFill>
                <a:latin typeface="Calibri" panose="020F0502020204030204" pitchFamily="34" charset="0"/>
                <a:cs typeface="Calibri" panose="020F0502020204030204" pitchFamily="34" charset="0"/>
              </a:rPr>
              <a:t>there be a dispute on data </a:t>
            </a:r>
            <a:r>
              <a:rPr lang="en-US" sz="900" dirty="0" smtClean="0">
                <a:solidFill>
                  <a:schemeClr val="tx1"/>
                </a:solidFill>
                <a:latin typeface="Calibri" panose="020F0502020204030204" pitchFamily="34" charset="0"/>
                <a:cs typeface="Calibri" panose="020F0502020204030204" pitchFamily="34" charset="0"/>
              </a:rPr>
              <a:t>ownership.</a:t>
            </a:r>
            <a:endParaRPr lang="en-US" sz="900" b="1" dirty="0">
              <a:solidFill>
                <a:schemeClr val="tx1"/>
              </a:solidFill>
              <a:latin typeface="Calibri" panose="020F0502020204030204" pitchFamily="34" charset="0"/>
              <a:cs typeface="Calibri" panose="020F0502020204030204" pitchFamily="34" charset="0"/>
            </a:endParaRPr>
          </a:p>
        </p:txBody>
      </p:sp>
      <p:sp>
        <p:nvSpPr>
          <p:cNvPr id="26" name="Isosceles Triangle 25"/>
          <p:cNvSpPr/>
          <p:nvPr/>
        </p:nvSpPr>
        <p:spPr>
          <a:xfrm>
            <a:off x="5125329" y="2027331"/>
            <a:ext cx="283320" cy="199301"/>
          </a:xfrm>
          <a:prstGeom prst="triangl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Line Callout 2 (No Border) 26"/>
          <p:cNvSpPr/>
          <p:nvPr/>
        </p:nvSpPr>
        <p:spPr>
          <a:xfrm>
            <a:off x="5827151" y="1933102"/>
            <a:ext cx="1411852" cy="133733"/>
          </a:xfrm>
          <a:prstGeom prst="callout2">
            <a:avLst>
              <a:gd name="adj1" fmla="val 48321"/>
              <a:gd name="adj2" fmla="val 797"/>
              <a:gd name="adj3" fmla="val 48320"/>
              <a:gd name="adj4" fmla="val -6335"/>
              <a:gd name="adj5" fmla="val 127138"/>
              <a:gd name="adj6" fmla="val -29354"/>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050" b="1" dirty="0">
                <a:solidFill>
                  <a:schemeClr val="tx1"/>
                </a:solidFill>
                <a:latin typeface="Calibri" panose="020F0502020204030204" pitchFamily="34" charset="0"/>
                <a:cs typeface="Calibri" panose="020F0502020204030204" pitchFamily="34" charset="0"/>
              </a:rPr>
              <a:t>Change </a:t>
            </a:r>
            <a:r>
              <a:rPr lang="en-US" sz="1050" b="1" dirty="0" smtClean="0">
                <a:solidFill>
                  <a:schemeClr val="tx1"/>
                </a:solidFill>
                <a:latin typeface="Calibri" panose="020F0502020204030204" pitchFamily="34" charset="0"/>
                <a:cs typeface="Calibri" panose="020F0502020204030204" pitchFamily="34" charset="0"/>
              </a:rPr>
              <a:t>request(s) </a:t>
            </a:r>
          </a:p>
        </p:txBody>
      </p:sp>
      <p:sp>
        <p:nvSpPr>
          <p:cNvPr id="28" name="TextBox 27"/>
          <p:cNvSpPr txBox="1"/>
          <p:nvPr/>
        </p:nvSpPr>
        <p:spPr>
          <a:xfrm>
            <a:off x="7620003" y="3947991"/>
            <a:ext cx="592208" cy="184666"/>
          </a:xfrm>
          <a:prstGeom prst="rect">
            <a:avLst/>
          </a:prstGeom>
          <a:noFill/>
        </p:spPr>
        <p:txBody>
          <a:bodyPr wrap="square" rtlCol="0">
            <a:spAutoFit/>
          </a:bodyPr>
          <a:lstStyle/>
          <a:p>
            <a:r>
              <a:rPr lang="en-US" sz="600" b="1" dirty="0" smtClean="0">
                <a:solidFill>
                  <a:srgbClr val="C00000"/>
                </a:solidFill>
              </a:rPr>
              <a:t>Existing</a:t>
            </a:r>
            <a:endParaRPr lang="en-US" sz="600" b="1" dirty="0">
              <a:solidFill>
                <a:srgbClr val="C00000"/>
              </a:solidFill>
            </a:endParaRPr>
          </a:p>
        </p:txBody>
      </p:sp>
      <p:sp>
        <p:nvSpPr>
          <p:cNvPr id="29" name="TextBox 28"/>
          <p:cNvSpPr txBox="1"/>
          <p:nvPr/>
        </p:nvSpPr>
        <p:spPr>
          <a:xfrm>
            <a:off x="8093011" y="3945582"/>
            <a:ext cx="592208" cy="184666"/>
          </a:xfrm>
          <a:prstGeom prst="rect">
            <a:avLst/>
          </a:prstGeom>
          <a:noFill/>
        </p:spPr>
        <p:txBody>
          <a:bodyPr wrap="square" rtlCol="0">
            <a:spAutoFit/>
          </a:bodyPr>
          <a:lstStyle/>
          <a:p>
            <a:r>
              <a:rPr lang="en-US" sz="600" b="1" dirty="0" smtClean="0">
                <a:solidFill>
                  <a:srgbClr val="00B050"/>
                </a:solidFill>
              </a:rPr>
              <a:t>New</a:t>
            </a:r>
            <a:endParaRPr lang="en-US" sz="600" b="1" dirty="0">
              <a:solidFill>
                <a:srgbClr val="00B050"/>
              </a:solidFill>
            </a:endParaRPr>
          </a:p>
        </p:txBody>
      </p:sp>
      <p:sp>
        <p:nvSpPr>
          <p:cNvPr id="30" name="TextBox 29"/>
          <p:cNvSpPr txBox="1"/>
          <p:nvPr/>
        </p:nvSpPr>
        <p:spPr>
          <a:xfrm>
            <a:off x="7620003" y="3714750"/>
            <a:ext cx="1155280" cy="230832"/>
          </a:xfrm>
          <a:prstGeom prst="rect">
            <a:avLst/>
          </a:prstGeom>
          <a:noFill/>
        </p:spPr>
        <p:txBody>
          <a:bodyPr wrap="square" rtlCol="0">
            <a:spAutoFit/>
          </a:bodyPr>
          <a:lstStyle/>
          <a:p>
            <a:r>
              <a:rPr lang="en-US" sz="900" b="1" dirty="0" smtClean="0"/>
              <a:t>Legend</a:t>
            </a:r>
            <a:endParaRPr lang="en-US" sz="900" b="1" dirty="0"/>
          </a:p>
        </p:txBody>
      </p:sp>
      <p:sp>
        <p:nvSpPr>
          <p:cNvPr id="31" name="Diamond 30"/>
          <p:cNvSpPr/>
          <p:nvPr/>
        </p:nvSpPr>
        <p:spPr>
          <a:xfrm>
            <a:off x="1774556" y="288178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Line Callout 2 (No Border) 31"/>
          <p:cNvSpPr/>
          <p:nvPr/>
        </p:nvSpPr>
        <p:spPr>
          <a:xfrm>
            <a:off x="1266557" y="1384925"/>
            <a:ext cx="2553315" cy="255300"/>
          </a:xfrm>
          <a:prstGeom prst="callout2">
            <a:avLst>
              <a:gd name="adj1" fmla="val 44893"/>
              <a:gd name="adj2" fmla="val -1847"/>
              <a:gd name="adj3" fmla="val 44893"/>
              <a:gd name="adj4" fmla="val -12700"/>
              <a:gd name="adj5" fmla="val 523834"/>
              <a:gd name="adj6" fmla="val -27584"/>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1.</a:t>
            </a:r>
            <a:r>
              <a:rPr lang="en-US" sz="900" dirty="0" smtClean="0">
                <a:solidFill>
                  <a:schemeClr val="dk1"/>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Architecture artifacts </a:t>
            </a:r>
            <a:r>
              <a:rPr lang="en-US" sz="900" dirty="0" smtClean="0">
                <a:solidFill>
                  <a:schemeClr val="dk1"/>
                </a:solidFill>
                <a:latin typeface="Calibri" panose="020F0502020204030204" pitchFamily="34" charset="0"/>
                <a:cs typeface="Calibri" panose="020F0502020204030204" pitchFamily="34" charset="0"/>
              </a:rPr>
              <a:t>in place, including Ref Arch, Policies, Patterns &amp; Taxonomies for: </a:t>
            </a:r>
          </a:p>
          <a:p>
            <a:pPr marL="171450" indent="-171450">
              <a:buFont typeface="Arial" panose="020B0604020202020204" pitchFamily="34" charset="0"/>
              <a:buChar char="•"/>
            </a:pPr>
            <a:r>
              <a:rPr lang="en-US" sz="900" dirty="0" smtClean="0">
                <a:latin typeface="Calibri" panose="020F0502020204030204" pitchFamily="34" charset="0"/>
                <a:cs typeface="Calibri" panose="020F0502020204030204" pitchFamily="34" charset="0"/>
              </a:rPr>
              <a:t>Enterprise Domains</a:t>
            </a:r>
          </a:p>
          <a:p>
            <a:pPr marL="171450" indent="-171450">
              <a:buFont typeface="Arial" panose="020B0604020202020204" pitchFamily="34" charset="0"/>
              <a:buChar char="•"/>
            </a:pPr>
            <a:r>
              <a:rPr lang="en-US" sz="900" dirty="0" smtClean="0">
                <a:latin typeface="Calibri" panose="020F0502020204030204" pitchFamily="34" charset="0"/>
                <a:cs typeface="Calibri" panose="020F0502020204030204" pitchFamily="34" charset="0"/>
              </a:rPr>
              <a:t>Shared Services Domains</a:t>
            </a:r>
          </a:p>
          <a:p>
            <a:pPr marL="171450" indent="-171450">
              <a:buFont typeface="Arial" panose="020B0604020202020204" pitchFamily="34" charset="0"/>
              <a:buChar char="•"/>
            </a:pPr>
            <a:r>
              <a:rPr lang="en-US" sz="900" dirty="0" smtClean="0">
                <a:latin typeface="Calibri" panose="020F0502020204030204" pitchFamily="34" charset="0"/>
                <a:cs typeface="Calibri" panose="020F0502020204030204" pitchFamily="34" charset="0"/>
              </a:rPr>
              <a:t>Functional Domains</a:t>
            </a:r>
          </a:p>
          <a:p>
            <a:r>
              <a:rPr lang="en-US" sz="900" u="sng" dirty="0" smtClean="0">
                <a:latin typeface="Calibri" panose="020F0502020204030204" pitchFamily="34" charset="0"/>
                <a:cs typeface="Calibri" panose="020F0502020204030204" pitchFamily="34" charset="0"/>
              </a:rPr>
              <a:t>Functional Relationship Matrix</a:t>
            </a:r>
            <a:r>
              <a:rPr lang="en-US" sz="900" dirty="0" smtClean="0">
                <a:latin typeface="Calibri" panose="020F0502020204030204" pitchFamily="34" charset="0"/>
                <a:cs typeface="Calibri" panose="020F0502020204030204" pitchFamily="34" charset="0"/>
              </a:rPr>
              <a:t> maps Functional and Services domain, see </a:t>
            </a:r>
            <a:r>
              <a:rPr lang="en-US" sz="900" u="sng" dirty="0" smtClean="0">
                <a:latin typeface="Calibri" panose="020F0502020204030204" pitchFamily="34" charset="0"/>
                <a:cs typeface="Calibri" panose="020F0502020204030204" pitchFamily="34" charset="0"/>
              </a:rPr>
              <a:t>Appendix 2</a:t>
            </a:r>
            <a:r>
              <a:rPr lang="en-US" sz="900" dirty="0" smtClean="0">
                <a:latin typeface="Calibri" panose="020F0502020204030204" pitchFamily="34" charset="0"/>
                <a:cs typeface="Calibri" panose="020F0502020204030204" pitchFamily="34" charset="0"/>
              </a:rPr>
              <a:t> for details.</a:t>
            </a:r>
            <a:endParaRPr lang="en-US" sz="900" dirty="0">
              <a:latin typeface="Calibri" panose="020F0502020204030204" pitchFamily="34" charset="0"/>
              <a:cs typeface="Calibri" panose="020F0502020204030204" pitchFamily="34" charset="0"/>
            </a:endParaRPr>
          </a:p>
          <a:p>
            <a:endParaRPr lang="en-US" sz="900" dirty="0">
              <a:solidFill>
                <a:schemeClr val="dk1"/>
              </a:solidFill>
              <a:latin typeface="Calibri" panose="020F0502020204030204" pitchFamily="34" charset="0"/>
              <a:cs typeface="Calibri" panose="020F0502020204030204" pitchFamily="34" charset="0"/>
            </a:endParaRPr>
          </a:p>
        </p:txBody>
      </p:sp>
      <p:sp>
        <p:nvSpPr>
          <p:cNvPr id="33" name="Diamond 32"/>
          <p:cNvSpPr/>
          <p:nvPr/>
        </p:nvSpPr>
        <p:spPr>
          <a:xfrm>
            <a:off x="4157180" y="2580637"/>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iamond 33"/>
          <p:cNvSpPr/>
          <p:nvPr/>
        </p:nvSpPr>
        <p:spPr>
          <a:xfrm>
            <a:off x="4821361" y="2580637"/>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iamond 34"/>
          <p:cNvSpPr/>
          <p:nvPr/>
        </p:nvSpPr>
        <p:spPr>
          <a:xfrm>
            <a:off x="5490677" y="2580637"/>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8077203" y="4084081"/>
            <a:ext cx="592208" cy="184666"/>
          </a:xfrm>
          <a:prstGeom prst="rect">
            <a:avLst/>
          </a:prstGeom>
          <a:noFill/>
        </p:spPr>
        <p:txBody>
          <a:bodyPr wrap="square" rtlCol="0">
            <a:spAutoFit/>
          </a:bodyPr>
          <a:lstStyle/>
          <a:p>
            <a:r>
              <a:rPr lang="en-US" sz="600" dirty="0" smtClean="0"/>
              <a:t>Optional</a:t>
            </a:r>
            <a:endParaRPr lang="en-US" sz="600" dirty="0"/>
          </a:p>
        </p:txBody>
      </p:sp>
      <p:cxnSp>
        <p:nvCxnSpPr>
          <p:cNvPr id="37" name="Straight Connector 36"/>
          <p:cNvCxnSpPr/>
          <p:nvPr/>
        </p:nvCxnSpPr>
        <p:spPr>
          <a:xfrm>
            <a:off x="7714489" y="4176414"/>
            <a:ext cx="288000" cy="0"/>
          </a:xfrm>
          <a:prstGeom prst="line">
            <a:avLst/>
          </a:prstGeom>
          <a:ln w="3175">
            <a:prstDash val="dash"/>
          </a:ln>
          <a:effectLst/>
        </p:spPr>
        <p:style>
          <a:lnRef idx="2">
            <a:schemeClr val="accent1"/>
          </a:lnRef>
          <a:fillRef idx="0">
            <a:schemeClr val="accent1"/>
          </a:fillRef>
          <a:effectRef idx="1">
            <a:schemeClr val="accent1"/>
          </a:effectRef>
          <a:fontRef idx="minor">
            <a:schemeClr val="tx1"/>
          </a:fontRef>
        </p:style>
      </p:cxnSp>
      <p:sp>
        <p:nvSpPr>
          <p:cNvPr id="38" name="Left Brace 37"/>
          <p:cNvSpPr/>
          <p:nvPr/>
        </p:nvSpPr>
        <p:spPr>
          <a:xfrm rot="5400000">
            <a:off x="4812426" y="1052000"/>
            <a:ext cx="282847" cy="2797593"/>
          </a:xfrm>
          <a:prstGeom prst="leftBrace">
            <a:avLst>
              <a:gd name="adj1" fmla="val 8333"/>
              <a:gd name="adj2" fmla="val 38275"/>
            </a:avLst>
          </a:prstGeom>
          <a:ln w="3175">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p:cNvSpPr txBox="1"/>
          <p:nvPr/>
        </p:nvSpPr>
        <p:spPr>
          <a:xfrm>
            <a:off x="228600" y="4461437"/>
            <a:ext cx="2917406" cy="215444"/>
          </a:xfrm>
          <a:prstGeom prst="rect">
            <a:avLst/>
          </a:prstGeom>
          <a:noFill/>
        </p:spPr>
        <p:txBody>
          <a:bodyPr wrap="square" rtlCol="0">
            <a:spAutoFit/>
          </a:bodyPr>
          <a:lstStyle/>
          <a:p>
            <a:r>
              <a:rPr lang="en-US" sz="800" baseline="30000" dirty="0" smtClean="0"/>
              <a:t>1</a:t>
            </a:r>
            <a:r>
              <a:rPr lang="en-US" sz="800" dirty="0" smtClean="0"/>
              <a:t> Service Governance Board</a:t>
            </a:r>
            <a:endParaRPr lang="en-US" sz="800" dirty="0"/>
          </a:p>
        </p:txBody>
      </p:sp>
      <p:sp>
        <p:nvSpPr>
          <p:cNvPr id="40" name="TextBox 39"/>
          <p:cNvSpPr txBox="1"/>
          <p:nvPr/>
        </p:nvSpPr>
        <p:spPr>
          <a:xfrm>
            <a:off x="8093011" y="4305522"/>
            <a:ext cx="667902" cy="184666"/>
          </a:xfrm>
          <a:prstGeom prst="rect">
            <a:avLst/>
          </a:prstGeom>
          <a:noFill/>
        </p:spPr>
        <p:txBody>
          <a:bodyPr wrap="square" rtlCol="0">
            <a:spAutoFit/>
          </a:bodyPr>
          <a:lstStyle/>
          <a:p>
            <a:r>
              <a:rPr lang="en-US" sz="600" dirty="0" smtClean="0"/>
              <a:t>Design &amp; Build</a:t>
            </a:r>
            <a:endParaRPr lang="en-US" sz="600" dirty="0"/>
          </a:p>
        </p:txBody>
      </p:sp>
      <p:sp>
        <p:nvSpPr>
          <p:cNvPr id="41" name="Diamond 40"/>
          <p:cNvSpPr/>
          <p:nvPr/>
        </p:nvSpPr>
        <p:spPr>
          <a:xfrm>
            <a:off x="2568622" y="2873847"/>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Line Callout 2 (No Border) 41"/>
          <p:cNvSpPr/>
          <p:nvPr/>
        </p:nvSpPr>
        <p:spPr>
          <a:xfrm flipH="1">
            <a:off x="1225393" y="2083337"/>
            <a:ext cx="1165472" cy="255300"/>
          </a:xfrm>
          <a:prstGeom prst="callout2">
            <a:avLst>
              <a:gd name="adj1" fmla="val 60812"/>
              <a:gd name="adj2" fmla="val 1859"/>
              <a:gd name="adj3" fmla="val 60812"/>
              <a:gd name="adj4" fmla="val -9611"/>
              <a:gd name="adj5" fmla="val 293296"/>
              <a:gd name="adj6" fmla="val -27667"/>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4.</a:t>
            </a:r>
            <a:r>
              <a:rPr lang="en-US" sz="900" b="1" dirty="0" smtClean="0">
                <a:solidFill>
                  <a:srgbClr val="C00000"/>
                </a:solidFill>
                <a:latin typeface="Calibri" panose="020F0502020204030204" pitchFamily="34" charset="0"/>
                <a:cs typeface="Calibri" panose="020F0502020204030204" pitchFamily="34" charset="0"/>
              </a:rPr>
              <a:t> </a:t>
            </a:r>
            <a:r>
              <a:rPr lang="en-US" sz="900" b="1" dirty="0" smtClean="0">
                <a:solidFill>
                  <a:schemeClr val="tx1"/>
                </a:solidFill>
                <a:latin typeface="Calibri" panose="020F0502020204030204" pitchFamily="34" charset="0"/>
                <a:cs typeface="Calibri" panose="020F0502020204030204" pitchFamily="34" charset="0"/>
              </a:rPr>
              <a:t>OI</a:t>
            </a:r>
            <a:r>
              <a:rPr lang="en-US" sz="900" dirty="0" smtClean="0">
                <a:solidFill>
                  <a:schemeClr val="tx1"/>
                </a:solidFill>
                <a:latin typeface="Calibri" panose="020F0502020204030204" pitchFamily="34" charset="0"/>
                <a:cs typeface="Calibri" panose="020F0502020204030204" pitchFamily="34" charset="0"/>
              </a:rPr>
              <a:t> is approved and converted to a project</a:t>
            </a:r>
            <a:endParaRPr lang="en-US" sz="9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48232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Next Steps</a:t>
            </a:r>
            <a:endParaRPr lang="en-GB" sz="1800" dirty="0">
              <a:solidFill>
                <a:srgbClr val="C00000"/>
              </a:solidFill>
            </a:endParaRPr>
          </a:p>
        </p:txBody>
      </p:sp>
      <p:sp>
        <p:nvSpPr>
          <p:cNvPr id="4" name="TextBox 3"/>
          <p:cNvSpPr txBox="1"/>
          <p:nvPr/>
        </p:nvSpPr>
        <p:spPr>
          <a:xfrm>
            <a:off x="381000" y="895350"/>
            <a:ext cx="81534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rgbClr val="00B050"/>
                </a:solidFill>
              </a:rPr>
              <a:t>Once Endorsement is received</a:t>
            </a:r>
          </a:p>
          <a:p>
            <a:pPr marL="750209" lvl="1" indent="-342900">
              <a:buFont typeface="+mj-lt"/>
              <a:buAutoNum type="arabicPeriod"/>
            </a:pPr>
            <a:r>
              <a:rPr lang="en-US" b="1" dirty="0" smtClean="0"/>
              <a:t>Syndicate the target state</a:t>
            </a:r>
          </a:p>
          <a:p>
            <a:pPr marL="750209" lvl="1" indent="-342900">
              <a:buFont typeface="+mj-lt"/>
              <a:buAutoNum type="arabicPeriod"/>
            </a:pPr>
            <a:r>
              <a:rPr lang="en-US" b="1" dirty="0" smtClean="0"/>
              <a:t>Map the Departmental Capabilities to the Enterprise Capabilities and assign ownership</a:t>
            </a:r>
          </a:p>
          <a:p>
            <a:pPr marL="750209" lvl="1" indent="-342900">
              <a:buFont typeface="+mj-lt"/>
              <a:buAutoNum type="arabicPeriod"/>
            </a:pPr>
            <a:r>
              <a:rPr lang="en-US" b="1" dirty="0" smtClean="0"/>
              <a:t>Work with the Delivery teams to create a Program Plan for Runway 2, WITH dependencies</a:t>
            </a:r>
          </a:p>
          <a:p>
            <a:pPr marL="693059" lvl="1" indent="-285750">
              <a:buFont typeface="Arial" panose="020B0604020202020204" pitchFamily="34" charset="0"/>
              <a:buChar char="•"/>
            </a:pPr>
            <a:endParaRPr lang="en-US" b="1" dirty="0" smtClean="0"/>
          </a:p>
        </p:txBody>
      </p:sp>
    </p:spTree>
    <p:extLst>
      <p:ext uri="{BB962C8B-B14F-4D97-AF65-F5344CB8AC3E}">
        <p14:creationId xmlns:p14="http://schemas.microsoft.com/office/powerpoint/2010/main" val="3835276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buNone/>
            </a:pPr>
            <a:r>
              <a:rPr lang="en-US" sz="3200" dirty="0" smtClean="0"/>
              <a:t>Enterprise Data Governance Framework</a:t>
            </a:r>
            <a:endParaRPr lang="en-US" sz="3200" dirty="0"/>
          </a:p>
        </p:txBody>
      </p:sp>
      <p:sp>
        <p:nvSpPr>
          <p:cNvPr id="3" name="Footer Placeholder 2"/>
          <p:cNvSpPr>
            <a:spLocks noGrp="1"/>
          </p:cNvSpPr>
          <p:nvPr>
            <p:ph type="ftr" sz="quarter" idx="13"/>
          </p:nvPr>
        </p:nvSpPr>
        <p:spPr/>
        <p:txBody>
          <a:bodyPr/>
          <a:lstStyle/>
          <a:p>
            <a:pPr>
              <a:defRPr/>
            </a:pPr>
            <a:r>
              <a:rPr lang="en-US" smtClean="0"/>
              <a:t>CONFIDENTIAL</a:t>
            </a:r>
            <a:endParaRPr lang="en-US" dirty="0"/>
          </a:p>
        </p:txBody>
      </p:sp>
    </p:spTree>
    <p:extLst>
      <p:ext uri="{BB962C8B-B14F-4D97-AF65-F5344CB8AC3E}">
        <p14:creationId xmlns:p14="http://schemas.microsoft.com/office/powerpoint/2010/main" val="37266639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dirty="0">
                <a:latin typeface="Calibri" panose="020F0502020204030204" pitchFamily="34" charset="0"/>
              </a:rPr>
              <a:t>CONFIDENTIAL</a:t>
            </a:r>
          </a:p>
        </p:txBody>
      </p:sp>
      <p:sp>
        <p:nvSpPr>
          <p:cNvPr id="7" name="TextBox 6"/>
          <p:cNvSpPr txBox="1"/>
          <p:nvPr/>
        </p:nvSpPr>
        <p:spPr>
          <a:xfrm>
            <a:off x="857124" y="209550"/>
            <a:ext cx="7873804" cy="446276"/>
          </a:xfrm>
          <a:prstGeom prst="rect">
            <a:avLst/>
          </a:prstGeom>
          <a:noFill/>
        </p:spPr>
        <p:txBody>
          <a:bodyPr wrap="square" rtlCol="0">
            <a:spAutoFit/>
          </a:bodyPr>
          <a:lstStyle/>
          <a:p>
            <a:r>
              <a:rPr lang="en-US" sz="2300" dirty="0" smtClean="0">
                <a:solidFill>
                  <a:schemeClr val="tx2"/>
                </a:solidFill>
              </a:rPr>
              <a:t>Recap Data Governance Programme – Objectives</a:t>
            </a:r>
            <a:endParaRPr lang="en-US" sz="2300" dirty="0">
              <a:solidFill>
                <a:schemeClr val="tx2"/>
              </a:solidFill>
            </a:endParaRPr>
          </a:p>
        </p:txBody>
      </p:sp>
      <p:sp>
        <p:nvSpPr>
          <p:cNvPr id="6" name="TextBox 5"/>
          <p:cNvSpPr txBox="1"/>
          <p:nvPr/>
        </p:nvSpPr>
        <p:spPr>
          <a:xfrm>
            <a:off x="443552" y="773996"/>
            <a:ext cx="5436000" cy="3539430"/>
          </a:xfrm>
          <a:prstGeom prst="rect">
            <a:avLst/>
          </a:prstGeom>
          <a:noFill/>
        </p:spPr>
        <p:txBody>
          <a:bodyPr wrap="square" rtlCol="0">
            <a:spAutoFit/>
          </a:bodyPr>
          <a:lstStyle/>
          <a:p>
            <a:pPr marL="342900" indent="-342900">
              <a:buAutoNum type="arabicPeriod"/>
            </a:pPr>
            <a:endParaRPr lang="en-US" sz="1600" dirty="0" smtClean="0"/>
          </a:p>
          <a:p>
            <a:pPr marL="342900" indent="-342900">
              <a:buAutoNum type="arabicPeriod"/>
            </a:pPr>
            <a:endParaRPr lang="en-US" sz="1600" dirty="0" smtClean="0"/>
          </a:p>
          <a:p>
            <a:pPr marL="342900" indent="-342900">
              <a:buAutoNum type="arabicPeriod"/>
            </a:pPr>
            <a:r>
              <a:rPr lang="en-US" sz="1600" dirty="0" smtClean="0"/>
              <a:t>Achieve consistent interpretation of data by establishing a </a:t>
            </a:r>
            <a:r>
              <a:rPr lang="en-US" sz="1600" b="1" dirty="0" smtClean="0">
                <a:solidFill>
                  <a:schemeClr val="accent5"/>
                </a:solidFill>
              </a:rPr>
              <a:t>common data definition</a:t>
            </a:r>
          </a:p>
          <a:p>
            <a:pPr marL="342900" indent="-342900">
              <a:buAutoNum type="arabicPeriod"/>
            </a:pPr>
            <a:endParaRPr lang="en-US" sz="1600" dirty="0" smtClean="0"/>
          </a:p>
          <a:p>
            <a:pPr marL="342900" indent="-342900">
              <a:buFontTx/>
              <a:buAutoNum type="arabicPeriod"/>
            </a:pPr>
            <a:r>
              <a:rPr lang="en-US" sz="1600" dirty="0"/>
              <a:t>Facilitate </a:t>
            </a:r>
            <a:r>
              <a:rPr lang="en-US" sz="1600" b="1" dirty="0">
                <a:solidFill>
                  <a:schemeClr val="accent5"/>
                </a:solidFill>
              </a:rPr>
              <a:t>reuse</a:t>
            </a:r>
            <a:r>
              <a:rPr lang="en-US" sz="1600" dirty="0"/>
              <a:t> of data, applications and system components</a:t>
            </a:r>
          </a:p>
          <a:p>
            <a:pPr marL="342900" indent="-342900">
              <a:buAutoNum type="arabicPeriod"/>
            </a:pPr>
            <a:endParaRPr lang="en-US" sz="1600" dirty="0" smtClean="0"/>
          </a:p>
          <a:p>
            <a:pPr marL="342900" indent="-342900">
              <a:buAutoNum type="arabicPeriod"/>
            </a:pPr>
            <a:r>
              <a:rPr lang="en-US" sz="1600" dirty="0" smtClean="0"/>
              <a:t>Identify what data to protect and how to help keep it protected through a </a:t>
            </a:r>
            <a:r>
              <a:rPr lang="en-US" sz="1600" b="1" dirty="0" smtClean="0">
                <a:solidFill>
                  <a:schemeClr val="accent5"/>
                </a:solidFill>
              </a:rPr>
              <a:t>risk based, governed approach</a:t>
            </a:r>
          </a:p>
          <a:p>
            <a:pPr marL="342900" indent="-342900">
              <a:buAutoNum type="arabicPeriod"/>
            </a:pPr>
            <a:endParaRPr lang="en-US" sz="1600" b="1" dirty="0">
              <a:solidFill>
                <a:schemeClr val="accent5"/>
              </a:solidFill>
            </a:endParaRPr>
          </a:p>
          <a:p>
            <a:pPr marL="342900" indent="-342900">
              <a:buFontTx/>
              <a:buAutoNum type="arabicPeriod"/>
            </a:pPr>
            <a:r>
              <a:rPr lang="en-US" sz="1600" dirty="0"/>
              <a:t>Improve </a:t>
            </a:r>
            <a:r>
              <a:rPr lang="en-US" sz="1600" b="1" dirty="0">
                <a:solidFill>
                  <a:schemeClr val="accent5"/>
                </a:solidFill>
              </a:rPr>
              <a:t>data handling and monitoring process</a:t>
            </a:r>
            <a:r>
              <a:rPr lang="en-US" sz="1600" dirty="0"/>
              <a:t> to enhance data quality and integrity</a:t>
            </a:r>
          </a:p>
          <a:p>
            <a:endParaRPr lang="en-US" sz="1600" b="1" dirty="0">
              <a:solidFill>
                <a:schemeClr val="accent5"/>
              </a:solidFill>
            </a:endParaRPr>
          </a:p>
        </p:txBody>
      </p:sp>
      <p:grpSp>
        <p:nvGrpSpPr>
          <p:cNvPr id="45" name="Group 44">
            <a:extLst>
              <a:ext uri="{FF2B5EF4-FFF2-40B4-BE49-F238E27FC236}">
                <a16:creationId xmlns="" xmlns:a16="http://schemas.microsoft.com/office/drawing/2014/main" id="{0509BF56-30A8-C748-AF04-7CDE80F7F9E6}"/>
              </a:ext>
            </a:extLst>
          </p:cNvPr>
          <p:cNvGrpSpPr>
            <a:grpSpLocks noChangeAspect="1"/>
          </p:cNvGrpSpPr>
          <p:nvPr/>
        </p:nvGrpSpPr>
        <p:grpSpPr>
          <a:xfrm>
            <a:off x="6206795" y="1885950"/>
            <a:ext cx="2520000" cy="2426747"/>
            <a:chOff x="2483653" y="1504300"/>
            <a:chExt cx="5559427" cy="5353700"/>
          </a:xfrm>
        </p:grpSpPr>
        <p:sp>
          <p:nvSpPr>
            <p:cNvPr id="46" name="Freeform 5">
              <a:extLst>
                <a:ext uri="{FF2B5EF4-FFF2-40B4-BE49-F238E27FC236}">
                  <a16:creationId xmlns="" xmlns:a16="http://schemas.microsoft.com/office/drawing/2014/main" id="{61172CDC-DC9B-1B4C-9D7B-E2813E4E8F6D}"/>
                </a:ext>
              </a:extLst>
            </p:cNvPr>
            <p:cNvSpPr>
              <a:spLocks/>
            </p:cNvSpPr>
            <p:nvPr/>
          </p:nvSpPr>
          <p:spPr bwMode="auto">
            <a:xfrm>
              <a:off x="3084090" y="1962402"/>
              <a:ext cx="2313239" cy="4627673"/>
            </a:xfrm>
            <a:custGeom>
              <a:avLst/>
              <a:gdLst>
                <a:gd name="T0" fmla="*/ 84 w 597"/>
                <a:gd name="T1" fmla="*/ 597 h 1194"/>
                <a:gd name="T2" fmla="*/ 597 w 597"/>
                <a:gd name="T3" fmla="*/ 84 h 1194"/>
                <a:gd name="T4" fmla="*/ 597 w 597"/>
                <a:gd name="T5" fmla="*/ 0 h 1194"/>
                <a:gd name="T6" fmla="*/ 0 w 597"/>
                <a:gd name="T7" fmla="*/ 597 h 1194"/>
                <a:gd name="T8" fmla="*/ 597 w 597"/>
                <a:gd name="T9" fmla="*/ 1194 h 1194"/>
                <a:gd name="T10" fmla="*/ 597 w 597"/>
                <a:gd name="T11" fmla="*/ 1110 h 1194"/>
                <a:gd name="T12" fmla="*/ 84 w 597"/>
                <a:gd name="T13" fmla="*/ 597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84" y="597"/>
                  </a:moveTo>
                  <a:cubicBezTo>
                    <a:pt x="84" y="313"/>
                    <a:pt x="314" y="84"/>
                    <a:pt x="597" y="84"/>
                  </a:cubicBezTo>
                  <a:cubicBezTo>
                    <a:pt x="597" y="0"/>
                    <a:pt x="597" y="0"/>
                    <a:pt x="597" y="0"/>
                  </a:cubicBezTo>
                  <a:cubicBezTo>
                    <a:pt x="268" y="0"/>
                    <a:pt x="0" y="268"/>
                    <a:pt x="0" y="597"/>
                  </a:cubicBezTo>
                  <a:cubicBezTo>
                    <a:pt x="0" y="926"/>
                    <a:pt x="268" y="1194"/>
                    <a:pt x="597" y="1194"/>
                  </a:cubicBezTo>
                  <a:cubicBezTo>
                    <a:pt x="597" y="1110"/>
                    <a:pt x="597" y="1110"/>
                    <a:pt x="597" y="1110"/>
                  </a:cubicBezTo>
                  <a:cubicBezTo>
                    <a:pt x="314" y="1110"/>
                    <a:pt x="84" y="881"/>
                    <a:pt x="84" y="597"/>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7" name="Freeform 6">
              <a:extLst>
                <a:ext uri="{FF2B5EF4-FFF2-40B4-BE49-F238E27FC236}">
                  <a16:creationId xmlns="" xmlns:a16="http://schemas.microsoft.com/office/drawing/2014/main" id="{7C0D829E-9AA8-B942-9CA5-2B238E53FB29}"/>
                </a:ext>
              </a:extLst>
            </p:cNvPr>
            <p:cNvSpPr>
              <a:spLocks/>
            </p:cNvSpPr>
            <p:nvPr/>
          </p:nvSpPr>
          <p:spPr bwMode="auto">
            <a:xfrm>
              <a:off x="3409426" y="2287739"/>
              <a:ext cx="1987902" cy="3977000"/>
            </a:xfrm>
            <a:custGeom>
              <a:avLst/>
              <a:gdLst>
                <a:gd name="T0" fmla="*/ 0 w 513"/>
                <a:gd name="T1" fmla="*/ 513 h 1026"/>
                <a:gd name="T2" fmla="*/ 513 w 513"/>
                <a:gd name="T3" fmla="*/ 1026 h 1026"/>
                <a:gd name="T4" fmla="*/ 513 w 513"/>
                <a:gd name="T5" fmla="*/ 943 h 1026"/>
                <a:gd name="T6" fmla="*/ 83 w 513"/>
                <a:gd name="T7" fmla="*/ 513 h 1026"/>
                <a:gd name="T8" fmla="*/ 513 w 513"/>
                <a:gd name="T9" fmla="*/ 83 h 1026"/>
                <a:gd name="T10" fmla="*/ 513 w 513"/>
                <a:gd name="T11" fmla="*/ 0 h 1026"/>
                <a:gd name="T12" fmla="*/ 0 w 513"/>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3" h="1026">
                  <a:moveTo>
                    <a:pt x="0" y="513"/>
                  </a:moveTo>
                  <a:cubicBezTo>
                    <a:pt x="0" y="797"/>
                    <a:pt x="230" y="1026"/>
                    <a:pt x="513" y="1026"/>
                  </a:cubicBezTo>
                  <a:cubicBezTo>
                    <a:pt x="513" y="943"/>
                    <a:pt x="513" y="943"/>
                    <a:pt x="513" y="943"/>
                  </a:cubicBezTo>
                  <a:cubicBezTo>
                    <a:pt x="276" y="943"/>
                    <a:pt x="83" y="750"/>
                    <a:pt x="83" y="513"/>
                  </a:cubicBezTo>
                  <a:cubicBezTo>
                    <a:pt x="83" y="276"/>
                    <a:pt x="276" y="83"/>
                    <a:pt x="513" y="83"/>
                  </a:cubicBezTo>
                  <a:cubicBezTo>
                    <a:pt x="513" y="0"/>
                    <a:pt x="513" y="0"/>
                    <a:pt x="513" y="0"/>
                  </a:cubicBezTo>
                  <a:cubicBezTo>
                    <a:pt x="230" y="0"/>
                    <a:pt x="0" y="229"/>
                    <a:pt x="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8" name="Freeform 7">
              <a:extLst>
                <a:ext uri="{FF2B5EF4-FFF2-40B4-BE49-F238E27FC236}">
                  <a16:creationId xmlns="" xmlns:a16="http://schemas.microsoft.com/office/drawing/2014/main" id="{7CEBDAAE-655C-3C4E-9915-925CAE05A770}"/>
                </a:ext>
              </a:extLst>
            </p:cNvPr>
            <p:cNvSpPr>
              <a:spLocks/>
            </p:cNvSpPr>
            <p:nvPr/>
          </p:nvSpPr>
          <p:spPr bwMode="auto">
            <a:xfrm>
              <a:off x="3731175" y="2609487"/>
              <a:ext cx="1666154" cy="3333504"/>
            </a:xfrm>
            <a:custGeom>
              <a:avLst/>
              <a:gdLst>
                <a:gd name="T0" fmla="*/ 84 w 430"/>
                <a:gd name="T1" fmla="*/ 430 h 860"/>
                <a:gd name="T2" fmla="*/ 430 w 430"/>
                <a:gd name="T3" fmla="*/ 84 h 860"/>
                <a:gd name="T4" fmla="*/ 430 w 430"/>
                <a:gd name="T5" fmla="*/ 0 h 860"/>
                <a:gd name="T6" fmla="*/ 0 w 430"/>
                <a:gd name="T7" fmla="*/ 430 h 860"/>
                <a:gd name="T8" fmla="*/ 430 w 430"/>
                <a:gd name="T9" fmla="*/ 860 h 860"/>
                <a:gd name="T10" fmla="*/ 430 w 430"/>
                <a:gd name="T11" fmla="*/ 776 h 860"/>
                <a:gd name="T12" fmla="*/ 84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84" y="430"/>
                  </a:moveTo>
                  <a:cubicBezTo>
                    <a:pt x="84" y="239"/>
                    <a:pt x="239" y="84"/>
                    <a:pt x="430" y="84"/>
                  </a:cubicBezTo>
                  <a:cubicBezTo>
                    <a:pt x="430" y="0"/>
                    <a:pt x="430" y="0"/>
                    <a:pt x="430" y="0"/>
                  </a:cubicBezTo>
                  <a:cubicBezTo>
                    <a:pt x="193" y="0"/>
                    <a:pt x="0" y="193"/>
                    <a:pt x="0" y="430"/>
                  </a:cubicBezTo>
                  <a:cubicBezTo>
                    <a:pt x="0" y="667"/>
                    <a:pt x="193" y="860"/>
                    <a:pt x="430" y="860"/>
                  </a:cubicBezTo>
                  <a:cubicBezTo>
                    <a:pt x="430" y="776"/>
                    <a:pt x="430" y="776"/>
                    <a:pt x="430" y="776"/>
                  </a:cubicBezTo>
                  <a:cubicBezTo>
                    <a:pt x="239" y="776"/>
                    <a:pt x="84" y="621"/>
                    <a:pt x="84"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9" name="Freeform 8">
              <a:extLst>
                <a:ext uri="{FF2B5EF4-FFF2-40B4-BE49-F238E27FC236}">
                  <a16:creationId xmlns="" xmlns:a16="http://schemas.microsoft.com/office/drawing/2014/main" id="{D55365ED-D4BC-5847-9AE9-E64EF02CA909}"/>
                </a:ext>
              </a:extLst>
            </p:cNvPr>
            <p:cNvSpPr>
              <a:spLocks/>
            </p:cNvSpPr>
            <p:nvPr/>
          </p:nvSpPr>
          <p:spPr bwMode="auto">
            <a:xfrm>
              <a:off x="4056511" y="2934824"/>
              <a:ext cx="1340817" cy="2682830"/>
            </a:xfrm>
            <a:custGeom>
              <a:avLst/>
              <a:gdLst>
                <a:gd name="T0" fmla="*/ 0 w 346"/>
                <a:gd name="T1" fmla="*/ 346 h 692"/>
                <a:gd name="T2" fmla="*/ 346 w 346"/>
                <a:gd name="T3" fmla="*/ 692 h 692"/>
                <a:gd name="T4" fmla="*/ 346 w 346"/>
                <a:gd name="T5" fmla="*/ 609 h 692"/>
                <a:gd name="T6" fmla="*/ 83 w 346"/>
                <a:gd name="T7" fmla="*/ 346 h 692"/>
                <a:gd name="T8" fmla="*/ 346 w 346"/>
                <a:gd name="T9" fmla="*/ 83 h 692"/>
                <a:gd name="T10" fmla="*/ 346 w 346"/>
                <a:gd name="T11" fmla="*/ 0 h 692"/>
                <a:gd name="T12" fmla="*/ 0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0" y="346"/>
                  </a:moveTo>
                  <a:cubicBezTo>
                    <a:pt x="0" y="537"/>
                    <a:pt x="155" y="692"/>
                    <a:pt x="346" y="692"/>
                  </a:cubicBezTo>
                  <a:cubicBezTo>
                    <a:pt x="346" y="609"/>
                    <a:pt x="346" y="609"/>
                    <a:pt x="346" y="609"/>
                  </a:cubicBezTo>
                  <a:cubicBezTo>
                    <a:pt x="201" y="609"/>
                    <a:pt x="83" y="491"/>
                    <a:pt x="83" y="346"/>
                  </a:cubicBezTo>
                  <a:cubicBezTo>
                    <a:pt x="83" y="201"/>
                    <a:pt x="201" y="83"/>
                    <a:pt x="346" y="83"/>
                  </a:cubicBezTo>
                  <a:cubicBezTo>
                    <a:pt x="346" y="0"/>
                    <a:pt x="346" y="0"/>
                    <a:pt x="346" y="0"/>
                  </a:cubicBezTo>
                  <a:cubicBezTo>
                    <a:pt x="155" y="0"/>
                    <a:pt x="0" y="155"/>
                    <a:pt x="0"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0" name="Freeform 9">
              <a:extLst>
                <a:ext uri="{FF2B5EF4-FFF2-40B4-BE49-F238E27FC236}">
                  <a16:creationId xmlns="" xmlns:a16="http://schemas.microsoft.com/office/drawing/2014/main" id="{9673FB49-DEFF-FD43-BFED-B5821D6D3243}"/>
                </a:ext>
              </a:extLst>
            </p:cNvPr>
            <p:cNvSpPr>
              <a:spLocks/>
            </p:cNvSpPr>
            <p:nvPr/>
          </p:nvSpPr>
          <p:spPr bwMode="auto">
            <a:xfrm>
              <a:off x="4378260" y="3256572"/>
              <a:ext cx="1019069" cy="2039334"/>
            </a:xfrm>
            <a:custGeom>
              <a:avLst/>
              <a:gdLst>
                <a:gd name="T0" fmla="*/ 84 w 263"/>
                <a:gd name="T1" fmla="*/ 263 h 526"/>
                <a:gd name="T2" fmla="*/ 263 w 263"/>
                <a:gd name="T3" fmla="*/ 84 h 526"/>
                <a:gd name="T4" fmla="*/ 263 w 263"/>
                <a:gd name="T5" fmla="*/ 0 h 526"/>
                <a:gd name="T6" fmla="*/ 0 w 263"/>
                <a:gd name="T7" fmla="*/ 263 h 526"/>
                <a:gd name="T8" fmla="*/ 263 w 263"/>
                <a:gd name="T9" fmla="*/ 526 h 526"/>
                <a:gd name="T10" fmla="*/ 263 w 263"/>
                <a:gd name="T11" fmla="*/ 442 h 526"/>
                <a:gd name="T12" fmla="*/ 84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84" y="263"/>
                  </a:moveTo>
                  <a:cubicBezTo>
                    <a:pt x="84" y="164"/>
                    <a:pt x="164" y="84"/>
                    <a:pt x="263" y="84"/>
                  </a:cubicBezTo>
                  <a:cubicBezTo>
                    <a:pt x="263" y="0"/>
                    <a:pt x="263" y="0"/>
                    <a:pt x="263" y="0"/>
                  </a:cubicBezTo>
                  <a:cubicBezTo>
                    <a:pt x="118" y="0"/>
                    <a:pt x="0" y="118"/>
                    <a:pt x="0" y="263"/>
                  </a:cubicBezTo>
                  <a:cubicBezTo>
                    <a:pt x="0" y="408"/>
                    <a:pt x="118" y="526"/>
                    <a:pt x="263" y="526"/>
                  </a:cubicBezTo>
                  <a:cubicBezTo>
                    <a:pt x="263" y="442"/>
                    <a:pt x="263" y="442"/>
                    <a:pt x="263" y="442"/>
                  </a:cubicBezTo>
                  <a:cubicBezTo>
                    <a:pt x="164" y="442"/>
                    <a:pt x="84" y="362"/>
                    <a:pt x="84"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1" name="Freeform 10">
              <a:extLst>
                <a:ext uri="{FF2B5EF4-FFF2-40B4-BE49-F238E27FC236}">
                  <a16:creationId xmlns="" xmlns:a16="http://schemas.microsoft.com/office/drawing/2014/main" id="{FC20DB02-0311-AF41-8C0A-E7C1BC0D2E1C}"/>
                </a:ext>
              </a:extLst>
            </p:cNvPr>
            <p:cNvSpPr>
              <a:spLocks/>
            </p:cNvSpPr>
            <p:nvPr/>
          </p:nvSpPr>
          <p:spPr bwMode="auto">
            <a:xfrm>
              <a:off x="4703596" y="3583105"/>
              <a:ext cx="693732" cy="1387465"/>
            </a:xfrm>
            <a:custGeom>
              <a:avLst/>
              <a:gdLst>
                <a:gd name="T0" fmla="*/ 0 w 179"/>
                <a:gd name="T1" fmla="*/ 179 h 358"/>
                <a:gd name="T2" fmla="*/ 179 w 179"/>
                <a:gd name="T3" fmla="*/ 358 h 358"/>
                <a:gd name="T4" fmla="*/ 179 w 179"/>
                <a:gd name="T5" fmla="*/ 275 h 358"/>
                <a:gd name="T6" fmla="*/ 84 w 179"/>
                <a:gd name="T7" fmla="*/ 179 h 358"/>
                <a:gd name="T8" fmla="*/ 179 w 179"/>
                <a:gd name="T9" fmla="*/ 84 h 358"/>
                <a:gd name="T10" fmla="*/ 179 w 179"/>
                <a:gd name="T11" fmla="*/ 0 h 358"/>
                <a:gd name="T12" fmla="*/ 0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0" y="179"/>
                  </a:moveTo>
                  <a:cubicBezTo>
                    <a:pt x="0" y="278"/>
                    <a:pt x="80" y="358"/>
                    <a:pt x="179" y="358"/>
                  </a:cubicBezTo>
                  <a:cubicBezTo>
                    <a:pt x="179" y="275"/>
                    <a:pt x="179" y="275"/>
                    <a:pt x="179" y="275"/>
                  </a:cubicBezTo>
                  <a:cubicBezTo>
                    <a:pt x="126" y="275"/>
                    <a:pt x="84" y="232"/>
                    <a:pt x="84" y="179"/>
                  </a:cubicBezTo>
                  <a:cubicBezTo>
                    <a:pt x="84" y="126"/>
                    <a:pt x="126" y="84"/>
                    <a:pt x="179" y="84"/>
                  </a:cubicBezTo>
                  <a:cubicBezTo>
                    <a:pt x="179" y="0"/>
                    <a:pt x="179" y="0"/>
                    <a:pt x="179" y="0"/>
                  </a:cubicBezTo>
                  <a:cubicBezTo>
                    <a:pt x="80" y="0"/>
                    <a:pt x="0" y="80"/>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2" name="Freeform 11">
              <a:extLst>
                <a:ext uri="{FF2B5EF4-FFF2-40B4-BE49-F238E27FC236}">
                  <a16:creationId xmlns="" xmlns:a16="http://schemas.microsoft.com/office/drawing/2014/main" id="{E7705574-2216-B846-B8A7-AA3ABA2C267B}"/>
                </a:ext>
              </a:extLst>
            </p:cNvPr>
            <p:cNvSpPr>
              <a:spLocks/>
            </p:cNvSpPr>
            <p:nvPr/>
          </p:nvSpPr>
          <p:spPr bwMode="auto">
            <a:xfrm>
              <a:off x="5028933" y="3908441"/>
              <a:ext cx="368396" cy="740380"/>
            </a:xfrm>
            <a:custGeom>
              <a:avLst/>
              <a:gdLst>
                <a:gd name="T0" fmla="*/ 0 w 95"/>
                <a:gd name="T1" fmla="*/ 95 h 191"/>
                <a:gd name="T2" fmla="*/ 95 w 95"/>
                <a:gd name="T3" fmla="*/ 191 h 191"/>
                <a:gd name="T4" fmla="*/ 95 w 95"/>
                <a:gd name="T5" fmla="*/ 0 h 191"/>
                <a:gd name="T6" fmla="*/ 0 w 95"/>
                <a:gd name="T7" fmla="*/ 95 h 191"/>
              </a:gdLst>
              <a:ahLst/>
              <a:cxnLst>
                <a:cxn ang="0">
                  <a:pos x="T0" y="T1"/>
                </a:cxn>
                <a:cxn ang="0">
                  <a:pos x="T2" y="T3"/>
                </a:cxn>
                <a:cxn ang="0">
                  <a:pos x="T4" y="T5"/>
                </a:cxn>
                <a:cxn ang="0">
                  <a:pos x="T6" y="T7"/>
                </a:cxn>
              </a:cxnLst>
              <a:rect l="0" t="0" r="r" b="b"/>
              <a:pathLst>
                <a:path w="95" h="191">
                  <a:moveTo>
                    <a:pt x="0" y="95"/>
                  </a:moveTo>
                  <a:cubicBezTo>
                    <a:pt x="0" y="148"/>
                    <a:pt x="42" y="191"/>
                    <a:pt x="95" y="191"/>
                  </a:cubicBezTo>
                  <a:cubicBezTo>
                    <a:pt x="95" y="0"/>
                    <a:pt x="95" y="0"/>
                    <a:pt x="95" y="0"/>
                  </a:cubicBezTo>
                  <a:cubicBezTo>
                    <a:pt x="42" y="0"/>
                    <a:pt x="0" y="42"/>
                    <a:pt x="0"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3" name="Freeform 12">
              <a:extLst>
                <a:ext uri="{FF2B5EF4-FFF2-40B4-BE49-F238E27FC236}">
                  <a16:creationId xmlns="" xmlns:a16="http://schemas.microsoft.com/office/drawing/2014/main" id="{DDB059DE-F1F6-2249-B6B5-129901FECAC6}"/>
                </a:ext>
              </a:extLst>
            </p:cNvPr>
            <p:cNvSpPr>
              <a:spLocks/>
            </p:cNvSpPr>
            <p:nvPr/>
          </p:nvSpPr>
          <p:spPr bwMode="auto">
            <a:xfrm>
              <a:off x="5397328" y="1962402"/>
              <a:ext cx="2312042" cy="4627673"/>
            </a:xfrm>
            <a:custGeom>
              <a:avLst/>
              <a:gdLst>
                <a:gd name="T0" fmla="*/ 0 w 597"/>
                <a:gd name="T1" fmla="*/ 0 h 1194"/>
                <a:gd name="T2" fmla="*/ 0 w 597"/>
                <a:gd name="T3" fmla="*/ 84 h 1194"/>
                <a:gd name="T4" fmla="*/ 514 w 597"/>
                <a:gd name="T5" fmla="*/ 597 h 1194"/>
                <a:gd name="T6" fmla="*/ 0 w 597"/>
                <a:gd name="T7" fmla="*/ 1110 h 1194"/>
                <a:gd name="T8" fmla="*/ 0 w 597"/>
                <a:gd name="T9" fmla="*/ 1194 h 1194"/>
                <a:gd name="T10" fmla="*/ 597 w 597"/>
                <a:gd name="T11" fmla="*/ 597 h 1194"/>
                <a:gd name="T12" fmla="*/ 0 w 597"/>
                <a:gd name="T13" fmla="*/ 0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0" y="0"/>
                  </a:moveTo>
                  <a:cubicBezTo>
                    <a:pt x="0" y="84"/>
                    <a:pt x="0" y="84"/>
                    <a:pt x="0" y="84"/>
                  </a:cubicBezTo>
                  <a:cubicBezTo>
                    <a:pt x="284" y="84"/>
                    <a:pt x="514" y="313"/>
                    <a:pt x="514" y="597"/>
                  </a:cubicBezTo>
                  <a:cubicBezTo>
                    <a:pt x="514" y="881"/>
                    <a:pt x="284" y="1110"/>
                    <a:pt x="0" y="1110"/>
                  </a:cubicBezTo>
                  <a:cubicBezTo>
                    <a:pt x="0" y="1194"/>
                    <a:pt x="0" y="1194"/>
                    <a:pt x="0" y="1194"/>
                  </a:cubicBezTo>
                  <a:cubicBezTo>
                    <a:pt x="329" y="1194"/>
                    <a:pt x="597" y="926"/>
                    <a:pt x="597" y="597"/>
                  </a:cubicBezTo>
                  <a:cubicBezTo>
                    <a:pt x="597" y="268"/>
                    <a:pt x="329" y="0"/>
                    <a:pt x="0" y="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4" name="Freeform 13">
              <a:extLst>
                <a:ext uri="{FF2B5EF4-FFF2-40B4-BE49-F238E27FC236}">
                  <a16:creationId xmlns="" xmlns:a16="http://schemas.microsoft.com/office/drawing/2014/main" id="{56A59639-8BEF-644E-8609-672C82C5162B}"/>
                </a:ext>
              </a:extLst>
            </p:cNvPr>
            <p:cNvSpPr>
              <a:spLocks/>
            </p:cNvSpPr>
            <p:nvPr/>
          </p:nvSpPr>
          <p:spPr bwMode="auto">
            <a:xfrm>
              <a:off x="5397328" y="2287739"/>
              <a:ext cx="1990294" cy="3977000"/>
            </a:xfrm>
            <a:custGeom>
              <a:avLst/>
              <a:gdLst>
                <a:gd name="T0" fmla="*/ 430 w 514"/>
                <a:gd name="T1" fmla="*/ 513 h 1026"/>
                <a:gd name="T2" fmla="*/ 0 w 514"/>
                <a:gd name="T3" fmla="*/ 943 h 1026"/>
                <a:gd name="T4" fmla="*/ 0 w 514"/>
                <a:gd name="T5" fmla="*/ 1026 h 1026"/>
                <a:gd name="T6" fmla="*/ 514 w 514"/>
                <a:gd name="T7" fmla="*/ 513 h 1026"/>
                <a:gd name="T8" fmla="*/ 0 w 514"/>
                <a:gd name="T9" fmla="*/ 0 h 1026"/>
                <a:gd name="T10" fmla="*/ 0 w 514"/>
                <a:gd name="T11" fmla="*/ 83 h 1026"/>
                <a:gd name="T12" fmla="*/ 430 w 514"/>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4" h="1026">
                  <a:moveTo>
                    <a:pt x="430" y="513"/>
                  </a:moveTo>
                  <a:cubicBezTo>
                    <a:pt x="430" y="750"/>
                    <a:pt x="237" y="943"/>
                    <a:pt x="0" y="943"/>
                  </a:cubicBezTo>
                  <a:cubicBezTo>
                    <a:pt x="0" y="1026"/>
                    <a:pt x="0" y="1026"/>
                    <a:pt x="0" y="1026"/>
                  </a:cubicBezTo>
                  <a:cubicBezTo>
                    <a:pt x="284" y="1026"/>
                    <a:pt x="514" y="797"/>
                    <a:pt x="514" y="513"/>
                  </a:cubicBezTo>
                  <a:cubicBezTo>
                    <a:pt x="514" y="229"/>
                    <a:pt x="284" y="0"/>
                    <a:pt x="0" y="0"/>
                  </a:cubicBezTo>
                  <a:cubicBezTo>
                    <a:pt x="0" y="83"/>
                    <a:pt x="0" y="83"/>
                    <a:pt x="0" y="83"/>
                  </a:cubicBezTo>
                  <a:cubicBezTo>
                    <a:pt x="237" y="83"/>
                    <a:pt x="430" y="276"/>
                    <a:pt x="43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5" name="Freeform 14">
              <a:extLst>
                <a:ext uri="{FF2B5EF4-FFF2-40B4-BE49-F238E27FC236}">
                  <a16:creationId xmlns="" xmlns:a16="http://schemas.microsoft.com/office/drawing/2014/main" id="{68299BD2-DDF0-C245-A09D-42891D746264}"/>
                </a:ext>
              </a:extLst>
            </p:cNvPr>
            <p:cNvSpPr>
              <a:spLocks/>
            </p:cNvSpPr>
            <p:nvPr/>
          </p:nvSpPr>
          <p:spPr bwMode="auto">
            <a:xfrm>
              <a:off x="5397328" y="2609487"/>
              <a:ext cx="1664958" cy="3333504"/>
            </a:xfrm>
            <a:custGeom>
              <a:avLst/>
              <a:gdLst>
                <a:gd name="T0" fmla="*/ 430 w 430"/>
                <a:gd name="T1" fmla="*/ 430 h 860"/>
                <a:gd name="T2" fmla="*/ 0 w 430"/>
                <a:gd name="T3" fmla="*/ 0 h 860"/>
                <a:gd name="T4" fmla="*/ 0 w 430"/>
                <a:gd name="T5" fmla="*/ 84 h 860"/>
                <a:gd name="T6" fmla="*/ 346 w 430"/>
                <a:gd name="T7" fmla="*/ 430 h 860"/>
                <a:gd name="T8" fmla="*/ 0 w 430"/>
                <a:gd name="T9" fmla="*/ 776 h 860"/>
                <a:gd name="T10" fmla="*/ 0 w 430"/>
                <a:gd name="T11" fmla="*/ 860 h 860"/>
                <a:gd name="T12" fmla="*/ 430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430" y="430"/>
                  </a:moveTo>
                  <a:cubicBezTo>
                    <a:pt x="430" y="193"/>
                    <a:pt x="237" y="0"/>
                    <a:pt x="0" y="0"/>
                  </a:cubicBezTo>
                  <a:cubicBezTo>
                    <a:pt x="0" y="84"/>
                    <a:pt x="0" y="84"/>
                    <a:pt x="0" y="84"/>
                  </a:cubicBezTo>
                  <a:cubicBezTo>
                    <a:pt x="191" y="84"/>
                    <a:pt x="346" y="239"/>
                    <a:pt x="346" y="430"/>
                  </a:cubicBezTo>
                  <a:cubicBezTo>
                    <a:pt x="346" y="621"/>
                    <a:pt x="191" y="776"/>
                    <a:pt x="0" y="776"/>
                  </a:cubicBezTo>
                  <a:cubicBezTo>
                    <a:pt x="0" y="860"/>
                    <a:pt x="0" y="860"/>
                    <a:pt x="0" y="860"/>
                  </a:cubicBezTo>
                  <a:cubicBezTo>
                    <a:pt x="237" y="860"/>
                    <a:pt x="430" y="667"/>
                    <a:pt x="430"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6" name="Freeform 15">
              <a:extLst>
                <a:ext uri="{FF2B5EF4-FFF2-40B4-BE49-F238E27FC236}">
                  <a16:creationId xmlns="" xmlns:a16="http://schemas.microsoft.com/office/drawing/2014/main" id="{695FB88D-922C-5847-A60E-FA7EBE14301F}"/>
                </a:ext>
              </a:extLst>
            </p:cNvPr>
            <p:cNvSpPr>
              <a:spLocks/>
            </p:cNvSpPr>
            <p:nvPr/>
          </p:nvSpPr>
          <p:spPr bwMode="auto">
            <a:xfrm>
              <a:off x="5397328" y="2934824"/>
              <a:ext cx="1339621" cy="2682830"/>
            </a:xfrm>
            <a:custGeom>
              <a:avLst/>
              <a:gdLst>
                <a:gd name="T0" fmla="*/ 263 w 346"/>
                <a:gd name="T1" fmla="*/ 346 h 692"/>
                <a:gd name="T2" fmla="*/ 0 w 346"/>
                <a:gd name="T3" fmla="*/ 609 h 692"/>
                <a:gd name="T4" fmla="*/ 0 w 346"/>
                <a:gd name="T5" fmla="*/ 692 h 692"/>
                <a:gd name="T6" fmla="*/ 346 w 346"/>
                <a:gd name="T7" fmla="*/ 346 h 692"/>
                <a:gd name="T8" fmla="*/ 0 w 346"/>
                <a:gd name="T9" fmla="*/ 0 h 692"/>
                <a:gd name="T10" fmla="*/ 0 w 346"/>
                <a:gd name="T11" fmla="*/ 83 h 692"/>
                <a:gd name="T12" fmla="*/ 263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263" y="346"/>
                  </a:moveTo>
                  <a:cubicBezTo>
                    <a:pt x="263" y="491"/>
                    <a:pt x="145" y="609"/>
                    <a:pt x="0" y="609"/>
                  </a:cubicBezTo>
                  <a:cubicBezTo>
                    <a:pt x="0" y="692"/>
                    <a:pt x="0" y="692"/>
                    <a:pt x="0" y="692"/>
                  </a:cubicBezTo>
                  <a:cubicBezTo>
                    <a:pt x="191" y="692"/>
                    <a:pt x="346" y="537"/>
                    <a:pt x="346" y="346"/>
                  </a:cubicBezTo>
                  <a:cubicBezTo>
                    <a:pt x="346" y="155"/>
                    <a:pt x="191" y="0"/>
                    <a:pt x="0" y="0"/>
                  </a:cubicBezTo>
                  <a:cubicBezTo>
                    <a:pt x="0" y="83"/>
                    <a:pt x="0" y="83"/>
                    <a:pt x="0" y="83"/>
                  </a:cubicBezTo>
                  <a:cubicBezTo>
                    <a:pt x="145" y="83"/>
                    <a:pt x="263" y="201"/>
                    <a:pt x="263"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7" name="Freeform 16">
              <a:extLst>
                <a:ext uri="{FF2B5EF4-FFF2-40B4-BE49-F238E27FC236}">
                  <a16:creationId xmlns="" xmlns:a16="http://schemas.microsoft.com/office/drawing/2014/main" id="{34E72D2B-1EA4-134D-A8A7-6CD55F193353}"/>
                </a:ext>
              </a:extLst>
            </p:cNvPr>
            <p:cNvSpPr>
              <a:spLocks/>
            </p:cNvSpPr>
            <p:nvPr/>
          </p:nvSpPr>
          <p:spPr bwMode="auto">
            <a:xfrm>
              <a:off x="5397328" y="3256572"/>
              <a:ext cx="1017873" cy="2039334"/>
            </a:xfrm>
            <a:custGeom>
              <a:avLst/>
              <a:gdLst>
                <a:gd name="T0" fmla="*/ 263 w 263"/>
                <a:gd name="T1" fmla="*/ 263 h 526"/>
                <a:gd name="T2" fmla="*/ 0 w 263"/>
                <a:gd name="T3" fmla="*/ 0 h 526"/>
                <a:gd name="T4" fmla="*/ 0 w 263"/>
                <a:gd name="T5" fmla="*/ 84 h 526"/>
                <a:gd name="T6" fmla="*/ 179 w 263"/>
                <a:gd name="T7" fmla="*/ 263 h 526"/>
                <a:gd name="T8" fmla="*/ 0 w 263"/>
                <a:gd name="T9" fmla="*/ 442 h 526"/>
                <a:gd name="T10" fmla="*/ 0 w 263"/>
                <a:gd name="T11" fmla="*/ 526 h 526"/>
                <a:gd name="T12" fmla="*/ 263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263" y="263"/>
                  </a:moveTo>
                  <a:cubicBezTo>
                    <a:pt x="263" y="118"/>
                    <a:pt x="145" y="0"/>
                    <a:pt x="0" y="0"/>
                  </a:cubicBezTo>
                  <a:cubicBezTo>
                    <a:pt x="0" y="84"/>
                    <a:pt x="0" y="84"/>
                    <a:pt x="0" y="84"/>
                  </a:cubicBezTo>
                  <a:cubicBezTo>
                    <a:pt x="99" y="84"/>
                    <a:pt x="179" y="164"/>
                    <a:pt x="179" y="263"/>
                  </a:cubicBezTo>
                  <a:cubicBezTo>
                    <a:pt x="179" y="362"/>
                    <a:pt x="99" y="442"/>
                    <a:pt x="0" y="442"/>
                  </a:cubicBezTo>
                  <a:cubicBezTo>
                    <a:pt x="0" y="526"/>
                    <a:pt x="0" y="526"/>
                    <a:pt x="0" y="526"/>
                  </a:cubicBezTo>
                  <a:cubicBezTo>
                    <a:pt x="145" y="526"/>
                    <a:pt x="263" y="408"/>
                    <a:pt x="263"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8" name="Freeform 17">
              <a:extLst>
                <a:ext uri="{FF2B5EF4-FFF2-40B4-BE49-F238E27FC236}">
                  <a16:creationId xmlns="" xmlns:a16="http://schemas.microsoft.com/office/drawing/2014/main" id="{84329FE6-675A-2740-A2B1-7D69D64F1EF2}"/>
                </a:ext>
              </a:extLst>
            </p:cNvPr>
            <p:cNvSpPr>
              <a:spLocks/>
            </p:cNvSpPr>
            <p:nvPr/>
          </p:nvSpPr>
          <p:spPr bwMode="auto">
            <a:xfrm>
              <a:off x="5397328" y="3583105"/>
              <a:ext cx="692536" cy="1387465"/>
            </a:xfrm>
            <a:custGeom>
              <a:avLst/>
              <a:gdLst>
                <a:gd name="T0" fmla="*/ 96 w 179"/>
                <a:gd name="T1" fmla="*/ 179 h 358"/>
                <a:gd name="T2" fmla="*/ 0 w 179"/>
                <a:gd name="T3" fmla="*/ 275 h 358"/>
                <a:gd name="T4" fmla="*/ 0 w 179"/>
                <a:gd name="T5" fmla="*/ 358 h 358"/>
                <a:gd name="T6" fmla="*/ 179 w 179"/>
                <a:gd name="T7" fmla="*/ 179 h 358"/>
                <a:gd name="T8" fmla="*/ 0 w 179"/>
                <a:gd name="T9" fmla="*/ 0 h 358"/>
                <a:gd name="T10" fmla="*/ 0 w 179"/>
                <a:gd name="T11" fmla="*/ 84 h 358"/>
                <a:gd name="T12" fmla="*/ 96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96" y="179"/>
                  </a:moveTo>
                  <a:cubicBezTo>
                    <a:pt x="96" y="232"/>
                    <a:pt x="53" y="275"/>
                    <a:pt x="0" y="275"/>
                  </a:cubicBezTo>
                  <a:cubicBezTo>
                    <a:pt x="0" y="358"/>
                    <a:pt x="0" y="358"/>
                    <a:pt x="0" y="358"/>
                  </a:cubicBezTo>
                  <a:cubicBezTo>
                    <a:pt x="99" y="358"/>
                    <a:pt x="179" y="278"/>
                    <a:pt x="179" y="179"/>
                  </a:cubicBezTo>
                  <a:cubicBezTo>
                    <a:pt x="179" y="80"/>
                    <a:pt x="99" y="0"/>
                    <a:pt x="0" y="0"/>
                  </a:cubicBezTo>
                  <a:cubicBezTo>
                    <a:pt x="0" y="84"/>
                    <a:pt x="0" y="84"/>
                    <a:pt x="0" y="84"/>
                  </a:cubicBezTo>
                  <a:cubicBezTo>
                    <a:pt x="53" y="84"/>
                    <a:pt x="96" y="126"/>
                    <a:pt x="96"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9" name="Freeform 18">
              <a:extLst>
                <a:ext uri="{FF2B5EF4-FFF2-40B4-BE49-F238E27FC236}">
                  <a16:creationId xmlns="" xmlns:a16="http://schemas.microsoft.com/office/drawing/2014/main" id="{32F32310-03E1-184C-BAAB-B922FCDE5E85}"/>
                </a:ext>
              </a:extLst>
            </p:cNvPr>
            <p:cNvSpPr>
              <a:spLocks/>
            </p:cNvSpPr>
            <p:nvPr/>
          </p:nvSpPr>
          <p:spPr bwMode="auto">
            <a:xfrm>
              <a:off x="5397328" y="3908441"/>
              <a:ext cx="370788" cy="740380"/>
            </a:xfrm>
            <a:custGeom>
              <a:avLst/>
              <a:gdLst>
                <a:gd name="T0" fmla="*/ 96 w 96"/>
                <a:gd name="T1" fmla="*/ 95 h 191"/>
                <a:gd name="T2" fmla="*/ 0 w 96"/>
                <a:gd name="T3" fmla="*/ 0 h 191"/>
                <a:gd name="T4" fmla="*/ 0 w 96"/>
                <a:gd name="T5" fmla="*/ 191 h 191"/>
                <a:gd name="T6" fmla="*/ 96 w 96"/>
                <a:gd name="T7" fmla="*/ 95 h 191"/>
              </a:gdLst>
              <a:ahLst/>
              <a:cxnLst>
                <a:cxn ang="0">
                  <a:pos x="T0" y="T1"/>
                </a:cxn>
                <a:cxn ang="0">
                  <a:pos x="T2" y="T3"/>
                </a:cxn>
                <a:cxn ang="0">
                  <a:pos x="T4" y="T5"/>
                </a:cxn>
                <a:cxn ang="0">
                  <a:pos x="T6" y="T7"/>
                </a:cxn>
              </a:cxnLst>
              <a:rect l="0" t="0" r="r" b="b"/>
              <a:pathLst>
                <a:path w="96" h="191">
                  <a:moveTo>
                    <a:pt x="96" y="95"/>
                  </a:moveTo>
                  <a:cubicBezTo>
                    <a:pt x="96" y="42"/>
                    <a:pt x="53" y="0"/>
                    <a:pt x="0" y="0"/>
                  </a:cubicBezTo>
                  <a:cubicBezTo>
                    <a:pt x="0" y="191"/>
                    <a:pt x="0" y="191"/>
                    <a:pt x="0" y="191"/>
                  </a:cubicBezTo>
                  <a:cubicBezTo>
                    <a:pt x="53" y="191"/>
                    <a:pt x="96" y="148"/>
                    <a:pt x="96"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0" name="Freeform 19">
              <a:extLst>
                <a:ext uri="{FF2B5EF4-FFF2-40B4-BE49-F238E27FC236}">
                  <a16:creationId xmlns="" xmlns:a16="http://schemas.microsoft.com/office/drawing/2014/main" id="{9EC58B2D-BA0A-2B4B-A27F-E311429B2EC3}"/>
                </a:ext>
              </a:extLst>
            </p:cNvPr>
            <p:cNvSpPr>
              <a:spLocks/>
            </p:cNvSpPr>
            <p:nvPr/>
          </p:nvSpPr>
          <p:spPr bwMode="auto">
            <a:xfrm>
              <a:off x="4719145" y="3656066"/>
              <a:ext cx="678183" cy="651869"/>
            </a:xfrm>
            <a:custGeom>
              <a:avLst/>
              <a:gdLst>
                <a:gd name="T0" fmla="*/ 175 w 175"/>
                <a:gd name="T1" fmla="*/ 168 h 168"/>
                <a:gd name="T2" fmla="*/ 29 w 175"/>
                <a:gd name="T3" fmla="*/ 0 h 168"/>
                <a:gd name="T4" fmla="*/ 14 w 175"/>
                <a:gd name="T5" fmla="*/ 15 h 168"/>
                <a:gd name="T6" fmla="*/ 0 w 175"/>
                <a:gd name="T7" fmla="*/ 30 h 168"/>
                <a:gd name="T8" fmla="*/ 175 w 175"/>
                <a:gd name="T9" fmla="*/ 168 h 168"/>
              </a:gdLst>
              <a:ahLst/>
              <a:cxnLst>
                <a:cxn ang="0">
                  <a:pos x="T0" y="T1"/>
                </a:cxn>
                <a:cxn ang="0">
                  <a:pos x="T2" y="T3"/>
                </a:cxn>
                <a:cxn ang="0">
                  <a:pos x="T4" y="T5"/>
                </a:cxn>
                <a:cxn ang="0">
                  <a:pos x="T6" y="T7"/>
                </a:cxn>
                <a:cxn ang="0">
                  <a:pos x="T8" y="T9"/>
                </a:cxn>
              </a:cxnLst>
              <a:rect l="0" t="0" r="r" b="b"/>
              <a:pathLst>
                <a:path w="175" h="168">
                  <a:moveTo>
                    <a:pt x="175" y="168"/>
                  </a:moveTo>
                  <a:cubicBezTo>
                    <a:pt x="122" y="89"/>
                    <a:pt x="29" y="0"/>
                    <a:pt x="29" y="0"/>
                  </a:cubicBezTo>
                  <a:cubicBezTo>
                    <a:pt x="14" y="15"/>
                    <a:pt x="14" y="15"/>
                    <a:pt x="14" y="15"/>
                  </a:cubicBezTo>
                  <a:cubicBezTo>
                    <a:pt x="0" y="30"/>
                    <a:pt x="0" y="30"/>
                    <a:pt x="0" y="30"/>
                  </a:cubicBezTo>
                  <a:cubicBezTo>
                    <a:pt x="0" y="30"/>
                    <a:pt x="94" y="119"/>
                    <a:pt x="175" y="168"/>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1" name="Freeform 20">
              <a:extLst>
                <a:ext uri="{FF2B5EF4-FFF2-40B4-BE49-F238E27FC236}">
                  <a16:creationId xmlns="" xmlns:a16="http://schemas.microsoft.com/office/drawing/2014/main" id="{D201975D-4452-7D4B-BA27-D466E45CF500}"/>
                </a:ext>
              </a:extLst>
            </p:cNvPr>
            <p:cNvSpPr>
              <a:spLocks/>
            </p:cNvSpPr>
            <p:nvPr/>
          </p:nvSpPr>
          <p:spPr bwMode="auto">
            <a:xfrm>
              <a:off x="4063688" y="3031707"/>
              <a:ext cx="828891" cy="802577"/>
            </a:xfrm>
            <a:custGeom>
              <a:avLst/>
              <a:gdLst>
                <a:gd name="T0" fmla="*/ 191 w 214"/>
                <a:gd name="T1" fmla="*/ 184 h 207"/>
                <a:gd name="T2" fmla="*/ 204 w 214"/>
                <a:gd name="T3" fmla="*/ 155 h 207"/>
                <a:gd name="T4" fmla="*/ 41 w 214"/>
                <a:gd name="T5" fmla="*/ 0 h 207"/>
                <a:gd name="T6" fmla="*/ 0 w 214"/>
                <a:gd name="T7" fmla="*/ 43 h 207"/>
                <a:gd name="T8" fmla="*/ 163 w 214"/>
                <a:gd name="T9" fmla="*/ 198 h 207"/>
                <a:gd name="T10" fmla="*/ 191 w 214"/>
                <a:gd name="T11" fmla="*/ 184 h 207"/>
              </a:gdLst>
              <a:ahLst/>
              <a:cxnLst>
                <a:cxn ang="0">
                  <a:pos x="T0" y="T1"/>
                </a:cxn>
                <a:cxn ang="0">
                  <a:pos x="T2" y="T3"/>
                </a:cxn>
                <a:cxn ang="0">
                  <a:pos x="T4" y="T5"/>
                </a:cxn>
                <a:cxn ang="0">
                  <a:pos x="T6" y="T7"/>
                </a:cxn>
                <a:cxn ang="0">
                  <a:pos x="T8" y="T9"/>
                </a:cxn>
                <a:cxn ang="0">
                  <a:pos x="T10" y="T11"/>
                </a:cxn>
              </a:cxnLst>
              <a:rect l="0" t="0" r="r" b="b"/>
              <a:pathLst>
                <a:path w="214" h="207">
                  <a:moveTo>
                    <a:pt x="191" y="184"/>
                  </a:moveTo>
                  <a:cubicBezTo>
                    <a:pt x="191" y="184"/>
                    <a:pt x="214" y="164"/>
                    <a:pt x="204" y="155"/>
                  </a:cubicBezTo>
                  <a:cubicBezTo>
                    <a:pt x="41" y="0"/>
                    <a:pt x="41" y="0"/>
                    <a:pt x="41" y="0"/>
                  </a:cubicBezTo>
                  <a:cubicBezTo>
                    <a:pt x="0" y="43"/>
                    <a:pt x="0" y="43"/>
                    <a:pt x="0" y="43"/>
                  </a:cubicBezTo>
                  <a:cubicBezTo>
                    <a:pt x="163" y="198"/>
                    <a:pt x="163" y="198"/>
                    <a:pt x="163" y="198"/>
                  </a:cubicBezTo>
                  <a:cubicBezTo>
                    <a:pt x="173" y="207"/>
                    <a:pt x="191" y="184"/>
                    <a:pt x="191" y="18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2" name="Freeform 21">
              <a:extLst>
                <a:ext uri="{FF2B5EF4-FFF2-40B4-BE49-F238E27FC236}">
                  <a16:creationId xmlns="" xmlns:a16="http://schemas.microsoft.com/office/drawing/2014/main" id="{9BEFEE60-2775-AF41-9133-C4F687E4F7D9}"/>
                </a:ext>
              </a:extLst>
            </p:cNvPr>
            <p:cNvSpPr>
              <a:spLocks/>
            </p:cNvSpPr>
            <p:nvPr/>
          </p:nvSpPr>
          <p:spPr bwMode="auto">
            <a:xfrm>
              <a:off x="3521859" y="2516192"/>
              <a:ext cx="932950" cy="903048"/>
            </a:xfrm>
            <a:custGeom>
              <a:avLst/>
              <a:gdLst>
                <a:gd name="T0" fmla="*/ 0 w 780"/>
                <a:gd name="T1" fmla="*/ 140 h 755"/>
                <a:gd name="T2" fmla="*/ 133 w 780"/>
                <a:gd name="T3" fmla="*/ 0 h 755"/>
                <a:gd name="T4" fmla="*/ 780 w 780"/>
                <a:gd name="T5" fmla="*/ 616 h 755"/>
                <a:gd name="T6" fmla="*/ 648 w 780"/>
                <a:gd name="T7" fmla="*/ 755 h 755"/>
                <a:gd name="T8" fmla="*/ 0 w 780"/>
                <a:gd name="T9" fmla="*/ 140 h 755"/>
              </a:gdLst>
              <a:ahLst/>
              <a:cxnLst>
                <a:cxn ang="0">
                  <a:pos x="T0" y="T1"/>
                </a:cxn>
                <a:cxn ang="0">
                  <a:pos x="T2" y="T3"/>
                </a:cxn>
                <a:cxn ang="0">
                  <a:pos x="T4" y="T5"/>
                </a:cxn>
                <a:cxn ang="0">
                  <a:pos x="T6" y="T7"/>
                </a:cxn>
                <a:cxn ang="0">
                  <a:pos x="T8" y="T9"/>
                </a:cxn>
              </a:cxnLst>
              <a:rect l="0" t="0" r="r" b="b"/>
              <a:pathLst>
                <a:path w="780" h="755">
                  <a:moveTo>
                    <a:pt x="0" y="140"/>
                  </a:moveTo>
                  <a:lnTo>
                    <a:pt x="133" y="0"/>
                  </a:lnTo>
                  <a:lnTo>
                    <a:pt x="780" y="616"/>
                  </a:lnTo>
                  <a:lnTo>
                    <a:pt x="648" y="755"/>
                  </a:lnTo>
                  <a:lnTo>
                    <a:pt x="0" y="140"/>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3" name="Freeform 22">
              <a:extLst>
                <a:ext uri="{FF2B5EF4-FFF2-40B4-BE49-F238E27FC236}">
                  <a16:creationId xmlns="" xmlns:a16="http://schemas.microsoft.com/office/drawing/2014/main" id="{5F52F967-C04C-D64B-9640-8C097ABAE53E}"/>
                </a:ext>
              </a:extLst>
            </p:cNvPr>
            <p:cNvSpPr>
              <a:spLocks/>
            </p:cNvSpPr>
            <p:nvPr/>
          </p:nvSpPr>
          <p:spPr bwMode="auto">
            <a:xfrm>
              <a:off x="2483653" y="1504300"/>
              <a:ext cx="1467603" cy="1461622"/>
            </a:xfrm>
            <a:custGeom>
              <a:avLst/>
              <a:gdLst>
                <a:gd name="T0" fmla="*/ 313 w 379"/>
                <a:gd name="T1" fmla="*/ 306 h 377"/>
                <a:gd name="T2" fmla="*/ 319 w 379"/>
                <a:gd name="T3" fmla="*/ 150 h 377"/>
                <a:gd name="T4" fmla="*/ 66 w 379"/>
                <a:gd name="T5" fmla="*/ 71 h 377"/>
                <a:gd name="T6" fmla="*/ 158 w 379"/>
                <a:gd name="T7" fmla="*/ 320 h 377"/>
                <a:gd name="T8" fmla="*/ 313 w 379"/>
                <a:gd name="T9" fmla="*/ 306 h 377"/>
              </a:gdLst>
              <a:ahLst/>
              <a:cxnLst>
                <a:cxn ang="0">
                  <a:pos x="T0" y="T1"/>
                </a:cxn>
                <a:cxn ang="0">
                  <a:pos x="T2" y="T3"/>
                </a:cxn>
                <a:cxn ang="0">
                  <a:pos x="T4" y="T5"/>
                </a:cxn>
                <a:cxn ang="0">
                  <a:pos x="T6" y="T7"/>
                </a:cxn>
                <a:cxn ang="0">
                  <a:pos x="T8" y="T9"/>
                </a:cxn>
              </a:cxnLst>
              <a:rect l="0" t="0" r="r" b="b"/>
              <a:pathLst>
                <a:path w="379" h="377">
                  <a:moveTo>
                    <a:pt x="313" y="306"/>
                  </a:moveTo>
                  <a:cubicBezTo>
                    <a:pt x="313" y="306"/>
                    <a:pt x="379" y="206"/>
                    <a:pt x="319" y="150"/>
                  </a:cubicBezTo>
                  <a:cubicBezTo>
                    <a:pt x="276" y="109"/>
                    <a:pt x="167" y="0"/>
                    <a:pt x="66" y="71"/>
                  </a:cubicBezTo>
                  <a:cubicBezTo>
                    <a:pt x="0" y="175"/>
                    <a:pt x="114" y="278"/>
                    <a:pt x="158" y="320"/>
                  </a:cubicBezTo>
                  <a:cubicBezTo>
                    <a:pt x="217" y="377"/>
                    <a:pt x="313" y="306"/>
                    <a:pt x="313" y="30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4" name="Freeform 23">
              <a:extLst>
                <a:ext uri="{FF2B5EF4-FFF2-40B4-BE49-F238E27FC236}">
                  <a16:creationId xmlns="" xmlns:a16="http://schemas.microsoft.com/office/drawing/2014/main" id="{80A06575-37FB-B744-B7D8-A321238306C5}"/>
                </a:ext>
              </a:extLst>
            </p:cNvPr>
            <p:cNvSpPr>
              <a:spLocks/>
            </p:cNvSpPr>
            <p:nvPr/>
          </p:nvSpPr>
          <p:spPr bwMode="auto">
            <a:xfrm>
              <a:off x="2700145" y="1721988"/>
              <a:ext cx="615986" cy="612398"/>
            </a:xfrm>
            <a:custGeom>
              <a:avLst/>
              <a:gdLst>
                <a:gd name="T0" fmla="*/ 153 w 159"/>
                <a:gd name="T1" fmla="*/ 10 h 158"/>
                <a:gd name="T2" fmla="*/ 127 w 159"/>
                <a:gd name="T3" fmla="*/ 0 h 158"/>
                <a:gd name="T4" fmla="*/ 133 w 159"/>
                <a:gd name="T5" fmla="*/ 132 h 158"/>
                <a:gd name="T6" fmla="*/ 0 w 159"/>
                <a:gd name="T7" fmla="*/ 133 h 158"/>
                <a:gd name="T8" fmla="*/ 12 w 159"/>
                <a:gd name="T9" fmla="*/ 158 h 158"/>
                <a:gd name="T10" fmla="*/ 159 w 159"/>
                <a:gd name="T11" fmla="*/ 157 h 158"/>
                <a:gd name="T12" fmla="*/ 153 w 159"/>
                <a:gd name="T13" fmla="*/ 10 h 158"/>
              </a:gdLst>
              <a:ahLst/>
              <a:cxnLst>
                <a:cxn ang="0">
                  <a:pos x="T0" y="T1"/>
                </a:cxn>
                <a:cxn ang="0">
                  <a:pos x="T2" y="T3"/>
                </a:cxn>
                <a:cxn ang="0">
                  <a:pos x="T4" y="T5"/>
                </a:cxn>
                <a:cxn ang="0">
                  <a:pos x="T6" y="T7"/>
                </a:cxn>
                <a:cxn ang="0">
                  <a:pos x="T8" y="T9"/>
                </a:cxn>
                <a:cxn ang="0">
                  <a:pos x="T10" y="T11"/>
                </a:cxn>
                <a:cxn ang="0">
                  <a:pos x="T12" y="T13"/>
                </a:cxn>
              </a:cxnLst>
              <a:rect l="0" t="0" r="r" b="b"/>
              <a:pathLst>
                <a:path w="159" h="158">
                  <a:moveTo>
                    <a:pt x="153" y="10"/>
                  </a:moveTo>
                  <a:cubicBezTo>
                    <a:pt x="144" y="6"/>
                    <a:pt x="136" y="2"/>
                    <a:pt x="127" y="0"/>
                  </a:cubicBezTo>
                  <a:cubicBezTo>
                    <a:pt x="133" y="132"/>
                    <a:pt x="133" y="132"/>
                    <a:pt x="133" y="132"/>
                  </a:cubicBezTo>
                  <a:cubicBezTo>
                    <a:pt x="0" y="133"/>
                    <a:pt x="0" y="133"/>
                    <a:pt x="0" y="133"/>
                  </a:cubicBezTo>
                  <a:cubicBezTo>
                    <a:pt x="4" y="142"/>
                    <a:pt x="8" y="150"/>
                    <a:pt x="12" y="158"/>
                  </a:cubicBezTo>
                  <a:cubicBezTo>
                    <a:pt x="159" y="157"/>
                    <a:pt x="159" y="157"/>
                    <a:pt x="159" y="157"/>
                  </a:cubicBezTo>
                  <a:lnTo>
                    <a:pt x="15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5" name="Freeform 24">
              <a:extLst>
                <a:ext uri="{FF2B5EF4-FFF2-40B4-BE49-F238E27FC236}">
                  <a16:creationId xmlns="" xmlns:a16="http://schemas.microsoft.com/office/drawing/2014/main" id="{B3ACE9F8-6965-E74D-8240-369DA01EB3DA}"/>
                </a:ext>
              </a:extLst>
            </p:cNvPr>
            <p:cNvSpPr>
              <a:spLocks/>
            </p:cNvSpPr>
            <p:nvPr/>
          </p:nvSpPr>
          <p:spPr bwMode="auto">
            <a:xfrm>
              <a:off x="2793440" y="1803322"/>
              <a:ext cx="728419" cy="724831"/>
            </a:xfrm>
            <a:custGeom>
              <a:avLst/>
              <a:gdLst>
                <a:gd name="T0" fmla="*/ 188 w 188"/>
                <a:gd name="T1" fmla="*/ 186 h 187"/>
                <a:gd name="T2" fmla="*/ 181 w 188"/>
                <a:gd name="T3" fmla="*/ 22 h 187"/>
                <a:gd name="T4" fmla="*/ 149 w 188"/>
                <a:gd name="T5" fmla="*/ 0 h 187"/>
                <a:gd name="T6" fmla="*/ 156 w 188"/>
                <a:gd name="T7" fmla="*/ 156 h 187"/>
                <a:gd name="T8" fmla="*/ 0 w 188"/>
                <a:gd name="T9" fmla="*/ 157 h 187"/>
                <a:gd name="T10" fmla="*/ 24 w 188"/>
                <a:gd name="T11" fmla="*/ 187 h 187"/>
                <a:gd name="T12" fmla="*/ 188 w 188"/>
                <a:gd name="T13" fmla="*/ 186 h 187"/>
              </a:gdLst>
              <a:ahLst/>
              <a:cxnLst>
                <a:cxn ang="0">
                  <a:pos x="T0" y="T1"/>
                </a:cxn>
                <a:cxn ang="0">
                  <a:pos x="T2" y="T3"/>
                </a:cxn>
                <a:cxn ang="0">
                  <a:pos x="T4" y="T5"/>
                </a:cxn>
                <a:cxn ang="0">
                  <a:pos x="T6" y="T7"/>
                </a:cxn>
                <a:cxn ang="0">
                  <a:pos x="T8" y="T9"/>
                </a:cxn>
                <a:cxn ang="0">
                  <a:pos x="T10" y="T11"/>
                </a:cxn>
                <a:cxn ang="0">
                  <a:pos x="T12" y="T13"/>
                </a:cxn>
              </a:cxnLst>
              <a:rect l="0" t="0" r="r" b="b"/>
              <a:pathLst>
                <a:path w="188" h="187">
                  <a:moveTo>
                    <a:pt x="188" y="186"/>
                  </a:moveTo>
                  <a:cubicBezTo>
                    <a:pt x="181" y="22"/>
                    <a:pt x="181" y="22"/>
                    <a:pt x="181" y="22"/>
                  </a:cubicBezTo>
                  <a:cubicBezTo>
                    <a:pt x="171" y="14"/>
                    <a:pt x="160" y="7"/>
                    <a:pt x="149" y="0"/>
                  </a:cubicBezTo>
                  <a:cubicBezTo>
                    <a:pt x="156" y="156"/>
                    <a:pt x="156" y="156"/>
                    <a:pt x="156" y="156"/>
                  </a:cubicBezTo>
                  <a:cubicBezTo>
                    <a:pt x="0" y="157"/>
                    <a:pt x="0" y="157"/>
                    <a:pt x="0" y="157"/>
                  </a:cubicBezTo>
                  <a:cubicBezTo>
                    <a:pt x="8" y="168"/>
                    <a:pt x="16" y="178"/>
                    <a:pt x="24" y="187"/>
                  </a:cubicBezTo>
                  <a:lnTo>
                    <a:pt x="188"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6" name="Freeform 25">
              <a:extLst>
                <a:ext uri="{FF2B5EF4-FFF2-40B4-BE49-F238E27FC236}">
                  <a16:creationId xmlns="" xmlns:a16="http://schemas.microsoft.com/office/drawing/2014/main" id="{C180A3C3-51D5-F34D-ACAA-9D0FB95C29B5}"/>
                </a:ext>
              </a:extLst>
            </p:cNvPr>
            <p:cNvSpPr>
              <a:spLocks/>
            </p:cNvSpPr>
            <p:nvPr/>
          </p:nvSpPr>
          <p:spPr bwMode="auto">
            <a:xfrm>
              <a:off x="4684459" y="4164405"/>
              <a:ext cx="669811" cy="244002"/>
            </a:xfrm>
            <a:custGeom>
              <a:avLst/>
              <a:gdLst>
                <a:gd name="T0" fmla="*/ 173 w 173"/>
                <a:gd name="T1" fmla="*/ 63 h 63"/>
                <a:gd name="T2" fmla="*/ 9 w 173"/>
                <a:gd name="T3" fmla="*/ 0 h 63"/>
                <a:gd name="T4" fmla="*/ 5 w 173"/>
                <a:gd name="T5" fmla="*/ 15 h 63"/>
                <a:gd name="T6" fmla="*/ 0 w 173"/>
                <a:gd name="T7" fmla="*/ 31 h 63"/>
                <a:gd name="T8" fmla="*/ 173 w 173"/>
                <a:gd name="T9" fmla="*/ 63 h 63"/>
              </a:gdLst>
              <a:ahLst/>
              <a:cxnLst>
                <a:cxn ang="0">
                  <a:pos x="T0" y="T1"/>
                </a:cxn>
                <a:cxn ang="0">
                  <a:pos x="T2" y="T3"/>
                </a:cxn>
                <a:cxn ang="0">
                  <a:pos x="T4" y="T5"/>
                </a:cxn>
                <a:cxn ang="0">
                  <a:pos x="T6" y="T7"/>
                </a:cxn>
                <a:cxn ang="0">
                  <a:pos x="T8" y="T9"/>
                </a:cxn>
              </a:cxnLst>
              <a:rect l="0" t="0" r="r" b="b"/>
              <a:pathLst>
                <a:path w="173" h="63">
                  <a:moveTo>
                    <a:pt x="173" y="63"/>
                  </a:moveTo>
                  <a:cubicBezTo>
                    <a:pt x="107" y="27"/>
                    <a:pt x="9" y="0"/>
                    <a:pt x="9" y="0"/>
                  </a:cubicBezTo>
                  <a:cubicBezTo>
                    <a:pt x="5" y="15"/>
                    <a:pt x="5" y="15"/>
                    <a:pt x="5" y="15"/>
                  </a:cubicBezTo>
                  <a:cubicBezTo>
                    <a:pt x="0" y="31"/>
                    <a:pt x="0" y="31"/>
                    <a:pt x="0" y="31"/>
                  </a:cubicBezTo>
                  <a:cubicBezTo>
                    <a:pt x="0" y="31"/>
                    <a:pt x="98" y="59"/>
                    <a:pt x="173" y="6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7" name="Freeform 26">
              <a:extLst>
                <a:ext uri="{FF2B5EF4-FFF2-40B4-BE49-F238E27FC236}">
                  <a16:creationId xmlns="" xmlns:a16="http://schemas.microsoft.com/office/drawing/2014/main" id="{0FB23AD4-1C89-224C-A5E2-125F5EB09E31}"/>
                </a:ext>
              </a:extLst>
            </p:cNvPr>
            <p:cNvSpPr>
              <a:spLocks/>
            </p:cNvSpPr>
            <p:nvPr/>
          </p:nvSpPr>
          <p:spPr bwMode="auto">
            <a:xfrm>
              <a:off x="4017040" y="3950305"/>
              <a:ext cx="748752" cy="373180"/>
            </a:xfrm>
            <a:custGeom>
              <a:avLst/>
              <a:gdLst>
                <a:gd name="T0" fmla="*/ 185 w 193"/>
                <a:gd name="T1" fmla="*/ 73 h 96"/>
                <a:gd name="T2" fmla="*/ 183 w 193"/>
                <a:gd name="T3" fmla="*/ 48 h 96"/>
                <a:gd name="T4" fmla="*/ 12 w 193"/>
                <a:gd name="T5" fmla="*/ 0 h 96"/>
                <a:gd name="T6" fmla="*/ 0 w 193"/>
                <a:gd name="T7" fmla="*/ 45 h 96"/>
                <a:gd name="T8" fmla="*/ 170 w 193"/>
                <a:gd name="T9" fmla="*/ 93 h 96"/>
                <a:gd name="T10" fmla="*/ 185 w 193"/>
                <a:gd name="T11" fmla="*/ 73 h 96"/>
              </a:gdLst>
              <a:ahLst/>
              <a:cxnLst>
                <a:cxn ang="0">
                  <a:pos x="T0" y="T1"/>
                </a:cxn>
                <a:cxn ang="0">
                  <a:pos x="T2" y="T3"/>
                </a:cxn>
                <a:cxn ang="0">
                  <a:pos x="T4" y="T5"/>
                </a:cxn>
                <a:cxn ang="0">
                  <a:pos x="T6" y="T7"/>
                </a:cxn>
                <a:cxn ang="0">
                  <a:pos x="T8" y="T9"/>
                </a:cxn>
                <a:cxn ang="0">
                  <a:pos x="T10" y="T11"/>
                </a:cxn>
              </a:cxnLst>
              <a:rect l="0" t="0" r="r" b="b"/>
              <a:pathLst>
                <a:path w="193" h="96">
                  <a:moveTo>
                    <a:pt x="185" y="73"/>
                  </a:moveTo>
                  <a:cubicBezTo>
                    <a:pt x="185" y="73"/>
                    <a:pt x="193" y="51"/>
                    <a:pt x="183" y="48"/>
                  </a:cubicBezTo>
                  <a:cubicBezTo>
                    <a:pt x="12" y="0"/>
                    <a:pt x="12" y="0"/>
                    <a:pt x="12" y="0"/>
                  </a:cubicBezTo>
                  <a:cubicBezTo>
                    <a:pt x="0" y="45"/>
                    <a:pt x="0" y="45"/>
                    <a:pt x="0" y="45"/>
                  </a:cubicBezTo>
                  <a:cubicBezTo>
                    <a:pt x="170" y="93"/>
                    <a:pt x="170" y="93"/>
                    <a:pt x="170" y="93"/>
                  </a:cubicBezTo>
                  <a:cubicBezTo>
                    <a:pt x="180" y="96"/>
                    <a:pt x="185" y="73"/>
                    <a:pt x="185" y="7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8" name="Freeform 27">
              <a:extLst>
                <a:ext uri="{FF2B5EF4-FFF2-40B4-BE49-F238E27FC236}">
                  <a16:creationId xmlns="" xmlns:a16="http://schemas.microsoft.com/office/drawing/2014/main" id="{EF62823B-C0ED-164F-997C-4C5143E66D55}"/>
                </a:ext>
              </a:extLst>
            </p:cNvPr>
            <p:cNvSpPr>
              <a:spLocks/>
            </p:cNvSpPr>
            <p:nvPr/>
          </p:nvSpPr>
          <p:spPr bwMode="auto">
            <a:xfrm>
              <a:off x="3447701" y="3792421"/>
              <a:ext cx="864773" cy="403082"/>
            </a:xfrm>
            <a:custGeom>
              <a:avLst/>
              <a:gdLst>
                <a:gd name="T0" fmla="*/ 0 w 723"/>
                <a:gd name="T1" fmla="*/ 145 h 337"/>
                <a:gd name="T2" fmla="*/ 39 w 723"/>
                <a:gd name="T3" fmla="*/ 0 h 337"/>
                <a:gd name="T4" fmla="*/ 723 w 723"/>
                <a:gd name="T5" fmla="*/ 191 h 337"/>
                <a:gd name="T6" fmla="*/ 680 w 723"/>
                <a:gd name="T7" fmla="*/ 337 h 337"/>
                <a:gd name="T8" fmla="*/ 0 w 723"/>
                <a:gd name="T9" fmla="*/ 145 h 337"/>
              </a:gdLst>
              <a:ahLst/>
              <a:cxnLst>
                <a:cxn ang="0">
                  <a:pos x="T0" y="T1"/>
                </a:cxn>
                <a:cxn ang="0">
                  <a:pos x="T2" y="T3"/>
                </a:cxn>
                <a:cxn ang="0">
                  <a:pos x="T4" y="T5"/>
                </a:cxn>
                <a:cxn ang="0">
                  <a:pos x="T6" y="T7"/>
                </a:cxn>
                <a:cxn ang="0">
                  <a:pos x="T8" y="T9"/>
                </a:cxn>
              </a:cxnLst>
              <a:rect l="0" t="0" r="r" b="b"/>
              <a:pathLst>
                <a:path w="723" h="337">
                  <a:moveTo>
                    <a:pt x="0" y="145"/>
                  </a:moveTo>
                  <a:lnTo>
                    <a:pt x="39" y="0"/>
                  </a:lnTo>
                  <a:lnTo>
                    <a:pt x="723" y="191"/>
                  </a:lnTo>
                  <a:lnTo>
                    <a:pt x="680" y="337"/>
                  </a:lnTo>
                  <a:lnTo>
                    <a:pt x="0" y="145"/>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9" name="Freeform 28">
              <a:extLst>
                <a:ext uri="{FF2B5EF4-FFF2-40B4-BE49-F238E27FC236}">
                  <a16:creationId xmlns="" xmlns:a16="http://schemas.microsoft.com/office/drawing/2014/main" id="{92DCA9B4-34F2-C34C-8DAF-DB1ACA0D1B33}"/>
                </a:ext>
              </a:extLst>
            </p:cNvPr>
            <p:cNvSpPr>
              <a:spLocks/>
            </p:cNvSpPr>
            <p:nvPr/>
          </p:nvSpPr>
          <p:spPr bwMode="auto">
            <a:xfrm>
              <a:off x="2541065" y="3287671"/>
              <a:ext cx="1065716" cy="946107"/>
            </a:xfrm>
            <a:custGeom>
              <a:avLst/>
              <a:gdLst>
                <a:gd name="T0" fmla="*/ 266 w 275"/>
                <a:gd name="T1" fmla="*/ 160 h 244"/>
                <a:gd name="T2" fmla="*/ 213 w 275"/>
                <a:gd name="T3" fmla="*/ 48 h 244"/>
                <a:gd name="T4" fmla="*/ 7 w 275"/>
                <a:gd name="T5" fmla="*/ 87 h 244"/>
                <a:gd name="T6" fmla="*/ 163 w 275"/>
                <a:gd name="T7" fmla="*/ 227 h 244"/>
                <a:gd name="T8" fmla="*/ 266 w 275"/>
                <a:gd name="T9" fmla="*/ 160 h 244"/>
              </a:gdLst>
              <a:ahLst/>
              <a:cxnLst>
                <a:cxn ang="0">
                  <a:pos x="T0" y="T1"/>
                </a:cxn>
                <a:cxn ang="0">
                  <a:pos x="T2" y="T3"/>
                </a:cxn>
                <a:cxn ang="0">
                  <a:pos x="T4" y="T5"/>
                </a:cxn>
                <a:cxn ang="0">
                  <a:pos x="T6" y="T7"/>
                </a:cxn>
                <a:cxn ang="0">
                  <a:pos x="T8" y="T9"/>
                </a:cxn>
              </a:cxnLst>
              <a:rect l="0" t="0" r="r" b="b"/>
              <a:pathLst>
                <a:path w="275" h="244">
                  <a:moveTo>
                    <a:pt x="266" y="160"/>
                  </a:moveTo>
                  <a:cubicBezTo>
                    <a:pt x="266" y="160"/>
                    <a:pt x="275" y="66"/>
                    <a:pt x="213" y="48"/>
                  </a:cubicBezTo>
                  <a:cubicBezTo>
                    <a:pt x="167" y="36"/>
                    <a:pt x="51" y="0"/>
                    <a:pt x="7" y="87"/>
                  </a:cubicBezTo>
                  <a:cubicBezTo>
                    <a:pt x="0" y="184"/>
                    <a:pt x="117" y="214"/>
                    <a:pt x="163" y="227"/>
                  </a:cubicBezTo>
                  <a:cubicBezTo>
                    <a:pt x="225" y="244"/>
                    <a:pt x="266" y="160"/>
                    <a:pt x="266" y="160"/>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0" name="Freeform 29">
              <a:extLst>
                <a:ext uri="{FF2B5EF4-FFF2-40B4-BE49-F238E27FC236}">
                  <a16:creationId xmlns="" xmlns:a16="http://schemas.microsoft.com/office/drawing/2014/main" id="{8B849D13-99B4-9A48-BDE3-A24B9E6F3477}"/>
                </a:ext>
              </a:extLst>
            </p:cNvPr>
            <p:cNvSpPr>
              <a:spLocks/>
            </p:cNvSpPr>
            <p:nvPr/>
          </p:nvSpPr>
          <p:spPr bwMode="auto">
            <a:xfrm>
              <a:off x="2712106" y="3408476"/>
              <a:ext cx="465279" cy="600437"/>
            </a:xfrm>
            <a:custGeom>
              <a:avLst/>
              <a:gdLst>
                <a:gd name="T0" fmla="*/ 61 w 120"/>
                <a:gd name="T1" fmla="*/ 0 h 155"/>
                <a:gd name="T2" fmla="*/ 39 w 120"/>
                <a:gd name="T3" fmla="*/ 2 h 155"/>
                <a:gd name="T4" fmla="*/ 92 w 120"/>
                <a:gd name="T5" fmla="*/ 92 h 155"/>
                <a:gd name="T6" fmla="*/ 0 w 120"/>
                <a:gd name="T7" fmla="*/ 142 h 155"/>
                <a:gd name="T8" fmla="*/ 17 w 120"/>
                <a:gd name="T9" fmla="*/ 155 h 155"/>
                <a:gd name="T10" fmla="*/ 120 w 120"/>
                <a:gd name="T11" fmla="*/ 100 h 155"/>
                <a:gd name="T12" fmla="*/ 61 w 120"/>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20" h="155">
                  <a:moveTo>
                    <a:pt x="61" y="0"/>
                  </a:moveTo>
                  <a:cubicBezTo>
                    <a:pt x="54" y="0"/>
                    <a:pt x="46" y="0"/>
                    <a:pt x="39" y="2"/>
                  </a:cubicBezTo>
                  <a:cubicBezTo>
                    <a:pt x="92" y="92"/>
                    <a:pt x="92" y="92"/>
                    <a:pt x="92" y="92"/>
                  </a:cubicBezTo>
                  <a:cubicBezTo>
                    <a:pt x="0" y="142"/>
                    <a:pt x="0" y="142"/>
                    <a:pt x="0" y="142"/>
                  </a:cubicBezTo>
                  <a:cubicBezTo>
                    <a:pt x="5" y="146"/>
                    <a:pt x="11" y="151"/>
                    <a:pt x="17" y="155"/>
                  </a:cubicBezTo>
                  <a:cubicBezTo>
                    <a:pt x="120" y="100"/>
                    <a:pt x="120" y="100"/>
                    <a:pt x="120" y="100"/>
                  </a:cubicBezTo>
                  <a:lnTo>
                    <a:pt x="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1" name="Freeform 30">
              <a:extLst>
                <a:ext uri="{FF2B5EF4-FFF2-40B4-BE49-F238E27FC236}">
                  <a16:creationId xmlns="" xmlns:a16="http://schemas.microsoft.com/office/drawing/2014/main" id="{28140D96-F228-AB4A-8117-C54FE3EBE78A}"/>
                </a:ext>
              </a:extLst>
            </p:cNvPr>
            <p:cNvSpPr>
              <a:spLocks/>
            </p:cNvSpPr>
            <p:nvPr/>
          </p:nvSpPr>
          <p:spPr bwMode="auto">
            <a:xfrm>
              <a:off x="2840087" y="3408476"/>
              <a:ext cx="550202" cy="685360"/>
            </a:xfrm>
            <a:custGeom>
              <a:avLst/>
              <a:gdLst>
                <a:gd name="T0" fmla="*/ 142 w 142"/>
                <a:gd name="T1" fmla="*/ 115 h 177"/>
                <a:gd name="T2" fmla="*/ 76 w 142"/>
                <a:gd name="T3" fmla="*/ 3 h 177"/>
                <a:gd name="T4" fmla="*/ 46 w 142"/>
                <a:gd name="T5" fmla="*/ 0 h 177"/>
                <a:gd name="T6" fmla="*/ 109 w 142"/>
                <a:gd name="T7" fmla="*/ 106 h 177"/>
                <a:gd name="T8" fmla="*/ 0 w 142"/>
                <a:gd name="T9" fmla="*/ 164 h 177"/>
                <a:gd name="T10" fmla="*/ 28 w 142"/>
                <a:gd name="T11" fmla="*/ 177 h 177"/>
                <a:gd name="T12" fmla="*/ 142 w 142"/>
                <a:gd name="T13" fmla="*/ 115 h 177"/>
              </a:gdLst>
              <a:ahLst/>
              <a:cxnLst>
                <a:cxn ang="0">
                  <a:pos x="T0" y="T1"/>
                </a:cxn>
                <a:cxn ang="0">
                  <a:pos x="T2" y="T3"/>
                </a:cxn>
                <a:cxn ang="0">
                  <a:pos x="T4" y="T5"/>
                </a:cxn>
                <a:cxn ang="0">
                  <a:pos x="T6" y="T7"/>
                </a:cxn>
                <a:cxn ang="0">
                  <a:pos x="T8" y="T9"/>
                </a:cxn>
                <a:cxn ang="0">
                  <a:pos x="T10" y="T11"/>
                </a:cxn>
                <a:cxn ang="0">
                  <a:pos x="T12" y="T13"/>
                </a:cxn>
              </a:cxnLst>
              <a:rect l="0" t="0" r="r" b="b"/>
              <a:pathLst>
                <a:path w="142" h="177">
                  <a:moveTo>
                    <a:pt x="142" y="115"/>
                  </a:moveTo>
                  <a:cubicBezTo>
                    <a:pt x="76" y="3"/>
                    <a:pt x="76" y="3"/>
                    <a:pt x="76" y="3"/>
                  </a:cubicBezTo>
                  <a:cubicBezTo>
                    <a:pt x="67" y="2"/>
                    <a:pt x="57" y="0"/>
                    <a:pt x="46" y="0"/>
                  </a:cubicBezTo>
                  <a:cubicBezTo>
                    <a:pt x="109" y="106"/>
                    <a:pt x="109" y="106"/>
                    <a:pt x="109" y="106"/>
                  </a:cubicBezTo>
                  <a:cubicBezTo>
                    <a:pt x="0" y="164"/>
                    <a:pt x="0" y="164"/>
                    <a:pt x="0" y="164"/>
                  </a:cubicBezTo>
                  <a:cubicBezTo>
                    <a:pt x="9" y="169"/>
                    <a:pt x="18" y="173"/>
                    <a:pt x="28" y="177"/>
                  </a:cubicBezTo>
                  <a:lnTo>
                    <a:pt x="142"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2" name="Freeform 31">
              <a:extLst>
                <a:ext uri="{FF2B5EF4-FFF2-40B4-BE49-F238E27FC236}">
                  <a16:creationId xmlns="" xmlns:a16="http://schemas.microsoft.com/office/drawing/2014/main" id="{7A58CD65-DC61-2D44-A2A4-C8BC64F0ABD1}"/>
                </a:ext>
              </a:extLst>
            </p:cNvPr>
            <p:cNvSpPr>
              <a:spLocks/>
            </p:cNvSpPr>
            <p:nvPr/>
          </p:nvSpPr>
          <p:spPr bwMode="auto">
            <a:xfrm>
              <a:off x="5432015" y="3756538"/>
              <a:ext cx="607614" cy="582496"/>
            </a:xfrm>
            <a:custGeom>
              <a:avLst/>
              <a:gdLst>
                <a:gd name="T0" fmla="*/ 0 w 157"/>
                <a:gd name="T1" fmla="*/ 150 h 150"/>
                <a:gd name="T2" fmla="*/ 131 w 157"/>
                <a:gd name="T3" fmla="*/ 0 h 150"/>
                <a:gd name="T4" fmla="*/ 144 w 157"/>
                <a:gd name="T5" fmla="*/ 14 h 150"/>
                <a:gd name="T6" fmla="*/ 157 w 157"/>
                <a:gd name="T7" fmla="*/ 27 h 150"/>
                <a:gd name="T8" fmla="*/ 0 w 157"/>
                <a:gd name="T9" fmla="*/ 150 h 150"/>
              </a:gdLst>
              <a:ahLst/>
              <a:cxnLst>
                <a:cxn ang="0">
                  <a:pos x="T0" y="T1"/>
                </a:cxn>
                <a:cxn ang="0">
                  <a:pos x="T2" y="T3"/>
                </a:cxn>
                <a:cxn ang="0">
                  <a:pos x="T4" y="T5"/>
                </a:cxn>
                <a:cxn ang="0">
                  <a:pos x="T6" y="T7"/>
                </a:cxn>
                <a:cxn ang="0">
                  <a:pos x="T8" y="T9"/>
                </a:cxn>
              </a:cxnLst>
              <a:rect l="0" t="0" r="r" b="b"/>
              <a:pathLst>
                <a:path w="157" h="150">
                  <a:moveTo>
                    <a:pt x="0" y="150"/>
                  </a:moveTo>
                  <a:cubicBezTo>
                    <a:pt x="47" y="80"/>
                    <a:pt x="131" y="0"/>
                    <a:pt x="131" y="0"/>
                  </a:cubicBezTo>
                  <a:cubicBezTo>
                    <a:pt x="144" y="14"/>
                    <a:pt x="144" y="14"/>
                    <a:pt x="144" y="14"/>
                  </a:cubicBezTo>
                  <a:cubicBezTo>
                    <a:pt x="157" y="27"/>
                    <a:pt x="157" y="27"/>
                    <a:pt x="157" y="27"/>
                  </a:cubicBezTo>
                  <a:cubicBezTo>
                    <a:pt x="157" y="27"/>
                    <a:pt x="73" y="107"/>
                    <a:pt x="0" y="150"/>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3" name="Freeform 32">
              <a:extLst>
                <a:ext uri="{FF2B5EF4-FFF2-40B4-BE49-F238E27FC236}">
                  <a16:creationId xmlns="" xmlns:a16="http://schemas.microsoft.com/office/drawing/2014/main" id="{C4EE60CB-D789-8D4E-8A26-8D0C70A0D676}"/>
                </a:ext>
              </a:extLst>
            </p:cNvPr>
            <p:cNvSpPr>
              <a:spLocks/>
            </p:cNvSpPr>
            <p:nvPr/>
          </p:nvSpPr>
          <p:spPr bwMode="auto">
            <a:xfrm>
              <a:off x="5885333" y="3199160"/>
              <a:ext cx="739184" cy="716458"/>
            </a:xfrm>
            <a:custGeom>
              <a:avLst/>
              <a:gdLst>
                <a:gd name="T0" fmla="*/ 20 w 191"/>
                <a:gd name="T1" fmla="*/ 164 h 185"/>
                <a:gd name="T2" fmla="*/ 9 w 191"/>
                <a:gd name="T3" fmla="*/ 138 h 185"/>
                <a:gd name="T4" fmla="*/ 155 w 191"/>
                <a:gd name="T5" fmla="*/ 0 h 185"/>
                <a:gd name="T6" fmla="*/ 191 w 191"/>
                <a:gd name="T7" fmla="*/ 38 h 185"/>
                <a:gd name="T8" fmla="*/ 45 w 191"/>
                <a:gd name="T9" fmla="*/ 177 h 185"/>
                <a:gd name="T10" fmla="*/ 20 w 191"/>
                <a:gd name="T11" fmla="*/ 164 h 185"/>
              </a:gdLst>
              <a:ahLst/>
              <a:cxnLst>
                <a:cxn ang="0">
                  <a:pos x="T0" y="T1"/>
                </a:cxn>
                <a:cxn ang="0">
                  <a:pos x="T2" y="T3"/>
                </a:cxn>
                <a:cxn ang="0">
                  <a:pos x="T4" y="T5"/>
                </a:cxn>
                <a:cxn ang="0">
                  <a:pos x="T6" y="T7"/>
                </a:cxn>
                <a:cxn ang="0">
                  <a:pos x="T8" y="T9"/>
                </a:cxn>
                <a:cxn ang="0">
                  <a:pos x="T10" y="T11"/>
                </a:cxn>
              </a:cxnLst>
              <a:rect l="0" t="0" r="r" b="b"/>
              <a:pathLst>
                <a:path w="191" h="185">
                  <a:moveTo>
                    <a:pt x="20" y="164"/>
                  </a:moveTo>
                  <a:cubicBezTo>
                    <a:pt x="20" y="164"/>
                    <a:pt x="0" y="147"/>
                    <a:pt x="9" y="138"/>
                  </a:cubicBezTo>
                  <a:cubicBezTo>
                    <a:pt x="155" y="0"/>
                    <a:pt x="155" y="0"/>
                    <a:pt x="155" y="0"/>
                  </a:cubicBezTo>
                  <a:cubicBezTo>
                    <a:pt x="191" y="38"/>
                    <a:pt x="191" y="38"/>
                    <a:pt x="191" y="38"/>
                  </a:cubicBezTo>
                  <a:cubicBezTo>
                    <a:pt x="45" y="177"/>
                    <a:pt x="45" y="177"/>
                    <a:pt x="45" y="177"/>
                  </a:cubicBezTo>
                  <a:cubicBezTo>
                    <a:pt x="37" y="185"/>
                    <a:pt x="20" y="164"/>
                    <a:pt x="20" y="16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4" name="Freeform 33">
              <a:extLst>
                <a:ext uri="{FF2B5EF4-FFF2-40B4-BE49-F238E27FC236}">
                  <a16:creationId xmlns="" xmlns:a16="http://schemas.microsoft.com/office/drawing/2014/main" id="{F7E98654-AD21-1949-93F5-6DC6900A0246}"/>
                </a:ext>
              </a:extLst>
            </p:cNvPr>
            <p:cNvSpPr>
              <a:spLocks/>
            </p:cNvSpPr>
            <p:nvPr/>
          </p:nvSpPr>
          <p:spPr bwMode="auto">
            <a:xfrm>
              <a:off x="6276455" y="2733881"/>
              <a:ext cx="836067" cy="813341"/>
            </a:xfrm>
            <a:custGeom>
              <a:avLst/>
              <a:gdLst>
                <a:gd name="T0" fmla="*/ 699 w 699"/>
                <a:gd name="T1" fmla="*/ 126 h 680"/>
                <a:gd name="T2" fmla="*/ 580 w 699"/>
                <a:gd name="T3" fmla="*/ 0 h 680"/>
                <a:gd name="T4" fmla="*/ 0 w 699"/>
                <a:gd name="T5" fmla="*/ 554 h 680"/>
                <a:gd name="T6" fmla="*/ 116 w 699"/>
                <a:gd name="T7" fmla="*/ 680 h 680"/>
                <a:gd name="T8" fmla="*/ 699 w 699"/>
                <a:gd name="T9" fmla="*/ 126 h 680"/>
              </a:gdLst>
              <a:ahLst/>
              <a:cxnLst>
                <a:cxn ang="0">
                  <a:pos x="T0" y="T1"/>
                </a:cxn>
                <a:cxn ang="0">
                  <a:pos x="T2" y="T3"/>
                </a:cxn>
                <a:cxn ang="0">
                  <a:pos x="T4" y="T5"/>
                </a:cxn>
                <a:cxn ang="0">
                  <a:pos x="T6" y="T7"/>
                </a:cxn>
                <a:cxn ang="0">
                  <a:pos x="T8" y="T9"/>
                </a:cxn>
              </a:cxnLst>
              <a:rect l="0" t="0" r="r" b="b"/>
              <a:pathLst>
                <a:path w="699" h="680">
                  <a:moveTo>
                    <a:pt x="699" y="126"/>
                  </a:moveTo>
                  <a:lnTo>
                    <a:pt x="580" y="0"/>
                  </a:lnTo>
                  <a:lnTo>
                    <a:pt x="0" y="554"/>
                  </a:lnTo>
                  <a:lnTo>
                    <a:pt x="116" y="680"/>
                  </a:lnTo>
                  <a:lnTo>
                    <a:pt x="699" y="126"/>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5" name="Freeform 34">
              <a:extLst>
                <a:ext uri="{FF2B5EF4-FFF2-40B4-BE49-F238E27FC236}">
                  <a16:creationId xmlns="" xmlns:a16="http://schemas.microsoft.com/office/drawing/2014/main" id="{BD615685-439A-A14D-8B23-9E1DA927009A}"/>
                </a:ext>
              </a:extLst>
            </p:cNvPr>
            <p:cNvSpPr>
              <a:spLocks/>
            </p:cNvSpPr>
            <p:nvPr/>
          </p:nvSpPr>
          <p:spPr bwMode="auto">
            <a:xfrm>
              <a:off x="6729773" y="1830833"/>
              <a:ext cx="1313307" cy="1306131"/>
            </a:xfrm>
            <a:custGeom>
              <a:avLst/>
              <a:gdLst>
                <a:gd name="T0" fmla="*/ 58 w 339"/>
                <a:gd name="T1" fmla="*/ 274 h 337"/>
                <a:gd name="T2" fmla="*/ 53 w 339"/>
                <a:gd name="T3" fmla="*/ 134 h 337"/>
                <a:gd name="T4" fmla="*/ 280 w 339"/>
                <a:gd name="T5" fmla="*/ 63 h 337"/>
                <a:gd name="T6" fmla="*/ 198 w 339"/>
                <a:gd name="T7" fmla="*/ 287 h 337"/>
                <a:gd name="T8" fmla="*/ 58 w 339"/>
                <a:gd name="T9" fmla="*/ 274 h 337"/>
              </a:gdLst>
              <a:ahLst/>
              <a:cxnLst>
                <a:cxn ang="0">
                  <a:pos x="T0" y="T1"/>
                </a:cxn>
                <a:cxn ang="0">
                  <a:pos x="T2" y="T3"/>
                </a:cxn>
                <a:cxn ang="0">
                  <a:pos x="T4" y="T5"/>
                </a:cxn>
                <a:cxn ang="0">
                  <a:pos x="T6" y="T7"/>
                </a:cxn>
                <a:cxn ang="0">
                  <a:pos x="T8" y="T9"/>
                </a:cxn>
              </a:cxnLst>
              <a:rect l="0" t="0" r="r" b="b"/>
              <a:pathLst>
                <a:path w="339" h="337">
                  <a:moveTo>
                    <a:pt x="58" y="274"/>
                  </a:moveTo>
                  <a:cubicBezTo>
                    <a:pt x="58" y="274"/>
                    <a:pt x="0" y="184"/>
                    <a:pt x="53" y="134"/>
                  </a:cubicBezTo>
                  <a:cubicBezTo>
                    <a:pt x="92" y="97"/>
                    <a:pt x="190" y="0"/>
                    <a:pt x="280" y="63"/>
                  </a:cubicBezTo>
                  <a:cubicBezTo>
                    <a:pt x="339" y="157"/>
                    <a:pt x="237" y="249"/>
                    <a:pt x="198" y="287"/>
                  </a:cubicBezTo>
                  <a:cubicBezTo>
                    <a:pt x="145" y="337"/>
                    <a:pt x="58" y="274"/>
                    <a:pt x="58" y="274"/>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6" name="Freeform 35">
              <a:extLst>
                <a:ext uri="{FF2B5EF4-FFF2-40B4-BE49-F238E27FC236}">
                  <a16:creationId xmlns="" xmlns:a16="http://schemas.microsoft.com/office/drawing/2014/main" id="{61D2139F-6C27-7343-BBC3-71AC99575A7B}"/>
                </a:ext>
              </a:extLst>
            </p:cNvPr>
            <p:cNvSpPr>
              <a:spLocks/>
            </p:cNvSpPr>
            <p:nvPr/>
          </p:nvSpPr>
          <p:spPr bwMode="auto">
            <a:xfrm>
              <a:off x="7295524" y="2019815"/>
              <a:ext cx="553790" cy="551398"/>
            </a:xfrm>
            <a:custGeom>
              <a:avLst/>
              <a:gdLst>
                <a:gd name="T0" fmla="*/ 6 w 143"/>
                <a:gd name="T1" fmla="*/ 10 h 142"/>
                <a:gd name="T2" fmla="*/ 29 w 143"/>
                <a:gd name="T3" fmla="*/ 0 h 142"/>
                <a:gd name="T4" fmla="*/ 23 w 143"/>
                <a:gd name="T5" fmla="*/ 119 h 142"/>
                <a:gd name="T6" fmla="*/ 143 w 143"/>
                <a:gd name="T7" fmla="*/ 120 h 142"/>
                <a:gd name="T8" fmla="*/ 132 w 143"/>
                <a:gd name="T9" fmla="*/ 142 h 142"/>
                <a:gd name="T10" fmla="*/ 0 w 143"/>
                <a:gd name="T11" fmla="*/ 141 h 142"/>
                <a:gd name="T12" fmla="*/ 6 w 143"/>
                <a:gd name="T13" fmla="*/ 10 h 142"/>
              </a:gdLst>
              <a:ahLst/>
              <a:cxnLst>
                <a:cxn ang="0">
                  <a:pos x="T0" y="T1"/>
                </a:cxn>
                <a:cxn ang="0">
                  <a:pos x="T2" y="T3"/>
                </a:cxn>
                <a:cxn ang="0">
                  <a:pos x="T4" y="T5"/>
                </a:cxn>
                <a:cxn ang="0">
                  <a:pos x="T6" y="T7"/>
                </a:cxn>
                <a:cxn ang="0">
                  <a:pos x="T8" y="T9"/>
                </a:cxn>
                <a:cxn ang="0">
                  <a:pos x="T10" y="T11"/>
                </a:cxn>
                <a:cxn ang="0">
                  <a:pos x="T12" y="T13"/>
                </a:cxn>
              </a:cxnLst>
              <a:rect l="0" t="0" r="r" b="b"/>
              <a:pathLst>
                <a:path w="143" h="142">
                  <a:moveTo>
                    <a:pt x="6" y="10"/>
                  </a:moveTo>
                  <a:cubicBezTo>
                    <a:pt x="14" y="6"/>
                    <a:pt x="21" y="3"/>
                    <a:pt x="29" y="0"/>
                  </a:cubicBezTo>
                  <a:cubicBezTo>
                    <a:pt x="23" y="119"/>
                    <a:pt x="23" y="119"/>
                    <a:pt x="23" y="119"/>
                  </a:cubicBezTo>
                  <a:cubicBezTo>
                    <a:pt x="143" y="120"/>
                    <a:pt x="143" y="120"/>
                    <a:pt x="143" y="120"/>
                  </a:cubicBezTo>
                  <a:cubicBezTo>
                    <a:pt x="140" y="128"/>
                    <a:pt x="136" y="135"/>
                    <a:pt x="132" y="142"/>
                  </a:cubicBezTo>
                  <a:cubicBezTo>
                    <a:pt x="0" y="141"/>
                    <a:pt x="0" y="141"/>
                    <a:pt x="0" y="14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7" name="Freeform 36">
              <a:extLst>
                <a:ext uri="{FF2B5EF4-FFF2-40B4-BE49-F238E27FC236}">
                  <a16:creationId xmlns="" xmlns:a16="http://schemas.microsoft.com/office/drawing/2014/main" id="{9DBE8F42-191C-1949-A19D-FE20D6D46616}"/>
                </a:ext>
              </a:extLst>
            </p:cNvPr>
            <p:cNvSpPr>
              <a:spLocks/>
            </p:cNvSpPr>
            <p:nvPr/>
          </p:nvSpPr>
          <p:spPr bwMode="auto">
            <a:xfrm>
              <a:off x="7112522" y="2097561"/>
              <a:ext cx="651869" cy="648281"/>
            </a:xfrm>
            <a:custGeom>
              <a:avLst/>
              <a:gdLst>
                <a:gd name="T0" fmla="*/ 0 w 168"/>
                <a:gd name="T1" fmla="*/ 166 h 167"/>
                <a:gd name="T2" fmla="*/ 6 w 168"/>
                <a:gd name="T3" fmla="*/ 19 h 167"/>
                <a:gd name="T4" fmla="*/ 35 w 168"/>
                <a:gd name="T5" fmla="*/ 0 h 167"/>
                <a:gd name="T6" fmla="*/ 28 w 168"/>
                <a:gd name="T7" fmla="*/ 139 h 167"/>
                <a:gd name="T8" fmla="*/ 168 w 168"/>
                <a:gd name="T9" fmla="*/ 140 h 167"/>
                <a:gd name="T10" fmla="*/ 147 w 168"/>
                <a:gd name="T11" fmla="*/ 167 h 167"/>
                <a:gd name="T12" fmla="*/ 0 w 168"/>
                <a:gd name="T13" fmla="*/ 166 h 167"/>
              </a:gdLst>
              <a:ahLst/>
              <a:cxnLst>
                <a:cxn ang="0">
                  <a:pos x="T0" y="T1"/>
                </a:cxn>
                <a:cxn ang="0">
                  <a:pos x="T2" y="T3"/>
                </a:cxn>
                <a:cxn ang="0">
                  <a:pos x="T4" y="T5"/>
                </a:cxn>
                <a:cxn ang="0">
                  <a:pos x="T6" y="T7"/>
                </a:cxn>
                <a:cxn ang="0">
                  <a:pos x="T8" y="T9"/>
                </a:cxn>
                <a:cxn ang="0">
                  <a:pos x="T10" y="T11"/>
                </a:cxn>
                <a:cxn ang="0">
                  <a:pos x="T12" y="T13"/>
                </a:cxn>
              </a:cxnLst>
              <a:rect l="0" t="0" r="r" b="b"/>
              <a:pathLst>
                <a:path w="168" h="167">
                  <a:moveTo>
                    <a:pt x="0" y="166"/>
                  </a:moveTo>
                  <a:cubicBezTo>
                    <a:pt x="6" y="19"/>
                    <a:pt x="6" y="19"/>
                    <a:pt x="6" y="19"/>
                  </a:cubicBezTo>
                  <a:cubicBezTo>
                    <a:pt x="15" y="12"/>
                    <a:pt x="25" y="6"/>
                    <a:pt x="35" y="0"/>
                  </a:cubicBezTo>
                  <a:cubicBezTo>
                    <a:pt x="28" y="139"/>
                    <a:pt x="28" y="139"/>
                    <a:pt x="28" y="139"/>
                  </a:cubicBezTo>
                  <a:cubicBezTo>
                    <a:pt x="168" y="140"/>
                    <a:pt x="168" y="140"/>
                    <a:pt x="168" y="140"/>
                  </a:cubicBezTo>
                  <a:cubicBezTo>
                    <a:pt x="162" y="150"/>
                    <a:pt x="155" y="159"/>
                    <a:pt x="147" y="167"/>
                  </a:cubicBezTo>
                  <a:lnTo>
                    <a:pt x="0"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8" name="Freeform 37">
              <a:extLst>
                <a:ext uri="{FF2B5EF4-FFF2-40B4-BE49-F238E27FC236}">
                  <a16:creationId xmlns="" xmlns:a16="http://schemas.microsoft.com/office/drawing/2014/main" id="{6A3AA781-F264-A94E-A42E-5B7EFA97BFA6}"/>
                </a:ext>
              </a:extLst>
            </p:cNvPr>
            <p:cNvSpPr>
              <a:spLocks/>
            </p:cNvSpPr>
            <p:nvPr/>
          </p:nvSpPr>
          <p:spPr bwMode="auto">
            <a:xfrm>
              <a:off x="4997834" y="4761254"/>
              <a:ext cx="832479" cy="2096746"/>
            </a:xfrm>
            <a:custGeom>
              <a:avLst/>
              <a:gdLst>
                <a:gd name="T0" fmla="*/ 696 w 696"/>
                <a:gd name="T1" fmla="*/ 434 h 1753"/>
                <a:gd name="T2" fmla="*/ 346 w 696"/>
                <a:gd name="T3" fmla="*/ 0 h 1753"/>
                <a:gd name="T4" fmla="*/ 0 w 696"/>
                <a:gd name="T5" fmla="*/ 434 h 1753"/>
                <a:gd name="T6" fmla="*/ 172 w 696"/>
                <a:gd name="T7" fmla="*/ 434 h 1753"/>
                <a:gd name="T8" fmla="*/ 172 w 696"/>
                <a:gd name="T9" fmla="*/ 1753 h 1753"/>
                <a:gd name="T10" fmla="*/ 521 w 696"/>
                <a:gd name="T11" fmla="*/ 1753 h 1753"/>
                <a:gd name="T12" fmla="*/ 521 w 696"/>
                <a:gd name="T13" fmla="*/ 434 h 1753"/>
                <a:gd name="T14" fmla="*/ 696 w 696"/>
                <a:gd name="T15" fmla="*/ 434 h 17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6" h="1753">
                  <a:moveTo>
                    <a:pt x="696" y="434"/>
                  </a:moveTo>
                  <a:lnTo>
                    <a:pt x="346" y="0"/>
                  </a:lnTo>
                  <a:lnTo>
                    <a:pt x="0" y="434"/>
                  </a:lnTo>
                  <a:lnTo>
                    <a:pt x="172" y="434"/>
                  </a:lnTo>
                  <a:lnTo>
                    <a:pt x="172" y="1753"/>
                  </a:lnTo>
                  <a:lnTo>
                    <a:pt x="521" y="1753"/>
                  </a:lnTo>
                  <a:lnTo>
                    <a:pt x="521" y="434"/>
                  </a:lnTo>
                  <a:lnTo>
                    <a:pt x="696" y="434"/>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9" name="Freeform 38">
              <a:extLst>
                <a:ext uri="{FF2B5EF4-FFF2-40B4-BE49-F238E27FC236}">
                  <a16:creationId xmlns="" xmlns:a16="http://schemas.microsoft.com/office/drawing/2014/main" id="{F2B78A27-217E-5442-80C7-B1A1B149E21E}"/>
                </a:ext>
              </a:extLst>
            </p:cNvPr>
            <p:cNvSpPr>
              <a:spLocks/>
            </p:cNvSpPr>
            <p:nvPr/>
          </p:nvSpPr>
          <p:spPr bwMode="auto">
            <a:xfrm>
              <a:off x="5722665" y="5276769"/>
              <a:ext cx="626751" cy="1577643"/>
            </a:xfrm>
            <a:custGeom>
              <a:avLst/>
              <a:gdLst>
                <a:gd name="T0" fmla="*/ 524 w 524"/>
                <a:gd name="T1" fmla="*/ 330 h 1319"/>
                <a:gd name="T2" fmla="*/ 262 w 524"/>
                <a:gd name="T3" fmla="*/ 0 h 1319"/>
                <a:gd name="T4" fmla="*/ 0 w 524"/>
                <a:gd name="T5" fmla="*/ 330 h 1319"/>
                <a:gd name="T6" fmla="*/ 132 w 524"/>
                <a:gd name="T7" fmla="*/ 330 h 1319"/>
                <a:gd name="T8" fmla="*/ 132 w 524"/>
                <a:gd name="T9" fmla="*/ 1319 h 1319"/>
                <a:gd name="T10" fmla="*/ 395 w 524"/>
                <a:gd name="T11" fmla="*/ 1319 h 1319"/>
                <a:gd name="T12" fmla="*/ 395 w 524"/>
                <a:gd name="T13" fmla="*/ 330 h 1319"/>
                <a:gd name="T14" fmla="*/ 524 w 524"/>
                <a:gd name="T15" fmla="*/ 330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524" y="330"/>
                  </a:moveTo>
                  <a:lnTo>
                    <a:pt x="262" y="0"/>
                  </a:lnTo>
                  <a:lnTo>
                    <a:pt x="0" y="330"/>
                  </a:lnTo>
                  <a:lnTo>
                    <a:pt x="132" y="330"/>
                  </a:lnTo>
                  <a:lnTo>
                    <a:pt x="132" y="1319"/>
                  </a:lnTo>
                  <a:lnTo>
                    <a:pt x="395" y="1319"/>
                  </a:lnTo>
                  <a:lnTo>
                    <a:pt x="395" y="330"/>
                  </a:lnTo>
                  <a:lnTo>
                    <a:pt x="524" y="330"/>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0" name="Freeform 39">
              <a:extLst>
                <a:ext uri="{FF2B5EF4-FFF2-40B4-BE49-F238E27FC236}">
                  <a16:creationId xmlns="" xmlns:a16="http://schemas.microsoft.com/office/drawing/2014/main" id="{AE52360E-AE86-BE47-9756-133732907B3F}"/>
                </a:ext>
              </a:extLst>
            </p:cNvPr>
            <p:cNvSpPr>
              <a:spLocks/>
            </p:cNvSpPr>
            <p:nvPr/>
          </p:nvSpPr>
          <p:spPr bwMode="auto">
            <a:xfrm>
              <a:off x="4475143" y="5280357"/>
              <a:ext cx="626751" cy="1577643"/>
            </a:xfrm>
            <a:custGeom>
              <a:avLst/>
              <a:gdLst>
                <a:gd name="T0" fmla="*/ 0 w 524"/>
                <a:gd name="T1" fmla="*/ 327 h 1319"/>
                <a:gd name="T2" fmla="*/ 262 w 524"/>
                <a:gd name="T3" fmla="*/ 0 h 1319"/>
                <a:gd name="T4" fmla="*/ 524 w 524"/>
                <a:gd name="T5" fmla="*/ 327 h 1319"/>
                <a:gd name="T6" fmla="*/ 395 w 524"/>
                <a:gd name="T7" fmla="*/ 327 h 1319"/>
                <a:gd name="T8" fmla="*/ 395 w 524"/>
                <a:gd name="T9" fmla="*/ 1319 h 1319"/>
                <a:gd name="T10" fmla="*/ 132 w 524"/>
                <a:gd name="T11" fmla="*/ 1319 h 1319"/>
                <a:gd name="T12" fmla="*/ 132 w 524"/>
                <a:gd name="T13" fmla="*/ 327 h 1319"/>
                <a:gd name="T14" fmla="*/ 0 w 524"/>
                <a:gd name="T15" fmla="*/ 327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0" y="327"/>
                  </a:moveTo>
                  <a:lnTo>
                    <a:pt x="262" y="0"/>
                  </a:lnTo>
                  <a:lnTo>
                    <a:pt x="524" y="327"/>
                  </a:lnTo>
                  <a:lnTo>
                    <a:pt x="395" y="327"/>
                  </a:lnTo>
                  <a:lnTo>
                    <a:pt x="395" y="1319"/>
                  </a:lnTo>
                  <a:lnTo>
                    <a:pt x="132" y="1319"/>
                  </a:lnTo>
                  <a:lnTo>
                    <a:pt x="132" y="327"/>
                  </a:lnTo>
                  <a:lnTo>
                    <a:pt x="0" y="327"/>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1" name="Freeform 40">
              <a:extLst>
                <a:ext uri="{FF2B5EF4-FFF2-40B4-BE49-F238E27FC236}">
                  <a16:creationId xmlns="" xmlns:a16="http://schemas.microsoft.com/office/drawing/2014/main" id="{064C7E0B-CEEF-9449-93B4-4D810123F58F}"/>
                </a:ext>
              </a:extLst>
            </p:cNvPr>
            <p:cNvSpPr>
              <a:spLocks/>
            </p:cNvSpPr>
            <p:nvPr/>
          </p:nvSpPr>
          <p:spPr bwMode="auto">
            <a:xfrm>
              <a:off x="5989393" y="3900069"/>
              <a:ext cx="1794135" cy="2957931"/>
            </a:xfrm>
            <a:custGeom>
              <a:avLst/>
              <a:gdLst>
                <a:gd name="T0" fmla="*/ 352 w 463"/>
                <a:gd name="T1" fmla="*/ 566 h 763"/>
                <a:gd name="T2" fmla="*/ 397 w 463"/>
                <a:gd name="T3" fmla="*/ 180 h 763"/>
                <a:gd name="T4" fmla="*/ 114 w 463"/>
                <a:gd name="T5" fmla="*/ 65 h 763"/>
                <a:gd name="T6" fmla="*/ 148 w 463"/>
                <a:gd name="T7" fmla="*/ 122 h 763"/>
                <a:gd name="T8" fmla="*/ 48 w 463"/>
                <a:gd name="T9" fmla="*/ 225 h 763"/>
                <a:gd name="T10" fmla="*/ 48 w 463"/>
                <a:gd name="T11" fmla="*/ 305 h 763"/>
                <a:gd name="T12" fmla="*/ 161 w 463"/>
                <a:gd name="T13" fmla="*/ 278 h 763"/>
                <a:gd name="T14" fmla="*/ 184 w 463"/>
                <a:gd name="T15" fmla="*/ 271 h 763"/>
                <a:gd name="T16" fmla="*/ 184 w 463"/>
                <a:gd name="T17" fmla="*/ 271 h 763"/>
                <a:gd name="T18" fmla="*/ 194 w 463"/>
                <a:gd name="T19" fmla="*/ 273 h 763"/>
                <a:gd name="T20" fmla="*/ 207 w 463"/>
                <a:gd name="T21" fmla="*/ 286 h 763"/>
                <a:gd name="T22" fmla="*/ 151 w 463"/>
                <a:gd name="T23" fmla="*/ 417 h 763"/>
                <a:gd name="T24" fmla="*/ 92 w 463"/>
                <a:gd name="T25" fmla="*/ 582 h 763"/>
                <a:gd name="T26" fmla="*/ 0 w 463"/>
                <a:gd name="T27" fmla="*/ 763 h 763"/>
                <a:gd name="T28" fmla="*/ 92 w 463"/>
                <a:gd name="T29" fmla="*/ 763 h 763"/>
                <a:gd name="T30" fmla="*/ 111 w 463"/>
                <a:gd name="T31" fmla="*/ 763 h 763"/>
                <a:gd name="T32" fmla="*/ 232 w 463"/>
                <a:gd name="T33" fmla="*/ 763 h 763"/>
                <a:gd name="T34" fmla="*/ 463 w 463"/>
                <a:gd name="T35" fmla="*/ 763 h 763"/>
                <a:gd name="T36" fmla="*/ 352 w 463"/>
                <a:gd name="T37" fmla="*/ 56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3" h="763">
                  <a:moveTo>
                    <a:pt x="352" y="566"/>
                  </a:moveTo>
                  <a:cubicBezTo>
                    <a:pt x="293" y="514"/>
                    <a:pt x="440" y="322"/>
                    <a:pt x="397" y="180"/>
                  </a:cubicBezTo>
                  <a:cubicBezTo>
                    <a:pt x="342" y="0"/>
                    <a:pt x="109" y="31"/>
                    <a:pt x="114" y="65"/>
                  </a:cubicBezTo>
                  <a:cubicBezTo>
                    <a:pt x="116" y="79"/>
                    <a:pt x="148" y="122"/>
                    <a:pt x="148" y="122"/>
                  </a:cubicBezTo>
                  <a:cubicBezTo>
                    <a:pt x="148" y="122"/>
                    <a:pt x="80" y="185"/>
                    <a:pt x="48" y="225"/>
                  </a:cubicBezTo>
                  <a:cubicBezTo>
                    <a:pt x="28" y="250"/>
                    <a:pt x="8" y="280"/>
                    <a:pt x="48" y="305"/>
                  </a:cubicBezTo>
                  <a:cubicBezTo>
                    <a:pt x="97" y="336"/>
                    <a:pt x="118" y="306"/>
                    <a:pt x="161" y="278"/>
                  </a:cubicBezTo>
                  <a:cubicBezTo>
                    <a:pt x="170" y="273"/>
                    <a:pt x="177" y="271"/>
                    <a:pt x="184" y="271"/>
                  </a:cubicBezTo>
                  <a:cubicBezTo>
                    <a:pt x="184" y="271"/>
                    <a:pt x="184" y="271"/>
                    <a:pt x="184" y="271"/>
                  </a:cubicBezTo>
                  <a:cubicBezTo>
                    <a:pt x="188" y="271"/>
                    <a:pt x="191" y="272"/>
                    <a:pt x="194" y="273"/>
                  </a:cubicBezTo>
                  <a:cubicBezTo>
                    <a:pt x="199" y="276"/>
                    <a:pt x="203" y="280"/>
                    <a:pt x="207" y="286"/>
                  </a:cubicBezTo>
                  <a:cubicBezTo>
                    <a:pt x="218" y="312"/>
                    <a:pt x="200" y="368"/>
                    <a:pt x="151" y="417"/>
                  </a:cubicBezTo>
                  <a:cubicBezTo>
                    <a:pt x="84" y="482"/>
                    <a:pt x="92" y="582"/>
                    <a:pt x="92" y="582"/>
                  </a:cubicBezTo>
                  <a:cubicBezTo>
                    <a:pt x="41" y="624"/>
                    <a:pt x="0" y="655"/>
                    <a:pt x="0" y="763"/>
                  </a:cubicBezTo>
                  <a:cubicBezTo>
                    <a:pt x="92" y="763"/>
                    <a:pt x="92" y="763"/>
                    <a:pt x="92" y="763"/>
                  </a:cubicBezTo>
                  <a:cubicBezTo>
                    <a:pt x="111" y="763"/>
                    <a:pt x="111" y="763"/>
                    <a:pt x="111" y="763"/>
                  </a:cubicBezTo>
                  <a:cubicBezTo>
                    <a:pt x="232" y="763"/>
                    <a:pt x="232" y="763"/>
                    <a:pt x="232" y="763"/>
                  </a:cubicBezTo>
                  <a:cubicBezTo>
                    <a:pt x="463" y="763"/>
                    <a:pt x="463" y="763"/>
                    <a:pt x="463" y="763"/>
                  </a:cubicBezTo>
                  <a:cubicBezTo>
                    <a:pt x="463" y="642"/>
                    <a:pt x="411" y="618"/>
                    <a:pt x="352" y="56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grpSp>
      <p:sp>
        <p:nvSpPr>
          <p:cNvPr id="3" name="Rectangle 2"/>
          <p:cNvSpPr/>
          <p:nvPr/>
        </p:nvSpPr>
        <p:spPr>
          <a:xfrm>
            <a:off x="7999917" y="51370"/>
            <a:ext cx="1080000" cy="25200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atin typeface="Calibri" panose="020F0502020204030204" pitchFamily="34" charset="0"/>
                <a:cs typeface="Calibri" panose="020F0502020204030204" pitchFamily="34" charset="0"/>
              </a:rPr>
              <a:t>For Information</a:t>
            </a:r>
            <a:endParaRPr lang="en-US"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617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81200" y="271272"/>
            <a:ext cx="6858000" cy="3595878"/>
          </a:xfrm>
        </p:spPr>
        <p:txBody>
          <a:bodyPr/>
          <a:lstStyle/>
          <a:p>
            <a:pPr marL="216000">
              <a:spcBef>
                <a:spcPts val="0"/>
              </a:spcBef>
              <a:buFont typeface="Arial" panose="020B0604020202020204" pitchFamily="34" charset="0"/>
              <a:buChar char="•"/>
            </a:pPr>
            <a:r>
              <a:rPr lang="en-US" altLang="zh-TW" dirty="0" smtClean="0"/>
              <a:t>The AIM of THIS Presentation</a:t>
            </a:r>
          </a:p>
          <a:p>
            <a:pPr marL="216000">
              <a:spcBef>
                <a:spcPts val="0"/>
              </a:spcBef>
              <a:buFont typeface="Arial" panose="020B0604020202020204" pitchFamily="34" charset="0"/>
              <a:buChar char="•"/>
            </a:pPr>
            <a:r>
              <a:rPr lang="en-US" altLang="zh-TW" dirty="0" smtClean="0">
                <a:latin typeface="Arial" charset="0"/>
              </a:rPr>
              <a:t>The Domain Model</a:t>
            </a:r>
          </a:p>
          <a:p>
            <a:pPr marL="216000">
              <a:spcBef>
                <a:spcPts val="0"/>
              </a:spcBef>
              <a:buFont typeface="Arial" panose="020B0604020202020204" pitchFamily="34" charset="0"/>
              <a:buChar char="•"/>
            </a:pPr>
            <a:r>
              <a:rPr lang="en-US" altLang="zh-TW" dirty="0" smtClean="0">
                <a:latin typeface="Arial" charset="0"/>
              </a:rPr>
              <a:t>The Working Assumptions</a:t>
            </a:r>
          </a:p>
          <a:p>
            <a:pPr marL="216000">
              <a:spcBef>
                <a:spcPts val="0"/>
              </a:spcBef>
              <a:buFont typeface="Arial" panose="020B0604020202020204" pitchFamily="34" charset="0"/>
              <a:buChar char="•"/>
            </a:pPr>
            <a:r>
              <a:rPr lang="en-US" altLang="zh-TW" dirty="0" smtClean="0">
                <a:latin typeface="Arial" charset="0"/>
              </a:rPr>
              <a:t>Principles used in the Design</a:t>
            </a:r>
          </a:p>
          <a:p>
            <a:pPr marL="216000">
              <a:spcBef>
                <a:spcPts val="0"/>
              </a:spcBef>
              <a:buFont typeface="Arial" panose="020B0604020202020204" pitchFamily="34" charset="0"/>
              <a:buChar char="•"/>
            </a:pPr>
            <a:r>
              <a:rPr lang="en-US" altLang="zh-TW" dirty="0" smtClean="0">
                <a:latin typeface="Arial" charset="0"/>
              </a:rPr>
              <a:t>Context, A Product based organization</a:t>
            </a:r>
          </a:p>
          <a:p>
            <a:pPr marL="216000">
              <a:spcBef>
                <a:spcPts val="0"/>
              </a:spcBef>
              <a:buFont typeface="Arial" panose="020B0604020202020204" pitchFamily="34" charset="0"/>
              <a:buChar char="•"/>
            </a:pPr>
            <a:r>
              <a:rPr lang="en-US" altLang="zh-TW" dirty="0" smtClean="0">
                <a:latin typeface="Arial" charset="0"/>
              </a:rPr>
              <a:t>Enterprise Services</a:t>
            </a:r>
          </a:p>
          <a:p>
            <a:pPr marL="216000">
              <a:spcBef>
                <a:spcPts val="0"/>
              </a:spcBef>
              <a:buFont typeface="Arial" panose="020B0604020202020204" pitchFamily="34" charset="0"/>
              <a:buChar char="•"/>
            </a:pPr>
            <a:r>
              <a:rPr lang="en-US" altLang="zh-TW" dirty="0" smtClean="0">
                <a:latin typeface="Arial" charset="0"/>
              </a:rPr>
              <a:t>Enterprise Data Model</a:t>
            </a:r>
          </a:p>
          <a:p>
            <a:pPr marL="216000">
              <a:spcBef>
                <a:spcPts val="0"/>
              </a:spcBef>
              <a:buFont typeface="Arial" panose="020B0604020202020204" pitchFamily="34" charset="0"/>
              <a:buChar char="•"/>
            </a:pPr>
            <a:r>
              <a:rPr lang="en-US" altLang="zh-TW" dirty="0" smtClean="0">
                <a:latin typeface="Arial" charset="0"/>
              </a:rPr>
              <a:t>Emperies Technology Capabilities</a:t>
            </a:r>
          </a:p>
          <a:p>
            <a:pPr marL="216000">
              <a:spcBef>
                <a:spcPts val="0"/>
              </a:spcBef>
              <a:buFont typeface="Arial" panose="020B0604020202020204" pitchFamily="34" charset="0"/>
              <a:buChar char="•"/>
            </a:pPr>
            <a:r>
              <a:rPr lang="en-US" altLang="zh-TW" dirty="0" smtClean="0">
                <a:latin typeface="Arial" charset="0"/>
              </a:rPr>
              <a:t>Composite Solution Specification</a:t>
            </a:r>
          </a:p>
          <a:p>
            <a:pPr marL="216000">
              <a:spcBef>
                <a:spcPts val="0"/>
              </a:spcBef>
              <a:buFont typeface="Arial" panose="020B0604020202020204" pitchFamily="34" charset="0"/>
              <a:buChar char="•"/>
            </a:pPr>
            <a:r>
              <a:rPr lang="en-US" altLang="zh-TW" dirty="0" smtClean="0">
                <a:latin typeface="Arial" charset="0"/>
              </a:rPr>
              <a:t>Deployment Diagram</a:t>
            </a:r>
          </a:p>
          <a:p>
            <a:pPr marL="216000">
              <a:spcBef>
                <a:spcPts val="0"/>
              </a:spcBef>
              <a:buFont typeface="Arial" panose="020B0604020202020204" pitchFamily="34" charset="0"/>
              <a:buChar char="•"/>
            </a:pPr>
            <a:r>
              <a:rPr lang="en-US" altLang="zh-TW" dirty="0" smtClean="0">
                <a:latin typeface="Arial" charset="0"/>
              </a:rPr>
              <a:t>Endorsement Request</a:t>
            </a:r>
          </a:p>
          <a:p>
            <a:pPr marL="216000">
              <a:spcBef>
                <a:spcPts val="0"/>
              </a:spcBef>
              <a:buFont typeface="Arial" panose="020B0604020202020204" pitchFamily="34" charset="0"/>
              <a:buChar char="•"/>
            </a:pPr>
            <a:r>
              <a:rPr lang="en-US" altLang="zh-TW" dirty="0" smtClean="0">
                <a:latin typeface="Arial" charset="0"/>
              </a:rPr>
              <a:t>Proposed Architecture Governance</a:t>
            </a:r>
          </a:p>
          <a:p>
            <a:pPr>
              <a:buFont typeface="Arial" panose="020B0604020202020204" pitchFamily="34" charset="0"/>
              <a:buChar char="•"/>
            </a:pPr>
            <a:endParaRPr lang="en-US" altLang="zh-TW" dirty="0" smtClean="0">
              <a:latin typeface="Arial" charset="0"/>
            </a:endParaRPr>
          </a:p>
          <a:p>
            <a:pPr>
              <a:buFont typeface="Arial" panose="020B0604020202020204" pitchFamily="34" charset="0"/>
              <a:buChar char="•"/>
            </a:pPr>
            <a:endParaRPr lang="en-US" altLang="zh-TW" dirty="0" smtClean="0">
              <a:latin typeface="Arial" charset="0"/>
            </a:endParaRPr>
          </a:p>
          <a:p>
            <a:pPr>
              <a:buFont typeface="Arial" panose="020B0604020202020204" pitchFamily="34" charset="0"/>
              <a:buChar char="•"/>
            </a:pPr>
            <a:endParaRPr lang="en-US" altLang="zh-TW" dirty="0" smtClean="0">
              <a:latin typeface="Arial" charset="0"/>
            </a:endParaRPr>
          </a:p>
          <a:p>
            <a:pPr>
              <a:buFont typeface="Arial" panose="020B0604020202020204" pitchFamily="34" charset="0"/>
              <a:buChar char="•"/>
            </a:pPr>
            <a:endParaRPr lang="en-US" altLang="zh-TW" dirty="0" smtClean="0">
              <a:latin typeface="Arial" charset="0"/>
            </a:endParaRPr>
          </a:p>
          <a:p>
            <a:pPr>
              <a:buFont typeface="Arial" panose="020B0604020202020204" pitchFamily="34" charset="0"/>
              <a:buChar char="•"/>
            </a:pPr>
            <a:endParaRPr lang="en-US" altLang="zh-TW" dirty="0" smtClean="0">
              <a:latin typeface="Arial" charset="0"/>
            </a:endParaRPr>
          </a:p>
          <a:p>
            <a:pPr>
              <a:buFont typeface="Arial" panose="020B0604020202020204" pitchFamily="34" charset="0"/>
              <a:buChar char="•"/>
            </a:pPr>
            <a:endParaRPr lang="en-GB" altLang="zh-TW" dirty="0">
              <a:latin typeface="Arial" charset="0"/>
            </a:endParaRPr>
          </a:p>
        </p:txBody>
      </p:sp>
      <p:sp>
        <p:nvSpPr>
          <p:cNvPr id="3" name="Footer Placeholder 2"/>
          <p:cNvSpPr>
            <a:spLocks noGrp="1"/>
          </p:cNvSpPr>
          <p:nvPr>
            <p:ph type="ftr" sz="quarter" idx="13"/>
          </p:nvPr>
        </p:nvSpPr>
        <p:spPr/>
        <p:txBody>
          <a:bodyPr/>
          <a:lstStyle/>
          <a:p>
            <a:pPr>
              <a:defRPr/>
            </a:pPr>
            <a:r>
              <a:rPr lang="en-US"/>
              <a:t>CONFIDENTIAL</a:t>
            </a:r>
            <a:endParaRPr lang="en-US" dirty="0"/>
          </a:p>
        </p:txBody>
      </p:sp>
    </p:spTree>
    <p:extLst>
      <p:ext uri="{BB962C8B-B14F-4D97-AF65-F5344CB8AC3E}">
        <p14:creationId xmlns:p14="http://schemas.microsoft.com/office/powerpoint/2010/main" val="38441042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a:xfrm>
            <a:off x="3352800" y="895350"/>
            <a:ext cx="2514600" cy="3810000"/>
          </a:xfrm>
          <a:prstGeom prst="downArrow">
            <a:avLst>
              <a:gd name="adj1" fmla="val 77769"/>
              <a:gd name="adj2" fmla="val 1584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19</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Challenge and Expected Outcome</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136" name="Rectangle 135"/>
          <p:cNvSpPr/>
          <p:nvPr/>
        </p:nvSpPr>
        <p:spPr>
          <a:xfrm>
            <a:off x="674536" y="3647984"/>
            <a:ext cx="2449664" cy="600164"/>
          </a:xfrm>
          <a:prstGeom prst="rect">
            <a:avLst/>
          </a:prstGeom>
          <a:noFill/>
        </p:spPr>
        <p:txBody>
          <a:bodyPr wrap="square">
            <a:spAutoFit/>
          </a:bodyPr>
          <a:lstStyle/>
          <a:p>
            <a:pPr algn="ctr"/>
            <a:r>
              <a:rPr lang="en-US" sz="1100" dirty="0" smtClean="0">
                <a:solidFill>
                  <a:schemeClr val="tx2"/>
                </a:solidFill>
              </a:rPr>
              <a:t>Integration spaghetti and stale data causing customer satisfaction and operational issues</a:t>
            </a:r>
            <a:endParaRPr lang="en-US" sz="1100" dirty="0">
              <a:solidFill>
                <a:schemeClr val="tx2"/>
              </a:solidFill>
            </a:endParaRPr>
          </a:p>
        </p:txBody>
      </p:sp>
      <p:sp>
        <p:nvSpPr>
          <p:cNvPr id="137" name="Rectangle 136"/>
          <p:cNvSpPr/>
          <p:nvPr/>
        </p:nvSpPr>
        <p:spPr>
          <a:xfrm>
            <a:off x="3771538" y="3686456"/>
            <a:ext cx="1676400" cy="523220"/>
          </a:xfrm>
          <a:prstGeom prst="rect">
            <a:avLst/>
          </a:prstGeom>
          <a:noFill/>
        </p:spPr>
        <p:txBody>
          <a:bodyPr wrap="square">
            <a:spAutoFit/>
          </a:bodyPr>
          <a:lstStyle/>
          <a:p>
            <a:pPr algn="ctr"/>
            <a:r>
              <a:rPr lang="en-US" sz="1400" b="1" dirty="0" smtClean="0">
                <a:solidFill>
                  <a:schemeClr val="tx2"/>
                </a:solidFill>
              </a:rPr>
              <a:t>4. Real-Time Data Delivery &amp; Tracking</a:t>
            </a:r>
            <a:endParaRPr lang="en-US" sz="1400" b="1" dirty="0">
              <a:solidFill>
                <a:schemeClr val="tx2"/>
              </a:solidFill>
            </a:endParaRPr>
          </a:p>
        </p:txBody>
      </p:sp>
      <p:sp>
        <p:nvSpPr>
          <p:cNvPr id="138" name="Rectangle 137"/>
          <p:cNvSpPr/>
          <p:nvPr/>
        </p:nvSpPr>
        <p:spPr>
          <a:xfrm>
            <a:off x="6068179" y="3647984"/>
            <a:ext cx="2514600" cy="600164"/>
          </a:xfrm>
          <a:prstGeom prst="rect">
            <a:avLst/>
          </a:prstGeom>
          <a:noFill/>
        </p:spPr>
        <p:txBody>
          <a:bodyPr wrap="square">
            <a:spAutoFit/>
          </a:bodyPr>
          <a:lstStyle/>
          <a:p>
            <a:pPr algn="ctr"/>
            <a:r>
              <a:rPr lang="en-US" sz="1100" dirty="0" smtClean="0">
                <a:solidFill>
                  <a:schemeClr val="tx2"/>
                </a:solidFill>
              </a:rPr>
              <a:t>Ability to </a:t>
            </a:r>
            <a:r>
              <a:rPr lang="en-US" sz="1100" b="1" dirty="0" smtClean="0">
                <a:solidFill>
                  <a:schemeClr val="tx2"/>
                </a:solidFill>
              </a:rPr>
              <a:t>quickly response </a:t>
            </a:r>
            <a:r>
              <a:rPr lang="en-US" sz="1100" dirty="0" smtClean="0">
                <a:solidFill>
                  <a:schemeClr val="tx2"/>
                </a:solidFill>
              </a:rPr>
              <a:t>to customer requests, market changes and support </a:t>
            </a:r>
            <a:r>
              <a:rPr lang="en-US" sz="1100" b="1" dirty="0" smtClean="0">
                <a:solidFill>
                  <a:schemeClr val="tx2"/>
                </a:solidFill>
              </a:rPr>
              <a:t>proactive</a:t>
            </a:r>
            <a:r>
              <a:rPr lang="en-US" sz="1100" dirty="0" smtClean="0">
                <a:solidFill>
                  <a:schemeClr val="tx2"/>
                </a:solidFill>
              </a:rPr>
              <a:t> decision making &amp; analytics</a:t>
            </a:r>
            <a:endParaRPr lang="en-US" sz="1100" dirty="0">
              <a:solidFill>
                <a:schemeClr val="tx2"/>
              </a:solidFill>
            </a:endParaRPr>
          </a:p>
        </p:txBody>
      </p:sp>
      <p:sp>
        <p:nvSpPr>
          <p:cNvPr id="139" name="Rectangle 138"/>
          <p:cNvSpPr/>
          <p:nvPr/>
        </p:nvSpPr>
        <p:spPr>
          <a:xfrm>
            <a:off x="609600" y="1512777"/>
            <a:ext cx="2667000" cy="600164"/>
          </a:xfrm>
          <a:prstGeom prst="rect">
            <a:avLst/>
          </a:prstGeom>
          <a:noFill/>
        </p:spPr>
        <p:txBody>
          <a:bodyPr wrap="square">
            <a:spAutoFit/>
          </a:bodyPr>
          <a:lstStyle/>
          <a:p>
            <a:pPr algn="ctr"/>
            <a:r>
              <a:rPr lang="en-US" sz="1100" dirty="0" smtClean="0">
                <a:solidFill>
                  <a:schemeClr val="tx2"/>
                </a:solidFill>
              </a:rPr>
              <a:t>Legacy systems and silo/custom applications pay heavy toll on translation &amp; maintenance within and across domains</a:t>
            </a:r>
            <a:endParaRPr lang="en-US" sz="1100" dirty="0">
              <a:solidFill>
                <a:schemeClr val="tx2"/>
              </a:solidFill>
            </a:endParaRPr>
          </a:p>
        </p:txBody>
      </p:sp>
      <p:sp>
        <p:nvSpPr>
          <p:cNvPr id="140" name="Rectangle 139"/>
          <p:cNvSpPr/>
          <p:nvPr/>
        </p:nvSpPr>
        <p:spPr>
          <a:xfrm>
            <a:off x="3733438" y="1550563"/>
            <a:ext cx="1752600" cy="523220"/>
          </a:xfrm>
          <a:prstGeom prst="rect">
            <a:avLst/>
          </a:prstGeom>
          <a:noFill/>
        </p:spPr>
        <p:txBody>
          <a:bodyPr wrap="square">
            <a:spAutoFit/>
          </a:bodyPr>
          <a:lstStyle/>
          <a:p>
            <a:pPr algn="ctr"/>
            <a:r>
              <a:rPr lang="en-US" sz="1400" b="1" dirty="0" smtClean="0">
                <a:solidFill>
                  <a:schemeClr val="tx2"/>
                </a:solidFill>
              </a:rPr>
              <a:t>1. Standard Data Structure</a:t>
            </a:r>
            <a:endParaRPr lang="en-US" sz="1400" b="1" dirty="0">
              <a:solidFill>
                <a:schemeClr val="tx2"/>
              </a:solidFill>
            </a:endParaRPr>
          </a:p>
        </p:txBody>
      </p:sp>
      <p:sp>
        <p:nvSpPr>
          <p:cNvPr id="141" name="Rectangle 140"/>
          <p:cNvSpPr/>
          <p:nvPr/>
        </p:nvSpPr>
        <p:spPr>
          <a:xfrm>
            <a:off x="5943600" y="1512091"/>
            <a:ext cx="2667000" cy="600164"/>
          </a:xfrm>
          <a:prstGeom prst="rect">
            <a:avLst/>
          </a:prstGeom>
          <a:noFill/>
        </p:spPr>
        <p:txBody>
          <a:bodyPr wrap="square">
            <a:spAutoFit/>
          </a:bodyPr>
          <a:lstStyle/>
          <a:p>
            <a:pPr algn="ctr"/>
            <a:r>
              <a:rPr lang="en-US" sz="1100" dirty="0" smtClean="0">
                <a:solidFill>
                  <a:schemeClr val="tx2"/>
                </a:solidFill>
              </a:rPr>
              <a:t>Common data schema as </a:t>
            </a:r>
            <a:r>
              <a:rPr lang="en-US" sz="1100" b="1" dirty="0" smtClean="0">
                <a:solidFill>
                  <a:schemeClr val="tx2"/>
                </a:solidFill>
              </a:rPr>
              <a:t>single language </a:t>
            </a:r>
            <a:r>
              <a:rPr lang="en-US" sz="1100" dirty="0" smtClean="0">
                <a:solidFill>
                  <a:schemeClr val="tx2"/>
                </a:solidFill>
              </a:rPr>
              <a:t>used </a:t>
            </a:r>
            <a:r>
              <a:rPr lang="en-US" sz="1100" dirty="0">
                <a:solidFill>
                  <a:schemeClr val="tx2"/>
                </a:solidFill>
              </a:rPr>
              <a:t>across organization </a:t>
            </a:r>
            <a:r>
              <a:rPr lang="en-US" sz="1100" b="1" dirty="0">
                <a:solidFill>
                  <a:schemeClr val="tx2"/>
                </a:solidFill>
              </a:rPr>
              <a:t>agnostic</a:t>
            </a:r>
            <a:r>
              <a:rPr lang="en-US" sz="1100" dirty="0">
                <a:solidFill>
                  <a:schemeClr val="tx2"/>
                </a:solidFill>
              </a:rPr>
              <a:t> </a:t>
            </a:r>
            <a:r>
              <a:rPr lang="en-US" sz="1100" dirty="0" smtClean="0">
                <a:solidFill>
                  <a:schemeClr val="tx2"/>
                </a:solidFill>
              </a:rPr>
              <a:t>to infrastructure and applications</a:t>
            </a:r>
            <a:endParaRPr lang="en-US" sz="1100" dirty="0">
              <a:solidFill>
                <a:schemeClr val="tx2"/>
              </a:solidFill>
            </a:endParaRPr>
          </a:p>
        </p:txBody>
      </p:sp>
      <p:sp>
        <p:nvSpPr>
          <p:cNvPr id="142" name="Rectangle 141"/>
          <p:cNvSpPr/>
          <p:nvPr/>
        </p:nvSpPr>
        <p:spPr>
          <a:xfrm>
            <a:off x="674536" y="2221898"/>
            <a:ext cx="2525122" cy="600164"/>
          </a:xfrm>
          <a:prstGeom prst="rect">
            <a:avLst/>
          </a:prstGeom>
          <a:noFill/>
        </p:spPr>
        <p:txBody>
          <a:bodyPr wrap="square">
            <a:spAutoFit/>
          </a:bodyPr>
          <a:lstStyle/>
          <a:p>
            <a:pPr algn="ctr"/>
            <a:r>
              <a:rPr lang="en-US" sz="1100" dirty="0" smtClean="0">
                <a:solidFill>
                  <a:schemeClr val="tx2"/>
                </a:solidFill>
              </a:rPr>
              <a:t>Data fragmentation and ownership burden and complicate data ingestion, consumption and analytics</a:t>
            </a:r>
            <a:endParaRPr lang="en-US" sz="1100" dirty="0">
              <a:solidFill>
                <a:schemeClr val="tx2"/>
              </a:solidFill>
            </a:endParaRPr>
          </a:p>
        </p:txBody>
      </p:sp>
      <p:sp>
        <p:nvSpPr>
          <p:cNvPr id="143" name="Rectangle 142"/>
          <p:cNvSpPr/>
          <p:nvPr/>
        </p:nvSpPr>
        <p:spPr>
          <a:xfrm>
            <a:off x="3733800" y="2270284"/>
            <a:ext cx="1752600" cy="523220"/>
          </a:xfrm>
          <a:prstGeom prst="rect">
            <a:avLst/>
          </a:prstGeom>
          <a:noFill/>
        </p:spPr>
        <p:txBody>
          <a:bodyPr wrap="square">
            <a:spAutoFit/>
          </a:bodyPr>
          <a:lstStyle/>
          <a:p>
            <a:pPr algn="ctr"/>
            <a:r>
              <a:rPr lang="en-US" sz="1400" b="1" dirty="0" smtClean="0">
                <a:solidFill>
                  <a:schemeClr val="tx2"/>
                </a:solidFill>
              </a:rPr>
              <a:t>2. Data as a Product &amp; Data Catalog</a:t>
            </a:r>
            <a:endParaRPr lang="en-US" sz="1400" b="1" dirty="0">
              <a:solidFill>
                <a:schemeClr val="tx2"/>
              </a:solidFill>
            </a:endParaRPr>
          </a:p>
        </p:txBody>
      </p:sp>
      <p:sp>
        <p:nvSpPr>
          <p:cNvPr id="144" name="Rectangle 143"/>
          <p:cNvSpPr/>
          <p:nvPr/>
        </p:nvSpPr>
        <p:spPr>
          <a:xfrm>
            <a:off x="6019800" y="2231812"/>
            <a:ext cx="2667000" cy="600164"/>
          </a:xfrm>
          <a:prstGeom prst="rect">
            <a:avLst/>
          </a:prstGeom>
          <a:noFill/>
        </p:spPr>
        <p:txBody>
          <a:bodyPr wrap="square">
            <a:spAutoFit/>
          </a:bodyPr>
          <a:lstStyle/>
          <a:p>
            <a:pPr algn="ctr"/>
            <a:r>
              <a:rPr lang="en-US" sz="1100" dirty="0" smtClean="0">
                <a:solidFill>
                  <a:schemeClr val="tx2"/>
                </a:solidFill>
              </a:rPr>
              <a:t>Data consumers are “customers” and data “producer” promote </a:t>
            </a:r>
            <a:r>
              <a:rPr lang="en-US" sz="1100" b="1" dirty="0" smtClean="0">
                <a:solidFill>
                  <a:schemeClr val="tx2"/>
                </a:solidFill>
              </a:rPr>
              <a:t>reusability</a:t>
            </a:r>
            <a:r>
              <a:rPr lang="en-US" sz="1100" dirty="0" smtClean="0">
                <a:solidFill>
                  <a:schemeClr val="tx2"/>
                </a:solidFill>
              </a:rPr>
              <a:t> with </a:t>
            </a:r>
            <a:r>
              <a:rPr lang="en-US" sz="1100" b="1" dirty="0" smtClean="0">
                <a:solidFill>
                  <a:schemeClr val="tx2"/>
                </a:solidFill>
              </a:rPr>
              <a:t>clean</a:t>
            </a:r>
            <a:r>
              <a:rPr lang="en-US" sz="1100" dirty="0" smtClean="0">
                <a:solidFill>
                  <a:schemeClr val="tx2"/>
                </a:solidFill>
              </a:rPr>
              <a:t>, </a:t>
            </a:r>
            <a:r>
              <a:rPr lang="en-US" sz="1100" b="1" dirty="0" smtClean="0">
                <a:solidFill>
                  <a:schemeClr val="tx2"/>
                </a:solidFill>
              </a:rPr>
              <a:t>reliable</a:t>
            </a:r>
            <a:r>
              <a:rPr lang="en-US" sz="1100" dirty="0" smtClean="0">
                <a:solidFill>
                  <a:schemeClr val="tx2"/>
                </a:solidFill>
              </a:rPr>
              <a:t> and </a:t>
            </a:r>
            <a:r>
              <a:rPr lang="en-US" sz="1100" b="1" dirty="0" smtClean="0">
                <a:solidFill>
                  <a:schemeClr val="tx2"/>
                </a:solidFill>
              </a:rPr>
              <a:t>available</a:t>
            </a:r>
            <a:r>
              <a:rPr lang="en-US" sz="1100" dirty="0" smtClean="0">
                <a:solidFill>
                  <a:schemeClr val="tx2"/>
                </a:solidFill>
              </a:rPr>
              <a:t> data as a “products”</a:t>
            </a:r>
            <a:endParaRPr lang="en-US" sz="1100" dirty="0">
              <a:solidFill>
                <a:schemeClr val="tx2"/>
              </a:solidFill>
            </a:endParaRPr>
          </a:p>
        </p:txBody>
      </p:sp>
      <p:sp>
        <p:nvSpPr>
          <p:cNvPr id="14" name="Rectangle 13"/>
          <p:cNvSpPr/>
          <p:nvPr/>
        </p:nvSpPr>
        <p:spPr>
          <a:xfrm>
            <a:off x="674536" y="2942426"/>
            <a:ext cx="2449664" cy="600164"/>
          </a:xfrm>
          <a:prstGeom prst="rect">
            <a:avLst/>
          </a:prstGeom>
          <a:noFill/>
        </p:spPr>
        <p:txBody>
          <a:bodyPr wrap="square">
            <a:spAutoFit/>
          </a:bodyPr>
          <a:lstStyle/>
          <a:p>
            <a:pPr algn="ctr"/>
            <a:r>
              <a:rPr lang="en-US" sz="1100" dirty="0" smtClean="0">
                <a:solidFill>
                  <a:schemeClr val="tx2"/>
                </a:solidFill>
              </a:rPr>
              <a:t>Data is not consistently tracked increases time, cost, difficulty to meet regulatory &amp; compliance requirement</a:t>
            </a:r>
            <a:endParaRPr lang="en-US" sz="1100" dirty="0">
              <a:solidFill>
                <a:schemeClr val="tx2"/>
              </a:solidFill>
            </a:endParaRPr>
          </a:p>
        </p:txBody>
      </p:sp>
      <p:sp>
        <p:nvSpPr>
          <p:cNvPr id="15" name="Rectangle 14"/>
          <p:cNvSpPr/>
          <p:nvPr/>
        </p:nvSpPr>
        <p:spPr>
          <a:xfrm>
            <a:off x="3733438" y="2997007"/>
            <a:ext cx="1752600" cy="523220"/>
          </a:xfrm>
          <a:prstGeom prst="rect">
            <a:avLst/>
          </a:prstGeom>
          <a:noFill/>
        </p:spPr>
        <p:txBody>
          <a:bodyPr wrap="square">
            <a:spAutoFit/>
          </a:bodyPr>
          <a:lstStyle/>
          <a:p>
            <a:pPr algn="ctr"/>
            <a:r>
              <a:rPr lang="en-US" sz="1400" b="1" dirty="0" smtClean="0">
                <a:solidFill>
                  <a:schemeClr val="tx2"/>
                </a:solidFill>
              </a:rPr>
              <a:t>3. Data Lineage &amp; Change Audit Log</a:t>
            </a:r>
            <a:endParaRPr lang="en-US" sz="1400" b="1" dirty="0">
              <a:solidFill>
                <a:schemeClr val="tx2"/>
              </a:solidFill>
            </a:endParaRPr>
          </a:p>
        </p:txBody>
      </p:sp>
      <p:sp>
        <p:nvSpPr>
          <p:cNvPr id="16" name="Rectangle 15"/>
          <p:cNvSpPr/>
          <p:nvPr/>
        </p:nvSpPr>
        <p:spPr>
          <a:xfrm>
            <a:off x="6068921" y="2951064"/>
            <a:ext cx="2513858" cy="600164"/>
          </a:xfrm>
          <a:prstGeom prst="rect">
            <a:avLst/>
          </a:prstGeom>
          <a:noFill/>
        </p:spPr>
        <p:txBody>
          <a:bodyPr wrap="square">
            <a:spAutoFit/>
          </a:bodyPr>
          <a:lstStyle/>
          <a:p>
            <a:pPr algn="ctr"/>
            <a:r>
              <a:rPr lang="en-US" sz="1100" b="1" dirty="0" smtClean="0">
                <a:solidFill>
                  <a:schemeClr val="tx2"/>
                </a:solidFill>
              </a:rPr>
              <a:t>Reduce effort </a:t>
            </a:r>
            <a:r>
              <a:rPr lang="en-US" sz="1100" dirty="0" smtClean="0">
                <a:solidFill>
                  <a:schemeClr val="tx2"/>
                </a:solidFill>
              </a:rPr>
              <a:t>for impact analysis, risk assessment, access control, compliance reports and AL/ML modeling</a:t>
            </a:r>
            <a:endParaRPr lang="en-US" sz="1100" dirty="0">
              <a:solidFill>
                <a:schemeClr val="tx2"/>
              </a:solidFill>
            </a:endParaRPr>
          </a:p>
        </p:txBody>
      </p:sp>
      <p:sp>
        <p:nvSpPr>
          <p:cNvPr id="18" name="Rectangle 17"/>
          <p:cNvSpPr/>
          <p:nvPr/>
        </p:nvSpPr>
        <p:spPr>
          <a:xfrm>
            <a:off x="1399583" y="1166485"/>
            <a:ext cx="912108" cy="307777"/>
          </a:xfrm>
          <a:prstGeom prst="rect">
            <a:avLst/>
          </a:prstGeom>
          <a:noFill/>
        </p:spPr>
        <p:txBody>
          <a:bodyPr wrap="none">
            <a:spAutoFit/>
          </a:bodyPr>
          <a:lstStyle/>
          <a:p>
            <a:pPr algn="ctr"/>
            <a:r>
              <a:rPr lang="en-US" sz="1400" b="1" dirty="0" smtClean="0">
                <a:solidFill>
                  <a:schemeClr val="bg1">
                    <a:lumMod val="50000"/>
                  </a:schemeClr>
                </a:solidFill>
              </a:rPr>
              <a:t>Challenge</a:t>
            </a:r>
            <a:endParaRPr lang="en-US" sz="1400" b="1" dirty="0">
              <a:solidFill>
                <a:schemeClr val="bg1">
                  <a:lumMod val="50000"/>
                </a:schemeClr>
              </a:solidFill>
            </a:endParaRPr>
          </a:p>
        </p:txBody>
      </p:sp>
      <p:sp>
        <p:nvSpPr>
          <p:cNvPr id="19" name="Rectangle 18"/>
          <p:cNvSpPr/>
          <p:nvPr/>
        </p:nvSpPr>
        <p:spPr>
          <a:xfrm>
            <a:off x="4206422" y="1166485"/>
            <a:ext cx="806632" cy="307777"/>
          </a:xfrm>
          <a:prstGeom prst="rect">
            <a:avLst/>
          </a:prstGeom>
          <a:noFill/>
        </p:spPr>
        <p:txBody>
          <a:bodyPr wrap="none">
            <a:spAutoFit/>
          </a:bodyPr>
          <a:lstStyle/>
          <a:p>
            <a:pPr algn="ctr"/>
            <a:r>
              <a:rPr lang="en-US" sz="1400" b="1" dirty="0" smtClean="0">
                <a:solidFill>
                  <a:schemeClr val="bg1">
                    <a:lumMod val="50000"/>
                  </a:schemeClr>
                </a:solidFill>
              </a:rPr>
              <a:t>Solution</a:t>
            </a:r>
            <a:endParaRPr lang="en-US" sz="1400" b="1" dirty="0">
              <a:solidFill>
                <a:schemeClr val="bg1">
                  <a:lumMod val="50000"/>
                </a:schemeClr>
              </a:solidFill>
            </a:endParaRPr>
          </a:p>
        </p:txBody>
      </p:sp>
      <p:sp>
        <p:nvSpPr>
          <p:cNvPr id="20" name="Rectangle 19"/>
          <p:cNvSpPr/>
          <p:nvPr/>
        </p:nvSpPr>
        <p:spPr>
          <a:xfrm>
            <a:off x="6483773" y="1164118"/>
            <a:ext cx="1586653" cy="307777"/>
          </a:xfrm>
          <a:prstGeom prst="rect">
            <a:avLst/>
          </a:prstGeom>
          <a:noFill/>
        </p:spPr>
        <p:txBody>
          <a:bodyPr wrap="none">
            <a:spAutoFit/>
          </a:bodyPr>
          <a:lstStyle/>
          <a:p>
            <a:pPr algn="ctr"/>
            <a:r>
              <a:rPr lang="en-US" sz="1400" b="1" dirty="0" smtClean="0">
                <a:solidFill>
                  <a:schemeClr val="bg1">
                    <a:lumMod val="50000"/>
                  </a:schemeClr>
                </a:solidFill>
              </a:rPr>
              <a:t>Expected Outcome</a:t>
            </a:r>
            <a:endParaRPr lang="en-US" sz="1400" b="1" dirty="0">
              <a:solidFill>
                <a:schemeClr val="bg1">
                  <a:lumMod val="50000"/>
                </a:schemeClr>
              </a:solidFill>
            </a:endParaRPr>
          </a:p>
        </p:txBody>
      </p:sp>
      <p:sp>
        <p:nvSpPr>
          <p:cNvPr id="21" name="Rectangle 20"/>
          <p:cNvSpPr/>
          <p:nvPr/>
        </p:nvSpPr>
        <p:spPr>
          <a:xfrm>
            <a:off x="2116827" y="4476750"/>
            <a:ext cx="4985822" cy="369332"/>
          </a:xfrm>
          <a:prstGeom prst="rect">
            <a:avLst/>
          </a:prstGeom>
          <a:noFill/>
        </p:spPr>
        <p:txBody>
          <a:bodyPr wrap="square">
            <a:spAutoFit/>
          </a:bodyPr>
          <a:lstStyle/>
          <a:p>
            <a:pPr algn="ctr"/>
            <a:r>
              <a:rPr lang="en-US" b="1" dirty="0" smtClean="0">
                <a:solidFill>
                  <a:schemeClr val="tx2"/>
                </a:solidFill>
              </a:rPr>
              <a:t>Enterprise Data Governance Framework</a:t>
            </a:r>
            <a:endParaRPr lang="en-US" b="1" dirty="0">
              <a:solidFill>
                <a:schemeClr val="tx2"/>
              </a:solidFill>
            </a:endParaRPr>
          </a:p>
        </p:txBody>
      </p:sp>
      <p:sp>
        <p:nvSpPr>
          <p:cNvPr id="26" name="Rectangle 25"/>
          <p:cNvSpPr/>
          <p:nvPr/>
        </p:nvSpPr>
        <p:spPr>
          <a:xfrm>
            <a:off x="2116827" y="698030"/>
            <a:ext cx="4985822" cy="369332"/>
          </a:xfrm>
          <a:prstGeom prst="rect">
            <a:avLst/>
          </a:prstGeom>
          <a:noFill/>
        </p:spPr>
        <p:txBody>
          <a:bodyPr wrap="square">
            <a:spAutoFit/>
          </a:bodyPr>
          <a:lstStyle/>
          <a:p>
            <a:pPr algn="ctr"/>
            <a:r>
              <a:rPr lang="en-US" b="1" dirty="0" smtClean="0">
                <a:solidFill>
                  <a:schemeClr val="tx1">
                    <a:lumMod val="50000"/>
                    <a:lumOff val="50000"/>
                  </a:schemeClr>
                </a:solidFill>
              </a:rPr>
              <a:t>Objectives of Data Governance</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1068050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22607" y="852295"/>
            <a:ext cx="7625260" cy="3566296"/>
          </a:xfrm>
          <a:prstGeom prst="roundRect">
            <a:avLst>
              <a:gd name="adj" fmla="val 2354"/>
            </a:avLst>
          </a:prstGeom>
          <a:noFill/>
          <a:ln>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20</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Modernized Data Governance</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46" name="TextBox 45"/>
          <p:cNvSpPr txBox="1"/>
          <p:nvPr/>
        </p:nvSpPr>
        <p:spPr>
          <a:xfrm>
            <a:off x="3011841" y="3089463"/>
            <a:ext cx="2112721" cy="246221"/>
          </a:xfrm>
          <a:prstGeom prst="rect">
            <a:avLst/>
          </a:prstGeom>
          <a:noFill/>
        </p:spPr>
        <p:txBody>
          <a:bodyPr wrap="square" rtlCol="0">
            <a:spAutoFit/>
          </a:bodyPr>
          <a:lstStyle/>
          <a:p>
            <a:pPr algn="r"/>
            <a:r>
              <a:rPr lang="en-US" sz="1000" b="1" dirty="0" smtClean="0">
                <a:solidFill>
                  <a:schemeClr val="tx2"/>
                </a:solidFill>
                <a:latin typeface="+mn-lt"/>
              </a:rPr>
              <a:t>2. Data as a Product &amp; Catalog</a:t>
            </a:r>
            <a:endParaRPr lang="en-US" sz="1000" b="1" dirty="0">
              <a:solidFill>
                <a:schemeClr val="tx2"/>
              </a:solidFill>
              <a:latin typeface="+mn-lt"/>
            </a:endParaRPr>
          </a:p>
        </p:txBody>
      </p:sp>
      <p:sp>
        <p:nvSpPr>
          <p:cNvPr id="47" name="TextBox 46"/>
          <p:cNvSpPr txBox="1"/>
          <p:nvPr/>
        </p:nvSpPr>
        <p:spPr>
          <a:xfrm>
            <a:off x="544533" y="1200150"/>
            <a:ext cx="1893867" cy="246221"/>
          </a:xfrm>
          <a:prstGeom prst="rect">
            <a:avLst/>
          </a:prstGeom>
          <a:noFill/>
        </p:spPr>
        <p:txBody>
          <a:bodyPr wrap="square" rtlCol="0">
            <a:spAutoFit/>
          </a:bodyPr>
          <a:lstStyle/>
          <a:p>
            <a:r>
              <a:rPr lang="en-US" sz="1000" b="1" dirty="0" smtClean="0">
                <a:solidFill>
                  <a:schemeClr val="tx2"/>
                </a:solidFill>
                <a:latin typeface="+mn-lt"/>
              </a:rPr>
              <a:t>1. Standard Data Structure</a:t>
            </a:r>
            <a:endParaRPr lang="en-US" sz="1000" b="1" dirty="0">
              <a:solidFill>
                <a:schemeClr val="tx2"/>
              </a:solidFill>
              <a:latin typeface="+mn-lt"/>
            </a:endParaRPr>
          </a:p>
        </p:txBody>
      </p:sp>
      <p:sp>
        <p:nvSpPr>
          <p:cNvPr id="50" name="TextBox 49"/>
          <p:cNvSpPr txBox="1"/>
          <p:nvPr/>
        </p:nvSpPr>
        <p:spPr>
          <a:xfrm>
            <a:off x="17444" y="715048"/>
            <a:ext cx="2044126" cy="246221"/>
          </a:xfrm>
          <a:prstGeom prst="rect">
            <a:avLst/>
          </a:prstGeom>
          <a:solidFill>
            <a:schemeClr val="bg1"/>
          </a:solidFill>
        </p:spPr>
        <p:txBody>
          <a:bodyPr wrap="square" rtlCol="0">
            <a:spAutoFit/>
          </a:bodyPr>
          <a:lstStyle/>
          <a:p>
            <a:r>
              <a:rPr lang="en-US" sz="1000" b="1" dirty="0" smtClean="0">
                <a:solidFill>
                  <a:schemeClr val="tx2"/>
                </a:solidFill>
                <a:latin typeface="+mn-lt"/>
              </a:rPr>
              <a:t>Everything to Customer</a:t>
            </a:r>
            <a:endParaRPr lang="en-US" sz="1000" b="1" dirty="0">
              <a:solidFill>
                <a:schemeClr val="tx2"/>
              </a:solidFill>
              <a:latin typeface="+mn-lt"/>
            </a:endParaRPr>
          </a:p>
        </p:txBody>
      </p:sp>
      <p:sp>
        <p:nvSpPr>
          <p:cNvPr id="7" name="Rectangle 6"/>
          <p:cNvSpPr/>
          <p:nvPr/>
        </p:nvSpPr>
        <p:spPr>
          <a:xfrm>
            <a:off x="592559" y="3859720"/>
            <a:ext cx="7354540" cy="28799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143572" y="2524023"/>
            <a:ext cx="721783" cy="415498"/>
          </a:xfrm>
          <a:prstGeom prst="rect">
            <a:avLst/>
          </a:prstGeom>
          <a:noFill/>
        </p:spPr>
        <p:txBody>
          <a:bodyPr wrap="square" rtlCol="0">
            <a:spAutoFit/>
          </a:bodyPr>
          <a:lstStyle/>
          <a:p>
            <a:pPr algn="ctr"/>
            <a:r>
              <a:rPr lang="en-US" sz="900" b="1" dirty="0" err="1">
                <a:solidFill>
                  <a:schemeClr val="tx2"/>
                </a:solidFill>
                <a:latin typeface="+mn-lt"/>
                <a:ea typeface="+mn-ea"/>
              </a:rPr>
              <a:t>GeML</a:t>
            </a:r>
            <a:endParaRPr lang="en-US" sz="600" b="1" dirty="0">
              <a:solidFill>
                <a:schemeClr val="tx2"/>
              </a:solidFill>
              <a:latin typeface="+mn-lt"/>
              <a:ea typeface="+mn-ea"/>
            </a:endParaRPr>
          </a:p>
          <a:p>
            <a:pPr algn="ctr"/>
            <a:r>
              <a:rPr lang="en-US" sz="600" dirty="0" smtClean="0"/>
              <a:t>(common schema markup)</a:t>
            </a:r>
            <a:endParaRPr lang="en-US" sz="600" dirty="0"/>
          </a:p>
        </p:txBody>
      </p:sp>
      <p:sp>
        <p:nvSpPr>
          <p:cNvPr id="56" name="TextBox 55"/>
          <p:cNvSpPr txBox="1"/>
          <p:nvPr/>
        </p:nvSpPr>
        <p:spPr>
          <a:xfrm>
            <a:off x="2779506" y="4065319"/>
            <a:ext cx="3599260" cy="307777"/>
          </a:xfrm>
          <a:prstGeom prst="rect">
            <a:avLst/>
          </a:prstGeom>
          <a:noFill/>
        </p:spPr>
        <p:txBody>
          <a:bodyPr wrap="square" rtlCol="0">
            <a:spAutoFit/>
          </a:bodyPr>
          <a:lstStyle/>
          <a:p>
            <a:pPr algn="ctr"/>
            <a:r>
              <a:rPr lang="en-US" sz="1400" b="1" dirty="0" smtClean="0">
                <a:solidFill>
                  <a:schemeClr val="tx2"/>
                </a:solidFill>
                <a:latin typeface="+mn-lt"/>
              </a:rPr>
              <a:t>Enterprise Data Governance Framework</a:t>
            </a:r>
            <a:endParaRPr lang="en-US" sz="1400" b="1" dirty="0">
              <a:solidFill>
                <a:schemeClr val="tx2"/>
              </a:solidFill>
              <a:latin typeface="+mn-lt"/>
            </a:endParaRPr>
          </a:p>
        </p:txBody>
      </p:sp>
      <p:sp>
        <p:nvSpPr>
          <p:cNvPr id="57" name="TextBox 56"/>
          <p:cNvSpPr txBox="1"/>
          <p:nvPr/>
        </p:nvSpPr>
        <p:spPr>
          <a:xfrm>
            <a:off x="557232" y="895350"/>
            <a:ext cx="3603773" cy="230832"/>
          </a:xfrm>
          <a:prstGeom prst="rect">
            <a:avLst/>
          </a:prstGeom>
          <a:noFill/>
        </p:spPr>
        <p:txBody>
          <a:bodyPr wrap="square" rtlCol="0">
            <a:spAutoFit/>
          </a:bodyPr>
          <a:lstStyle/>
          <a:p>
            <a:r>
              <a:rPr lang="en-US" sz="900" dirty="0" smtClean="0">
                <a:solidFill>
                  <a:schemeClr val="tx2"/>
                </a:solidFill>
              </a:rPr>
              <a:t>Business Owned Data ◦ Product Use </a:t>
            </a:r>
            <a:r>
              <a:rPr lang="en-US" sz="900" dirty="0">
                <a:solidFill>
                  <a:schemeClr val="tx2"/>
                </a:solidFill>
              </a:rPr>
              <a:t>Case Driven </a:t>
            </a:r>
            <a:r>
              <a:rPr lang="en-US" sz="900" dirty="0" smtClean="0">
                <a:solidFill>
                  <a:schemeClr val="tx2"/>
                </a:solidFill>
              </a:rPr>
              <a:t>◦ Trusted Data</a:t>
            </a:r>
            <a:endParaRPr lang="en-US" sz="900" dirty="0">
              <a:solidFill>
                <a:schemeClr val="tx2"/>
              </a:solidFill>
            </a:endParaRPr>
          </a:p>
        </p:txBody>
      </p:sp>
      <p:sp>
        <p:nvSpPr>
          <p:cNvPr id="58" name="TextBox 57"/>
          <p:cNvSpPr txBox="1"/>
          <p:nvPr/>
        </p:nvSpPr>
        <p:spPr>
          <a:xfrm>
            <a:off x="3115626" y="3250566"/>
            <a:ext cx="2014183" cy="307777"/>
          </a:xfrm>
          <a:prstGeom prst="rect">
            <a:avLst/>
          </a:prstGeom>
          <a:noFill/>
        </p:spPr>
        <p:txBody>
          <a:bodyPr wrap="square" rtlCol="0">
            <a:spAutoFit/>
          </a:bodyPr>
          <a:lstStyle/>
          <a:p>
            <a:pPr algn="r"/>
            <a:r>
              <a:rPr lang="en-US" sz="700" dirty="0" smtClean="0">
                <a:solidFill>
                  <a:schemeClr val="tx2"/>
                </a:solidFill>
              </a:rPr>
              <a:t>Data as </a:t>
            </a:r>
            <a:r>
              <a:rPr lang="en-US" sz="700" dirty="0">
                <a:solidFill>
                  <a:schemeClr val="tx2"/>
                </a:solidFill>
              </a:rPr>
              <a:t>Product ◦ Local </a:t>
            </a:r>
            <a:r>
              <a:rPr lang="en-US" sz="700" dirty="0" smtClean="0">
                <a:solidFill>
                  <a:schemeClr val="tx2"/>
                </a:solidFill>
              </a:rPr>
              <a:t>Autonomy</a:t>
            </a:r>
          </a:p>
          <a:p>
            <a:pPr algn="r"/>
            <a:r>
              <a:rPr lang="en-US" sz="700" dirty="0" smtClean="0">
                <a:solidFill>
                  <a:schemeClr val="tx2"/>
                </a:solidFill>
              </a:rPr>
              <a:t>◦ Data API ◦ Data Infrastructure Platform </a:t>
            </a:r>
            <a:endParaRPr lang="en-US" sz="700" dirty="0">
              <a:solidFill>
                <a:schemeClr val="tx2"/>
              </a:solidFill>
            </a:endParaRPr>
          </a:p>
        </p:txBody>
      </p:sp>
      <p:sp>
        <p:nvSpPr>
          <p:cNvPr id="5" name="Left Brace 4"/>
          <p:cNvSpPr/>
          <p:nvPr/>
        </p:nvSpPr>
        <p:spPr>
          <a:xfrm rot="10800000">
            <a:off x="3025315" y="1864309"/>
            <a:ext cx="232425" cy="1671922"/>
          </a:xfrm>
          <a:prstGeom prst="leftBrace">
            <a:avLst>
              <a:gd name="adj1" fmla="val 10743"/>
              <a:gd name="adj2" fmla="val 50679"/>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TextBox 144"/>
          <p:cNvSpPr txBox="1"/>
          <p:nvPr/>
        </p:nvSpPr>
        <p:spPr>
          <a:xfrm>
            <a:off x="548848" y="1364656"/>
            <a:ext cx="1693906" cy="307777"/>
          </a:xfrm>
          <a:prstGeom prst="rect">
            <a:avLst/>
          </a:prstGeom>
          <a:noFill/>
        </p:spPr>
        <p:txBody>
          <a:bodyPr wrap="square" rtlCol="0">
            <a:spAutoFit/>
          </a:bodyPr>
          <a:lstStyle/>
          <a:p>
            <a:r>
              <a:rPr lang="en-US" sz="700" dirty="0" smtClean="0">
                <a:solidFill>
                  <a:schemeClr val="tx2"/>
                </a:solidFill>
              </a:rPr>
              <a:t>Canonical Data Model ◦ Single Common Language </a:t>
            </a:r>
            <a:r>
              <a:rPr lang="en-US" sz="700" dirty="0">
                <a:solidFill>
                  <a:schemeClr val="tx2"/>
                </a:solidFill>
              </a:rPr>
              <a:t>◦</a:t>
            </a:r>
            <a:r>
              <a:rPr lang="en-US" sz="700" dirty="0" smtClean="0">
                <a:solidFill>
                  <a:schemeClr val="tx2"/>
                </a:solidFill>
              </a:rPr>
              <a:t> Business Descriptive</a:t>
            </a:r>
            <a:endParaRPr lang="en-US" sz="700" dirty="0">
              <a:solidFill>
                <a:schemeClr val="tx2"/>
              </a:solidFill>
            </a:endParaRPr>
          </a:p>
        </p:txBody>
      </p:sp>
      <p:pic>
        <p:nvPicPr>
          <p:cNvPr id="126" name="Picture 125"/>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45219" y="2560273"/>
            <a:ext cx="322156" cy="322156"/>
          </a:xfrm>
          <a:prstGeom prst="rect">
            <a:avLst/>
          </a:prstGeom>
        </p:spPr>
      </p:pic>
      <p:sp>
        <p:nvSpPr>
          <p:cNvPr id="163" name="TextBox 162"/>
          <p:cNvSpPr txBox="1"/>
          <p:nvPr/>
        </p:nvSpPr>
        <p:spPr>
          <a:xfrm>
            <a:off x="2242754" y="3891005"/>
            <a:ext cx="4667600" cy="369332"/>
          </a:xfrm>
          <a:prstGeom prst="rect">
            <a:avLst/>
          </a:prstGeom>
          <a:noFill/>
        </p:spPr>
        <p:txBody>
          <a:bodyPr wrap="square" rtlCol="0">
            <a:spAutoFit/>
          </a:bodyPr>
          <a:lstStyle/>
          <a:p>
            <a:pPr algn="ctr"/>
            <a:r>
              <a:rPr lang="en-US" sz="900" dirty="0" smtClean="0">
                <a:solidFill>
                  <a:schemeClr val="tx2"/>
                </a:solidFill>
              </a:rPr>
              <a:t>Interoperable </a:t>
            </a:r>
            <a:r>
              <a:rPr lang="en-US" sz="900" dirty="0">
                <a:solidFill>
                  <a:schemeClr val="tx2"/>
                </a:solidFill>
              </a:rPr>
              <a:t>◦ Observable ◦ Discoverable ◦ Changeable ◦ Addressable ◦ </a:t>
            </a:r>
            <a:r>
              <a:rPr lang="en-US" sz="900" dirty="0" smtClean="0">
                <a:solidFill>
                  <a:schemeClr val="tx2"/>
                </a:solidFill>
              </a:rPr>
              <a:t>Secured</a:t>
            </a:r>
            <a:r>
              <a:rPr lang="en-US" sz="900" dirty="0">
                <a:solidFill>
                  <a:schemeClr val="tx2"/>
                </a:solidFill>
              </a:rPr>
              <a:t> ◦ Trustworthy</a:t>
            </a:r>
          </a:p>
          <a:p>
            <a:pPr algn="ctr"/>
            <a:endParaRPr lang="en-US" sz="900" dirty="0">
              <a:solidFill>
                <a:schemeClr val="tx2"/>
              </a:solidFill>
            </a:endParaRPr>
          </a:p>
        </p:txBody>
      </p:sp>
      <p:cxnSp>
        <p:nvCxnSpPr>
          <p:cNvPr id="175" name="Straight Arrow Connector 174"/>
          <p:cNvCxnSpPr/>
          <p:nvPr/>
        </p:nvCxnSpPr>
        <p:spPr>
          <a:xfrm>
            <a:off x="797006" y="4591781"/>
            <a:ext cx="271222" cy="0"/>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422607" y="4508056"/>
            <a:ext cx="444352" cy="169277"/>
          </a:xfrm>
          <a:prstGeom prst="rect">
            <a:avLst/>
          </a:prstGeom>
        </p:spPr>
        <p:txBody>
          <a:bodyPr wrap="none">
            <a:spAutoFit/>
          </a:bodyPr>
          <a:lstStyle/>
          <a:p>
            <a:pPr algn="ctr"/>
            <a:r>
              <a:rPr lang="en-US" sz="500" dirty="0" smtClean="0"/>
              <a:t>Data Flow</a:t>
            </a:r>
            <a:endParaRPr lang="en-US" sz="400" dirty="0"/>
          </a:p>
        </p:txBody>
      </p:sp>
      <p:sp>
        <p:nvSpPr>
          <p:cNvPr id="181" name="Rectangle 180"/>
          <p:cNvSpPr/>
          <p:nvPr/>
        </p:nvSpPr>
        <p:spPr>
          <a:xfrm>
            <a:off x="1223715" y="4717662"/>
            <a:ext cx="388248" cy="169277"/>
          </a:xfrm>
          <a:prstGeom prst="rect">
            <a:avLst/>
          </a:prstGeom>
        </p:spPr>
        <p:txBody>
          <a:bodyPr wrap="none">
            <a:spAutoFit/>
          </a:bodyPr>
          <a:lstStyle/>
          <a:p>
            <a:pPr algn="ctr"/>
            <a:r>
              <a:rPr lang="en-US" sz="500" dirty="0" smtClean="0"/>
              <a:t>Interact</a:t>
            </a:r>
            <a:endParaRPr lang="en-US" sz="400" dirty="0"/>
          </a:p>
        </p:txBody>
      </p:sp>
      <p:sp>
        <p:nvSpPr>
          <p:cNvPr id="182" name="Right Arrow 181"/>
          <p:cNvSpPr/>
          <p:nvPr/>
        </p:nvSpPr>
        <p:spPr>
          <a:xfrm>
            <a:off x="1619967" y="4535335"/>
            <a:ext cx="285033" cy="101865"/>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1217659" y="4502874"/>
            <a:ext cx="405881" cy="169277"/>
          </a:xfrm>
          <a:prstGeom prst="rect">
            <a:avLst/>
          </a:prstGeom>
        </p:spPr>
        <p:txBody>
          <a:bodyPr wrap="none">
            <a:spAutoFit/>
          </a:bodyPr>
          <a:lstStyle/>
          <a:p>
            <a:pPr algn="ctr"/>
            <a:r>
              <a:rPr lang="en-US" sz="500" dirty="0" smtClean="0"/>
              <a:t>Pub/Sub</a:t>
            </a:r>
            <a:endParaRPr lang="en-US" sz="400" dirty="0"/>
          </a:p>
        </p:txBody>
      </p:sp>
      <p:sp>
        <p:nvSpPr>
          <p:cNvPr id="184" name="TextBox 183"/>
          <p:cNvSpPr txBox="1"/>
          <p:nvPr/>
        </p:nvSpPr>
        <p:spPr>
          <a:xfrm>
            <a:off x="2601908" y="1826884"/>
            <a:ext cx="339562" cy="276999"/>
          </a:xfrm>
          <a:prstGeom prst="rect">
            <a:avLst/>
          </a:prstGeom>
          <a:solidFill>
            <a:schemeClr val="bg1"/>
          </a:solidFill>
        </p:spPr>
        <p:txBody>
          <a:bodyPr wrap="square" lIns="0" rIns="0" rtlCol="0">
            <a:spAutoFit/>
          </a:bodyPr>
          <a:lstStyle/>
          <a:p>
            <a:pPr algn="ctr"/>
            <a:r>
              <a:rPr lang="en-US" sz="600" dirty="0" smtClean="0"/>
              <a:t>External Data</a:t>
            </a:r>
            <a:endParaRPr lang="en-US" sz="200" dirty="0"/>
          </a:p>
        </p:txBody>
      </p:sp>
      <p:sp>
        <p:nvSpPr>
          <p:cNvPr id="186" name="TextBox 185"/>
          <p:cNvSpPr txBox="1"/>
          <p:nvPr/>
        </p:nvSpPr>
        <p:spPr>
          <a:xfrm>
            <a:off x="470827" y="2803363"/>
            <a:ext cx="487843" cy="276999"/>
          </a:xfrm>
          <a:prstGeom prst="rect">
            <a:avLst/>
          </a:prstGeom>
          <a:noFill/>
        </p:spPr>
        <p:txBody>
          <a:bodyPr wrap="square" lIns="0" rIns="0" rtlCol="0">
            <a:spAutoFit/>
          </a:bodyPr>
          <a:lstStyle/>
          <a:p>
            <a:pPr algn="r"/>
            <a:r>
              <a:rPr lang="en-US" sz="600" dirty="0" smtClean="0"/>
              <a:t>Unstructured Data</a:t>
            </a:r>
            <a:endParaRPr lang="en-US" sz="200" dirty="0"/>
          </a:p>
        </p:txBody>
      </p:sp>
      <p:sp>
        <p:nvSpPr>
          <p:cNvPr id="154" name="Line Callout 1 (Accent Bar) 153"/>
          <p:cNvSpPr/>
          <p:nvPr/>
        </p:nvSpPr>
        <p:spPr>
          <a:xfrm>
            <a:off x="309217" y="2960704"/>
            <a:ext cx="862876" cy="121954"/>
          </a:xfrm>
          <a:prstGeom prst="accentCallout1">
            <a:avLst>
              <a:gd name="adj1" fmla="val 66805"/>
              <a:gd name="adj2" fmla="val 79167"/>
              <a:gd name="adj3" fmla="val -223882"/>
              <a:gd name="adj4" fmla="val 113057"/>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1" name="Picture 19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06732" y="4514411"/>
            <a:ext cx="159615" cy="143878"/>
          </a:xfrm>
          <a:prstGeom prst="rect">
            <a:avLst/>
          </a:prstGeom>
        </p:spPr>
      </p:pic>
      <p:pic>
        <p:nvPicPr>
          <p:cNvPr id="192" name="Picture 191"/>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37638" y="4744576"/>
            <a:ext cx="129362" cy="129362"/>
          </a:xfrm>
          <a:prstGeom prst="rect">
            <a:avLst/>
          </a:prstGeom>
        </p:spPr>
      </p:pic>
      <p:pic>
        <p:nvPicPr>
          <p:cNvPr id="193" name="Picture 192"/>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90432" y="4532017"/>
            <a:ext cx="124338" cy="105053"/>
          </a:xfrm>
          <a:prstGeom prst="rect">
            <a:avLst/>
          </a:prstGeom>
        </p:spPr>
      </p:pic>
      <p:pic>
        <p:nvPicPr>
          <p:cNvPr id="194" name="Picture 193"/>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0446" y="4728007"/>
            <a:ext cx="128554" cy="130653"/>
          </a:xfrm>
          <a:prstGeom prst="rect">
            <a:avLst/>
          </a:prstGeom>
        </p:spPr>
      </p:pic>
      <p:sp>
        <p:nvSpPr>
          <p:cNvPr id="196" name="Rectangle 195"/>
          <p:cNvSpPr/>
          <p:nvPr/>
        </p:nvSpPr>
        <p:spPr>
          <a:xfrm>
            <a:off x="1989477" y="4468671"/>
            <a:ext cx="612842" cy="246221"/>
          </a:xfrm>
          <a:prstGeom prst="rect">
            <a:avLst/>
          </a:prstGeom>
        </p:spPr>
        <p:txBody>
          <a:bodyPr wrap="square">
            <a:spAutoFit/>
          </a:bodyPr>
          <a:lstStyle/>
          <a:p>
            <a:pPr algn="r"/>
            <a:r>
              <a:rPr lang="en-US" sz="500" dirty="0" smtClean="0"/>
              <a:t>Operational </a:t>
            </a:r>
            <a:r>
              <a:rPr lang="en-US" sz="500" dirty="0"/>
              <a:t>D</a:t>
            </a:r>
            <a:r>
              <a:rPr lang="en-US" sz="500" dirty="0" smtClean="0"/>
              <a:t>ata</a:t>
            </a:r>
            <a:endParaRPr lang="en-US" sz="400" dirty="0"/>
          </a:p>
        </p:txBody>
      </p:sp>
      <p:sp>
        <p:nvSpPr>
          <p:cNvPr id="197" name="Rectangle 196"/>
          <p:cNvSpPr/>
          <p:nvPr/>
        </p:nvSpPr>
        <p:spPr>
          <a:xfrm>
            <a:off x="1991928" y="4687729"/>
            <a:ext cx="612842" cy="246221"/>
          </a:xfrm>
          <a:prstGeom prst="rect">
            <a:avLst/>
          </a:prstGeom>
        </p:spPr>
        <p:txBody>
          <a:bodyPr wrap="square">
            <a:spAutoFit/>
          </a:bodyPr>
          <a:lstStyle/>
          <a:p>
            <a:pPr algn="r"/>
            <a:r>
              <a:rPr lang="en-US" sz="500" dirty="0" smtClean="0"/>
              <a:t>Analytic </a:t>
            </a:r>
          </a:p>
          <a:p>
            <a:pPr algn="r"/>
            <a:r>
              <a:rPr lang="en-US" sz="500" dirty="0" smtClean="0"/>
              <a:t>Data</a:t>
            </a:r>
            <a:endParaRPr lang="en-US" sz="400" dirty="0"/>
          </a:p>
        </p:txBody>
      </p:sp>
      <p:sp>
        <p:nvSpPr>
          <p:cNvPr id="198" name="Rectangle 197"/>
          <p:cNvSpPr/>
          <p:nvPr/>
        </p:nvSpPr>
        <p:spPr>
          <a:xfrm>
            <a:off x="2804708" y="4461432"/>
            <a:ext cx="539096" cy="246221"/>
          </a:xfrm>
          <a:prstGeom prst="rect">
            <a:avLst/>
          </a:prstGeom>
        </p:spPr>
        <p:txBody>
          <a:bodyPr wrap="square">
            <a:spAutoFit/>
          </a:bodyPr>
          <a:lstStyle/>
          <a:p>
            <a:pPr algn="r"/>
            <a:r>
              <a:rPr lang="en-US" sz="500" dirty="0" smtClean="0"/>
              <a:t>Engagement Data</a:t>
            </a:r>
            <a:endParaRPr lang="en-US" sz="400" dirty="0"/>
          </a:p>
        </p:txBody>
      </p:sp>
      <p:sp>
        <p:nvSpPr>
          <p:cNvPr id="199" name="Rectangle 198"/>
          <p:cNvSpPr/>
          <p:nvPr/>
        </p:nvSpPr>
        <p:spPr>
          <a:xfrm>
            <a:off x="2832823" y="4687729"/>
            <a:ext cx="519778" cy="246221"/>
          </a:xfrm>
          <a:prstGeom prst="rect">
            <a:avLst/>
          </a:prstGeom>
        </p:spPr>
        <p:txBody>
          <a:bodyPr wrap="square">
            <a:spAutoFit/>
          </a:bodyPr>
          <a:lstStyle/>
          <a:p>
            <a:pPr algn="r"/>
            <a:r>
              <a:rPr lang="en-US" sz="500" dirty="0" smtClean="0"/>
              <a:t>Data Product</a:t>
            </a:r>
            <a:endParaRPr lang="en-US" sz="400" dirty="0"/>
          </a:p>
        </p:txBody>
      </p:sp>
      <p:grpSp>
        <p:nvGrpSpPr>
          <p:cNvPr id="24" name="Group 23"/>
          <p:cNvGrpSpPr/>
          <p:nvPr/>
        </p:nvGrpSpPr>
        <p:grpSpPr>
          <a:xfrm>
            <a:off x="807524" y="1728406"/>
            <a:ext cx="2269373" cy="1810959"/>
            <a:chOff x="939837" y="1701668"/>
            <a:chExt cx="2614517" cy="2086384"/>
          </a:xfrm>
        </p:grpSpPr>
        <p:grpSp>
          <p:nvGrpSpPr>
            <p:cNvPr id="32" name="Group 31"/>
            <p:cNvGrpSpPr/>
            <p:nvPr/>
          </p:nvGrpSpPr>
          <p:grpSpPr>
            <a:xfrm>
              <a:off x="939837" y="1701668"/>
              <a:ext cx="2614517" cy="2086384"/>
              <a:chOff x="425198" y="1311424"/>
              <a:chExt cx="2614517" cy="2086384"/>
            </a:xfrm>
          </p:grpSpPr>
          <p:cxnSp>
            <p:nvCxnSpPr>
              <p:cNvPr id="131" name="Straight Connector 130"/>
              <p:cNvCxnSpPr>
                <a:stCxn id="128" idx="7"/>
              </p:cNvCxnSpPr>
              <p:nvPr/>
            </p:nvCxnSpPr>
            <p:spPr>
              <a:xfrm flipV="1">
                <a:off x="1159322" y="2761514"/>
                <a:ext cx="240112" cy="331918"/>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5"/>
              </p:cNvCxnSpPr>
              <p:nvPr/>
            </p:nvCxnSpPr>
            <p:spPr>
              <a:xfrm>
                <a:off x="959497" y="1745943"/>
                <a:ext cx="718678" cy="594026"/>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7" idx="2"/>
              </p:cNvCxnSpPr>
              <p:nvPr/>
            </p:nvCxnSpPr>
            <p:spPr>
              <a:xfrm flipH="1">
                <a:off x="2227674" y="2321668"/>
                <a:ext cx="444040" cy="0"/>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876678" y="1501769"/>
                <a:ext cx="1679428" cy="1676400"/>
              </a:xfrm>
              <a:prstGeom prst="ellipse">
                <a:avLst/>
              </a:prstGeom>
              <a:solidFill>
                <a:schemeClr val="bg1">
                  <a:lumMod val="5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676104" y="1311424"/>
                <a:ext cx="2089589" cy="2039657"/>
              </a:xfrm>
              <a:prstGeom prst="ellipse">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425198" y="1619867"/>
                <a:ext cx="2611746" cy="1383268"/>
                <a:chOff x="-1525103" y="1131444"/>
                <a:chExt cx="2611746" cy="1383268"/>
              </a:xfrm>
            </p:grpSpPr>
            <p:graphicFrame>
              <p:nvGraphicFramePr>
                <p:cNvPr id="81" name="Diagram 80"/>
                <p:cNvGraphicFramePr/>
                <p:nvPr>
                  <p:extLst/>
                </p:nvPr>
              </p:nvGraphicFramePr>
              <p:xfrm>
                <a:off x="-1525103" y="1131444"/>
                <a:ext cx="2611746" cy="13832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2" name="Oval 81"/>
                <p:cNvSpPr/>
                <p:nvPr/>
              </p:nvSpPr>
              <p:spPr>
                <a:xfrm>
                  <a:off x="-371061" y="1685097"/>
                  <a:ext cx="290729" cy="290729"/>
                </a:xfrm>
                <a:prstGeom prst="ellipse">
                  <a:avLst/>
                </a:prstGeom>
                <a:solidFill>
                  <a:schemeClr val="bg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112671" y="2778400"/>
                <a:ext cx="204063" cy="204063"/>
                <a:chOff x="-919859" y="288751"/>
                <a:chExt cx="204063" cy="204063"/>
              </a:xfrm>
            </p:grpSpPr>
            <p:sp>
              <p:nvSpPr>
                <p:cNvPr id="98" name="Oval 97"/>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Headphones Icon Png #385913 - Free Icons Librar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1993" y="316730"/>
                  <a:ext cx="148329" cy="148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943736" y="1984638"/>
                <a:ext cx="204063" cy="204063"/>
                <a:chOff x="-942023" y="268222"/>
                <a:chExt cx="204063" cy="204063"/>
              </a:xfrm>
            </p:grpSpPr>
            <p:sp>
              <p:nvSpPr>
                <p:cNvPr id="101" name="Oval 100"/>
                <p:cNvSpPr/>
                <p:nvPr/>
              </p:nvSpPr>
              <p:spPr>
                <a:xfrm>
                  <a:off x="-942023" y="268222"/>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0" name="Picture 12" descr="Gray file and document icon (png symbo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7328" y="302917"/>
                  <a:ext cx="134672" cy="1346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618868" y="1522763"/>
                <a:ext cx="204063" cy="204063"/>
                <a:chOff x="-919859" y="260996"/>
                <a:chExt cx="204063" cy="204063"/>
              </a:xfrm>
            </p:grpSpPr>
            <p:sp>
              <p:nvSpPr>
                <p:cNvPr id="109" name="Oval 108"/>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2" name="Picture 14" descr="Gray database 5 icon - Free gray database icon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307" y="304548"/>
                  <a:ext cx="116958" cy="1169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281565" y="1978517"/>
                <a:ext cx="204063" cy="204063"/>
                <a:chOff x="-919859" y="260996"/>
                <a:chExt cx="204063" cy="204063"/>
              </a:xfrm>
            </p:grpSpPr>
            <p:sp>
              <p:nvSpPr>
                <p:cNvPr id="112" name="Oval 111"/>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Connected, gray, internet, world, earth, worldwide, grey icon - Download on  Iconfind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4690" y="296798"/>
                  <a:ext cx="132457" cy="132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147799" y="2799072"/>
                <a:ext cx="204063" cy="204063"/>
                <a:chOff x="-919859" y="288751"/>
                <a:chExt cx="204063" cy="204063"/>
              </a:xfrm>
            </p:grpSpPr>
            <p:sp>
              <p:nvSpPr>
                <p:cNvPr id="116" name="Oval 115"/>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Mail Envelope Icon #281249 - Free Icons Library"/>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339" y="346149"/>
                  <a:ext cx="119021" cy="89265"/>
                </a:xfrm>
                <a:prstGeom prst="rect">
                  <a:avLst/>
                </a:prstGeom>
                <a:noFill/>
                <a:extLst>
                  <a:ext uri="{909E8E84-426E-40DD-AFC4-6F175D3DCCD1}">
                    <a14:hiddenFill xmlns:a14="http://schemas.microsoft.com/office/drawing/2010/main">
                      <a:solidFill>
                        <a:srgbClr val="FFFFFF"/>
                      </a:solidFill>
                    </a14:hiddenFill>
                  </a:ext>
                </a:extLst>
              </p:spPr>
            </p:pic>
          </p:grpSp>
          <p:sp>
            <p:nvSpPr>
              <p:cNvPr id="127" name="Oval 126"/>
              <p:cNvSpPr/>
              <p:nvPr/>
            </p:nvSpPr>
            <p:spPr>
              <a:xfrm>
                <a:off x="2671714" y="2143368"/>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Social Data</a:t>
                </a:r>
                <a:endParaRPr lang="en-US" sz="500" dirty="0"/>
              </a:p>
            </p:txBody>
          </p:sp>
          <p:sp>
            <p:nvSpPr>
              <p:cNvPr id="20" name="Oval 19"/>
              <p:cNvSpPr/>
              <p:nvPr/>
            </p:nvSpPr>
            <p:spPr>
              <a:xfrm>
                <a:off x="645388" y="1441567"/>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Partner Data</a:t>
                </a:r>
                <a:endParaRPr lang="en-US" sz="500" dirty="0"/>
              </a:p>
            </p:txBody>
          </p:sp>
          <p:sp>
            <p:nvSpPr>
              <p:cNvPr id="128" name="Oval 127"/>
              <p:cNvSpPr/>
              <p:nvPr/>
            </p:nvSpPr>
            <p:spPr>
              <a:xfrm>
                <a:off x="845213" y="3041209"/>
                <a:ext cx="368001" cy="356599"/>
              </a:xfrm>
              <a:prstGeom prst="ellipse">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Market Data</a:t>
                </a:r>
                <a:endParaRPr lang="en-US" sz="500" dirty="0"/>
              </a:p>
            </p:txBody>
          </p:sp>
        </p:grpSp>
        <p:pic>
          <p:nvPicPr>
            <p:cNvPr id="159" name="Picture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19831" y="2604264"/>
              <a:ext cx="227549" cy="212689"/>
            </a:xfrm>
            <a:prstGeom prst="rect">
              <a:avLst/>
            </a:prstGeom>
          </p:spPr>
        </p:pic>
      </p:grpSp>
      <p:grpSp>
        <p:nvGrpSpPr>
          <p:cNvPr id="215" name="Group 214"/>
          <p:cNvGrpSpPr/>
          <p:nvPr/>
        </p:nvGrpSpPr>
        <p:grpSpPr>
          <a:xfrm>
            <a:off x="545567" y="1846447"/>
            <a:ext cx="342359" cy="351930"/>
            <a:chOff x="6254084" y="3910915"/>
            <a:chExt cx="342359" cy="351930"/>
          </a:xfrm>
        </p:grpSpPr>
        <p:grpSp>
          <p:nvGrpSpPr>
            <p:cNvPr id="216" name="Group 215"/>
            <p:cNvGrpSpPr/>
            <p:nvPr/>
          </p:nvGrpSpPr>
          <p:grpSpPr>
            <a:xfrm>
              <a:off x="6254084" y="3910915"/>
              <a:ext cx="342359" cy="351930"/>
              <a:chOff x="7380908" y="3526294"/>
              <a:chExt cx="342359" cy="351930"/>
            </a:xfrm>
          </p:grpSpPr>
          <p:sp>
            <p:nvSpPr>
              <p:cNvPr id="218" name="Oval 217"/>
              <p:cNvSpPr/>
              <p:nvPr/>
            </p:nvSpPr>
            <p:spPr>
              <a:xfrm>
                <a:off x="7380908" y="3526294"/>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9" name="Picture 2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86595" y="3670656"/>
                <a:ext cx="75947" cy="75870"/>
              </a:xfrm>
              <a:prstGeom prst="rect">
                <a:avLst/>
              </a:prstGeom>
            </p:spPr>
          </p:pic>
        </p:grpSp>
        <p:pic>
          <p:nvPicPr>
            <p:cNvPr id="217"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 name="Group 161"/>
          <p:cNvGrpSpPr/>
          <p:nvPr/>
        </p:nvGrpSpPr>
        <p:grpSpPr>
          <a:xfrm>
            <a:off x="708366" y="3638550"/>
            <a:ext cx="342359" cy="351930"/>
            <a:chOff x="6254084" y="3910915"/>
            <a:chExt cx="342359" cy="351930"/>
          </a:xfrm>
        </p:grpSpPr>
        <p:grpSp>
          <p:nvGrpSpPr>
            <p:cNvPr id="161" name="Group 160"/>
            <p:cNvGrpSpPr/>
            <p:nvPr/>
          </p:nvGrpSpPr>
          <p:grpSpPr>
            <a:xfrm>
              <a:off x="6254084" y="3910915"/>
              <a:ext cx="342359" cy="351930"/>
              <a:chOff x="6254084" y="3910915"/>
              <a:chExt cx="342359" cy="351930"/>
            </a:xfrm>
          </p:grpSpPr>
          <p:sp>
            <p:nvSpPr>
              <p:cNvPr id="207" name="Oval 206"/>
              <p:cNvSpPr/>
              <p:nvPr/>
            </p:nvSpPr>
            <p:spPr>
              <a:xfrm>
                <a:off x="6254084" y="391091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p:cNvGrpSpPr/>
          <p:nvPr/>
        </p:nvGrpSpPr>
        <p:grpSpPr>
          <a:xfrm>
            <a:off x="6975112" y="4601740"/>
            <a:ext cx="199088" cy="146128"/>
            <a:chOff x="3996102" y="4640254"/>
            <a:chExt cx="199088" cy="146128"/>
          </a:xfrm>
        </p:grpSpPr>
        <p:pic>
          <p:nvPicPr>
            <p:cNvPr id="226" name="Picture 2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19243" y="4685875"/>
              <a:ext cx="75947" cy="75870"/>
            </a:xfrm>
            <a:prstGeom prst="rect">
              <a:avLst/>
            </a:prstGeom>
          </p:spPr>
        </p:pic>
        <p:pic>
          <p:nvPicPr>
            <p:cNvPr id="22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96102" y="4640254"/>
              <a:ext cx="127937" cy="146128"/>
            </a:xfrm>
            <a:prstGeom prst="rect">
              <a:avLst/>
            </a:prstGeom>
            <a:noFill/>
            <a:extLst>
              <a:ext uri="{909E8E84-426E-40DD-AFC4-6F175D3DCCD1}">
                <a14:hiddenFill xmlns:a14="http://schemas.microsoft.com/office/drawing/2010/main">
                  <a:solidFill>
                    <a:srgbClr val="FFFFFF"/>
                  </a:solidFill>
                </a14:hiddenFill>
              </a:ext>
            </a:extLst>
          </p:spPr>
        </p:pic>
      </p:grpSp>
      <p:sp>
        <p:nvSpPr>
          <p:cNvPr id="228" name="Rectangle 227"/>
          <p:cNvSpPr/>
          <p:nvPr/>
        </p:nvSpPr>
        <p:spPr>
          <a:xfrm>
            <a:off x="6542748" y="4555810"/>
            <a:ext cx="489099" cy="246221"/>
          </a:xfrm>
          <a:prstGeom prst="rect">
            <a:avLst/>
          </a:prstGeom>
        </p:spPr>
        <p:txBody>
          <a:bodyPr wrap="square">
            <a:spAutoFit/>
          </a:bodyPr>
          <a:lstStyle/>
          <a:p>
            <a:pPr algn="r"/>
            <a:r>
              <a:rPr lang="en-US" sz="500" dirty="0" smtClean="0"/>
              <a:t>Data Steward</a:t>
            </a:r>
            <a:endParaRPr lang="en-US" sz="400" dirty="0"/>
          </a:p>
        </p:txBody>
      </p:sp>
      <p:grpSp>
        <p:nvGrpSpPr>
          <p:cNvPr id="229" name="Group 228"/>
          <p:cNvGrpSpPr/>
          <p:nvPr/>
        </p:nvGrpSpPr>
        <p:grpSpPr>
          <a:xfrm>
            <a:off x="7555423" y="4608501"/>
            <a:ext cx="200268" cy="146128"/>
            <a:chOff x="6336630" y="4009656"/>
            <a:chExt cx="200268" cy="146128"/>
          </a:xfrm>
        </p:grpSpPr>
        <p:pic>
          <p:nvPicPr>
            <p:cNvPr id="233"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sp>
        <p:nvSpPr>
          <p:cNvPr id="234" name="Rectangle 233"/>
          <p:cNvSpPr/>
          <p:nvPr/>
        </p:nvSpPr>
        <p:spPr>
          <a:xfrm>
            <a:off x="7136073" y="4558455"/>
            <a:ext cx="487029" cy="246221"/>
          </a:xfrm>
          <a:prstGeom prst="rect">
            <a:avLst/>
          </a:prstGeom>
        </p:spPr>
        <p:txBody>
          <a:bodyPr wrap="square">
            <a:spAutoFit/>
          </a:bodyPr>
          <a:lstStyle/>
          <a:p>
            <a:pPr algn="r"/>
            <a:r>
              <a:rPr lang="en-US" sz="500" dirty="0" smtClean="0"/>
              <a:t>Data Governor</a:t>
            </a:r>
            <a:endParaRPr lang="en-US" sz="400" dirty="0"/>
          </a:p>
        </p:txBody>
      </p:sp>
      <p:pic>
        <p:nvPicPr>
          <p:cNvPr id="235" name="Picture 23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91336" y="4569565"/>
            <a:ext cx="205256" cy="216203"/>
          </a:xfrm>
          <a:prstGeom prst="rect">
            <a:avLst/>
          </a:prstGeom>
        </p:spPr>
      </p:pic>
      <p:sp>
        <p:nvSpPr>
          <p:cNvPr id="236" name="Rectangle 235"/>
          <p:cNvSpPr/>
          <p:nvPr/>
        </p:nvSpPr>
        <p:spPr>
          <a:xfrm>
            <a:off x="7759929" y="4519169"/>
            <a:ext cx="587830" cy="323165"/>
          </a:xfrm>
          <a:prstGeom prst="rect">
            <a:avLst/>
          </a:prstGeom>
        </p:spPr>
        <p:txBody>
          <a:bodyPr wrap="square">
            <a:spAutoFit/>
          </a:bodyPr>
          <a:lstStyle/>
          <a:p>
            <a:pPr algn="r"/>
            <a:r>
              <a:rPr lang="en-US" sz="500" dirty="0" smtClean="0"/>
              <a:t>Data Product Domain (Enabler Team)</a:t>
            </a:r>
            <a:endParaRPr lang="en-US" sz="400" dirty="0"/>
          </a:p>
        </p:txBody>
      </p:sp>
      <p:pic>
        <p:nvPicPr>
          <p:cNvPr id="237" name="Picture 23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48709" y="4602119"/>
            <a:ext cx="169470" cy="158403"/>
          </a:xfrm>
          <a:prstGeom prst="rect">
            <a:avLst/>
          </a:prstGeom>
        </p:spPr>
      </p:pic>
      <p:sp>
        <p:nvSpPr>
          <p:cNvPr id="238" name="Rectangle 237"/>
          <p:cNvSpPr/>
          <p:nvPr/>
        </p:nvSpPr>
        <p:spPr>
          <a:xfrm>
            <a:off x="5389393" y="4611905"/>
            <a:ext cx="524773" cy="169277"/>
          </a:xfrm>
          <a:prstGeom prst="rect">
            <a:avLst/>
          </a:prstGeom>
        </p:spPr>
        <p:txBody>
          <a:bodyPr wrap="square">
            <a:spAutoFit/>
          </a:bodyPr>
          <a:lstStyle/>
          <a:p>
            <a:pPr algn="r"/>
            <a:r>
              <a:rPr lang="en-US" sz="500" dirty="0" smtClean="0"/>
              <a:t>Customer</a:t>
            </a:r>
          </a:p>
        </p:txBody>
      </p:sp>
      <p:pic>
        <p:nvPicPr>
          <p:cNvPr id="240" name="Picture 23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89142" y="4587726"/>
            <a:ext cx="207798" cy="170982"/>
          </a:xfrm>
          <a:prstGeom prst="rect">
            <a:avLst/>
          </a:prstGeom>
        </p:spPr>
      </p:pic>
      <p:sp>
        <p:nvSpPr>
          <p:cNvPr id="241" name="Rectangle 240"/>
          <p:cNvSpPr/>
          <p:nvPr/>
        </p:nvSpPr>
        <p:spPr>
          <a:xfrm>
            <a:off x="5957881" y="4563010"/>
            <a:ext cx="524773" cy="246221"/>
          </a:xfrm>
          <a:prstGeom prst="rect">
            <a:avLst/>
          </a:prstGeom>
        </p:spPr>
        <p:txBody>
          <a:bodyPr wrap="square">
            <a:spAutoFit/>
          </a:bodyPr>
          <a:lstStyle/>
          <a:p>
            <a:pPr algn="r"/>
            <a:r>
              <a:rPr lang="en-US" sz="500" dirty="0" smtClean="0"/>
              <a:t>Data Consumer</a:t>
            </a:r>
          </a:p>
        </p:txBody>
      </p:sp>
      <p:sp>
        <p:nvSpPr>
          <p:cNvPr id="243" name="Rectangle 242"/>
          <p:cNvSpPr/>
          <p:nvPr/>
        </p:nvSpPr>
        <p:spPr>
          <a:xfrm>
            <a:off x="3461828" y="4456836"/>
            <a:ext cx="684721" cy="246221"/>
          </a:xfrm>
          <a:prstGeom prst="rect">
            <a:avLst/>
          </a:prstGeom>
        </p:spPr>
        <p:txBody>
          <a:bodyPr wrap="square">
            <a:spAutoFit/>
          </a:bodyPr>
          <a:lstStyle/>
          <a:p>
            <a:pPr algn="r"/>
            <a:r>
              <a:rPr lang="en-US" sz="500" dirty="0" smtClean="0"/>
              <a:t>Enterprise Data Management</a:t>
            </a:r>
            <a:endParaRPr lang="en-US" sz="400" dirty="0"/>
          </a:p>
        </p:txBody>
      </p:sp>
      <p:pic>
        <p:nvPicPr>
          <p:cNvPr id="244" name="Picture 243"/>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93893" y="4736998"/>
            <a:ext cx="136158" cy="136158"/>
          </a:xfrm>
          <a:prstGeom prst="rect">
            <a:avLst/>
          </a:prstGeom>
        </p:spPr>
      </p:pic>
      <p:sp>
        <p:nvSpPr>
          <p:cNvPr id="245" name="Rectangle 244"/>
          <p:cNvSpPr/>
          <p:nvPr/>
        </p:nvSpPr>
        <p:spPr>
          <a:xfrm>
            <a:off x="3615626" y="4680090"/>
            <a:ext cx="519778" cy="246221"/>
          </a:xfrm>
          <a:prstGeom prst="rect">
            <a:avLst/>
          </a:prstGeom>
        </p:spPr>
        <p:txBody>
          <a:bodyPr wrap="square">
            <a:spAutoFit/>
          </a:bodyPr>
          <a:lstStyle/>
          <a:p>
            <a:pPr algn="r"/>
            <a:r>
              <a:rPr lang="en-US" sz="500" dirty="0" smtClean="0"/>
              <a:t>External Source</a:t>
            </a:r>
            <a:endParaRPr lang="en-US" sz="400" dirty="0"/>
          </a:p>
        </p:txBody>
      </p:sp>
      <p:sp>
        <p:nvSpPr>
          <p:cNvPr id="246" name="Oval 245"/>
          <p:cNvSpPr/>
          <p:nvPr/>
        </p:nvSpPr>
        <p:spPr>
          <a:xfrm>
            <a:off x="1617255" y="4777511"/>
            <a:ext cx="263914" cy="88787"/>
          </a:xfrm>
          <a:prstGeom prst="ellipse">
            <a:avLst/>
          </a:prstGeom>
          <a:solidFill>
            <a:schemeClr val="tx2">
              <a:alpha val="30000"/>
            </a:schemeClr>
          </a:solidFill>
          <a:ln w="127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8" name="Straight Arrow Connector 187"/>
          <p:cNvCxnSpPr/>
          <p:nvPr/>
        </p:nvCxnSpPr>
        <p:spPr>
          <a:xfrm>
            <a:off x="797006" y="4787604"/>
            <a:ext cx="271222" cy="0"/>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89" name="Rectangle 188"/>
          <p:cNvSpPr/>
          <p:nvPr/>
        </p:nvSpPr>
        <p:spPr>
          <a:xfrm>
            <a:off x="457873" y="4703879"/>
            <a:ext cx="373821" cy="169277"/>
          </a:xfrm>
          <a:prstGeom prst="rect">
            <a:avLst/>
          </a:prstGeom>
        </p:spPr>
        <p:txBody>
          <a:bodyPr wrap="none">
            <a:spAutoFit/>
          </a:bodyPr>
          <a:lstStyle/>
          <a:p>
            <a:pPr algn="ctr"/>
            <a:r>
              <a:rPr lang="en-US" sz="500" dirty="0" smtClean="0"/>
              <a:t>Publish</a:t>
            </a:r>
            <a:endParaRPr lang="en-US" sz="400" dirty="0"/>
          </a:p>
        </p:txBody>
      </p:sp>
      <p:grpSp>
        <p:nvGrpSpPr>
          <p:cNvPr id="23" name="Group 22"/>
          <p:cNvGrpSpPr/>
          <p:nvPr/>
        </p:nvGrpSpPr>
        <p:grpSpPr>
          <a:xfrm>
            <a:off x="5080115" y="3007276"/>
            <a:ext cx="330085" cy="326474"/>
            <a:chOff x="5517987" y="2370548"/>
            <a:chExt cx="189553" cy="189351"/>
          </a:xfrm>
        </p:grpSpPr>
        <p:pic>
          <p:nvPicPr>
            <p:cNvPr id="178" name="Picture 177"/>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17987" y="2370548"/>
              <a:ext cx="45719" cy="54243"/>
            </a:xfrm>
            <a:prstGeom prst="rect">
              <a:avLst/>
            </a:prstGeom>
          </p:spPr>
        </p:pic>
        <p:pic>
          <p:nvPicPr>
            <p:cNvPr id="179" name="Picture 178"/>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61821" y="2371670"/>
              <a:ext cx="45719" cy="54243"/>
            </a:xfrm>
            <a:prstGeom prst="rect">
              <a:avLst/>
            </a:prstGeom>
          </p:spPr>
        </p:pic>
        <p:pic>
          <p:nvPicPr>
            <p:cNvPr id="185" name="Picture 184"/>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58501" y="2504553"/>
              <a:ext cx="45719" cy="54243"/>
            </a:xfrm>
            <a:prstGeom prst="rect">
              <a:avLst/>
            </a:prstGeom>
          </p:spPr>
        </p:pic>
        <p:pic>
          <p:nvPicPr>
            <p:cNvPr id="195" name="Picture 194"/>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0711" y="2505656"/>
              <a:ext cx="45719" cy="54243"/>
            </a:xfrm>
            <a:prstGeom prst="rect">
              <a:avLst/>
            </a:prstGeom>
          </p:spPr>
        </p:pic>
        <p:pic>
          <p:nvPicPr>
            <p:cNvPr id="200" name="Picture 199"/>
            <p:cNvPicPr>
              <a:picLocks noChangeAspect="1"/>
            </p:cNvPicPr>
            <p:nvPr/>
          </p:nvPicPr>
          <p:blipFill>
            <a:blip r:embed="rId2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3222" y="2400867"/>
              <a:ext cx="120029" cy="120029"/>
            </a:xfrm>
            <a:prstGeom prst="rect">
              <a:avLst/>
            </a:prstGeom>
          </p:spPr>
        </p:pic>
      </p:grpSp>
      <p:sp>
        <p:nvSpPr>
          <p:cNvPr id="204" name="TextBox 203"/>
          <p:cNvSpPr txBox="1"/>
          <p:nvPr/>
        </p:nvSpPr>
        <p:spPr>
          <a:xfrm>
            <a:off x="4038600" y="1218790"/>
            <a:ext cx="2515252" cy="246221"/>
          </a:xfrm>
          <a:prstGeom prst="rect">
            <a:avLst/>
          </a:prstGeom>
          <a:noFill/>
        </p:spPr>
        <p:txBody>
          <a:bodyPr wrap="square" rtlCol="0">
            <a:spAutoFit/>
          </a:bodyPr>
          <a:lstStyle/>
          <a:p>
            <a:pPr algn="r"/>
            <a:r>
              <a:rPr lang="en-US" sz="1000" b="1" dirty="0">
                <a:solidFill>
                  <a:schemeClr val="tx2"/>
                </a:solidFill>
                <a:latin typeface="+mn-lt"/>
              </a:rPr>
              <a:t>3</a:t>
            </a:r>
            <a:r>
              <a:rPr lang="en-US" sz="1000" b="1" dirty="0" smtClean="0">
                <a:solidFill>
                  <a:schemeClr val="tx2"/>
                </a:solidFill>
                <a:latin typeface="+mn-lt"/>
              </a:rPr>
              <a:t>. Data Lineage &amp; Change Audit Log</a:t>
            </a:r>
            <a:endParaRPr lang="en-US" sz="1000" b="1" dirty="0">
              <a:solidFill>
                <a:schemeClr val="tx2"/>
              </a:solidFill>
              <a:latin typeface="+mn-lt"/>
            </a:endParaRPr>
          </a:p>
        </p:txBody>
      </p:sp>
      <p:sp>
        <p:nvSpPr>
          <p:cNvPr id="205" name="TextBox 204"/>
          <p:cNvSpPr txBox="1"/>
          <p:nvPr/>
        </p:nvSpPr>
        <p:spPr>
          <a:xfrm>
            <a:off x="4538765" y="1380079"/>
            <a:ext cx="2014183" cy="307777"/>
          </a:xfrm>
          <a:prstGeom prst="rect">
            <a:avLst/>
          </a:prstGeom>
          <a:noFill/>
        </p:spPr>
        <p:txBody>
          <a:bodyPr wrap="square" rtlCol="0">
            <a:spAutoFit/>
          </a:bodyPr>
          <a:lstStyle/>
          <a:p>
            <a:pPr algn="r"/>
            <a:r>
              <a:rPr lang="en-US" sz="700" dirty="0" smtClean="0">
                <a:solidFill>
                  <a:schemeClr val="tx2"/>
                </a:solidFill>
              </a:rPr>
              <a:t>Distribute </a:t>
            </a:r>
            <a:r>
              <a:rPr lang="en-US" sz="700" dirty="0">
                <a:solidFill>
                  <a:schemeClr val="tx2"/>
                </a:solidFill>
              </a:rPr>
              <a:t>as </a:t>
            </a:r>
            <a:r>
              <a:rPr lang="en-US" sz="700" dirty="0" smtClean="0">
                <a:solidFill>
                  <a:schemeClr val="tx2"/>
                </a:solidFill>
              </a:rPr>
              <a:t>Events </a:t>
            </a:r>
            <a:r>
              <a:rPr lang="en-US" sz="700" dirty="0">
                <a:solidFill>
                  <a:schemeClr val="tx2"/>
                </a:solidFill>
              </a:rPr>
              <a:t>◦ </a:t>
            </a:r>
            <a:r>
              <a:rPr lang="en-US" sz="700" dirty="0" smtClean="0">
                <a:solidFill>
                  <a:schemeClr val="tx2"/>
                </a:solidFill>
              </a:rPr>
              <a:t>Immutable </a:t>
            </a:r>
            <a:r>
              <a:rPr lang="en-US" sz="700" dirty="0">
                <a:solidFill>
                  <a:schemeClr val="tx2"/>
                </a:solidFill>
              </a:rPr>
              <a:t>Change </a:t>
            </a:r>
            <a:r>
              <a:rPr lang="en-US" sz="700" dirty="0" smtClean="0">
                <a:solidFill>
                  <a:schemeClr val="tx2"/>
                </a:solidFill>
              </a:rPr>
              <a:t>Log</a:t>
            </a:r>
            <a:endParaRPr lang="en-US" sz="700" dirty="0">
              <a:solidFill>
                <a:schemeClr val="tx2"/>
              </a:solidFill>
            </a:endParaRPr>
          </a:p>
          <a:p>
            <a:pPr algn="r"/>
            <a:r>
              <a:rPr lang="en-US" sz="700" dirty="0" smtClean="0">
                <a:solidFill>
                  <a:schemeClr val="tx2"/>
                </a:solidFill>
              </a:rPr>
              <a:t>◦ Aggregated Data Changes and Catalogs</a:t>
            </a:r>
            <a:endParaRPr lang="en-US" sz="700" dirty="0">
              <a:solidFill>
                <a:schemeClr val="tx2"/>
              </a:solidFill>
            </a:endParaRPr>
          </a:p>
        </p:txBody>
      </p:sp>
      <p:sp>
        <p:nvSpPr>
          <p:cNvPr id="206" name="TextBox 205"/>
          <p:cNvSpPr txBox="1"/>
          <p:nvPr/>
        </p:nvSpPr>
        <p:spPr>
          <a:xfrm>
            <a:off x="5501521" y="3093492"/>
            <a:ext cx="2456406" cy="246221"/>
          </a:xfrm>
          <a:prstGeom prst="rect">
            <a:avLst/>
          </a:prstGeom>
          <a:noFill/>
        </p:spPr>
        <p:txBody>
          <a:bodyPr wrap="square" rtlCol="0">
            <a:spAutoFit/>
          </a:bodyPr>
          <a:lstStyle/>
          <a:p>
            <a:pPr algn="r"/>
            <a:r>
              <a:rPr lang="en-US" sz="1000" b="1" dirty="0" smtClean="0">
                <a:solidFill>
                  <a:schemeClr val="tx2"/>
                </a:solidFill>
                <a:latin typeface="+mn-lt"/>
              </a:rPr>
              <a:t>4. Real-Time </a:t>
            </a:r>
            <a:r>
              <a:rPr lang="en-US" sz="1000" b="1" dirty="0">
                <a:solidFill>
                  <a:schemeClr val="tx2"/>
                </a:solidFill>
                <a:latin typeface="+mn-lt"/>
              </a:rPr>
              <a:t>Data Delivery &amp; </a:t>
            </a:r>
            <a:r>
              <a:rPr lang="en-US" sz="1000" b="1" dirty="0" smtClean="0">
                <a:solidFill>
                  <a:schemeClr val="tx2"/>
                </a:solidFill>
                <a:latin typeface="+mn-lt"/>
              </a:rPr>
              <a:t>Tracking</a:t>
            </a:r>
            <a:endParaRPr lang="en-US" sz="1000" b="1" dirty="0">
              <a:solidFill>
                <a:schemeClr val="tx2"/>
              </a:solidFill>
              <a:latin typeface="+mn-lt"/>
            </a:endParaRPr>
          </a:p>
        </p:txBody>
      </p:sp>
      <p:sp>
        <p:nvSpPr>
          <p:cNvPr id="208" name="TextBox 207"/>
          <p:cNvSpPr txBox="1"/>
          <p:nvPr/>
        </p:nvSpPr>
        <p:spPr>
          <a:xfrm>
            <a:off x="5932944" y="3275129"/>
            <a:ext cx="2014183" cy="307777"/>
          </a:xfrm>
          <a:prstGeom prst="rect">
            <a:avLst/>
          </a:prstGeom>
          <a:noFill/>
        </p:spPr>
        <p:txBody>
          <a:bodyPr wrap="square" rtlCol="0">
            <a:spAutoFit/>
          </a:bodyPr>
          <a:lstStyle/>
          <a:p>
            <a:pPr algn="r"/>
            <a:r>
              <a:rPr lang="en-US" sz="700" dirty="0" smtClean="0">
                <a:solidFill>
                  <a:schemeClr val="tx2"/>
                </a:solidFill>
              </a:rPr>
              <a:t>Data Mesh ◦ Data Provisioning</a:t>
            </a:r>
          </a:p>
          <a:p>
            <a:pPr algn="r"/>
            <a:r>
              <a:rPr lang="en-US" sz="700" dirty="0" smtClean="0">
                <a:solidFill>
                  <a:schemeClr val="tx2"/>
                </a:solidFill>
              </a:rPr>
              <a:t>◦ Event Streaming Platform</a:t>
            </a:r>
            <a:endParaRPr lang="en-US" sz="700" dirty="0">
              <a:solidFill>
                <a:schemeClr val="tx2"/>
              </a:solidFill>
            </a:endParaRPr>
          </a:p>
        </p:txBody>
      </p:sp>
      <p:sp>
        <p:nvSpPr>
          <p:cNvPr id="209" name="Right Arrow 208"/>
          <p:cNvSpPr/>
          <p:nvPr/>
        </p:nvSpPr>
        <p:spPr>
          <a:xfrm>
            <a:off x="8047867" y="781909"/>
            <a:ext cx="978408" cy="3703543"/>
          </a:xfrm>
          <a:prstGeom prst="rightArrow">
            <a:avLst>
              <a:gd name="adj1" fmla="val 89747"/>
              <a:gd name="adj2" fmla="val 27285"/>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a:off x="8123974" y="1137510"/>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API / </a:t>
            </a:r>
          </a:p>
          <a:p>
            <a:pPr algn="ctr"/>
            <a:r>
              <a:rPr lang="en-US" sz="800" dirty="0" smtClean="0"/>
              <a:t>Message</a:t>
            </a:r>
            <a:endParaRPr lang="en-US" sz="700" dirty="0"/>
          </a:p>
        </p:txBody>
      </p:sp>
      <p:sp>
        <p:nvSpPr>
          <p:cNvPr id="212" name="Rectangle 211"/>
          <p:cNvSpPr/>
          <p:nvPr/>
        </p:nvSpPr>
        <p:spPr>
          <a:xfrm>
            <a:off x="8130289" y="144466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Standard Report</a:t>
            </a:r>
            <a:endParaRPr lang="en-US" sz="700" dirty="0"/>
          </a:p>
        </p:txBody>
      </p:sp>
      <p:sp>
        <p:nvSpPr>
          <p:cNvPr id="213" name="Rectangle 212"/>
          <p:cNvSpPr/>
          <p:nvPr/>
        </p:nvSpPr>
        <p:spPr>
          <a:xfrm>
            <a:off x="8123974" y="17534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Dashboard</a:t>
            </a:r>
            <a:endParaRPr lang="en-US" sz="700" dirty="0"/>
          </a:p>
        </p:txBody>
      </p:sp>
      <p:sp>
        <p:nvSpPr>
          <p:cNvPr id="214" name="Rectangle 213"/>
          <p:cNvSpPr/>
          <p:nvPr/>
        </p:nvSpPr>
        <p:spPr>
          <a:xfrm>
            <a:off x="8123974" y="206509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Statistical Analysis</a:t>
            </a:r>
            <a:endParaRPr lang="en-US" sz="700" dirty="0"/>
          </a:p>
        </p:txBody>
      </p:sp>
      <p:sp>
        <p:nvSpPr>
          <p:cNvPr id="220" name="Rectangle 219"/>
          <p:cNvSpPr/>
          <p:nvPr/>
        </p:nvSpPr>
        <p:spPr>
          <a:xfrm>
            <a:off x="8127739" y="237364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Forecast</a:t>
            </a:r>
            <a:endParaRPr lang="en-US" sz="700" dirty="0"/>
          </a:p>
        </p:txBody>
      </p:sp>
      <p:sp>
        <p:nvSpPr>
          <p:cNvPr id="221" name="Rectangle 220"/>
          <p:cNvSpPr/>
          <p:nvPr/>
        </p:nvSpPr>
        <p:spPr>
          <a:xfrm>
            <a:off x="8123974" y="268218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Sentiment Analysis</a:t>
            </a:r>
            <a:endParaRPr lang="en-US" sz="700" dirty="0"/>
          </a:p>
        </p:txBody>
      </p:sp>
      <p:sp>
        <p:nvSpPr>
          <p:cNvPr id="222" name="Rectangle 221"/>
          <p:cNvSpPr/>
          <p:nvPr/>
        </p:nvSpPr>
        <p:spPr>
          <a:xfrm>
            <a:off x="8127277" y="29907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Next Best Action</a:t>
            </a:r>
            <a:endParaRPr lang="en-US" sz="700" dirty="0"/>
          </a:p>
        </p:txBody>
      </p:sp>
      <p:sp>
        <p:nvSpPr>
          <p:cNvPr id="223" name="Rectangle 222"/>
          <p:cNvSpPr/>
          <p:nvPr/>
        </p:nvSpPr>
        <p:spPr>
          <a:xfrm>
            <a:off x="8120198" y="3303533"/>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Prediction</a:t>
            </a:r>
            <a:endParaRPr lang="en-US" sz="700" dirty="0"/>
          </a:p>
        </p:txBody>
      </p:sp>
      <p:sp>
        <p:nvSpPr>
          <p:cNvPr id="225" name="Rectangle 224"/>
          <p:cNvSpPr/>
          <p:nvPr/>
        </p:nvSpPr>
        <p:spPr>
          <a:xfrm>
            <a:off x="8127277" y="361642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Optimization</a:t>
            </a:r>
            <a:endParaRPr lang="en-US" sz="700" dirty="0"/>
          </a:p>
        </p:txBody>
      </p:sp>
      <p:sp>
        <p:nvSpPr>
          <p:cNvPr id="227" name="Rectangle 226"/>
          <p:cNvSpPr/>
          <p:nvPr/>
        </p:nvSpPr>
        <p:spPr>
          <a:xfrm>
            <a:off x="8120198" y="393486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Automation Action</a:t>
            </a:r>
            <a:endParaRPr lang="en-US" sz="700" dirty="0"/>
          </a:p>
        </p:txBody>
      </p:sp>
      <p:sp>
        <p:nvSpPr>
          <p:cNvPr id="230" name="Oval 229"/>
          <p:cNvSpPr/>
          <p:nvPr/>
        </p:nvSpPr>
        <p:spPr>
          <a:xfrm>
            <a:off x="7817893" y="72152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2" name="Picture 23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89815" y="796322"/>
            <a:ext cx="207798" cy="170982"/>
          </a:xfrm>
          <a:prstGeom prst="rect">
            <a:avLst/>
          </a:prstGeom>
        </p:spPr>
      </p:pic>
      <p:grpSp>
        <p:nvGrpSpPr>
          <p:cNvPr id="2" name="Group 1"/>
          <p:cNvGrpSpPr/>
          <p:nvPr/>
        </p:nvGrpSpPr>
        <p:grpSpPr>
          <a:xfrm>
            <a:off x="3736559" y="2661545"/>
            <a:ext cx="203445" cy="75815"/>
            <a:chOff x="3736559" y="2661545"/>
            <a:chExt cx="203445" cy="75815"/>
          </a:xfrm>
        </p:grpSpPr>
        <p:sp>
          <p:nvSpPr>
            <p:cNvPr id="27" name="Chevron 26"/>
            <p:cNvSpPr/>
            <p:nvPr/>
          </p:nvSpPr>
          <p:spPr>
            <a:xfrm>
              <a:off x="3736559" y="2662113"/>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247" name="Chevron 246"/>
            <p:cNvSpPr/>
            <p:nvPr/>
          </p:nvSpPr>
          <p:spPr>
            <a:xfrm>
              <a:off x="3800859" y="2661546"/>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248" name="Chevron 247"/>
            <p:cNvSpPr/>
            <p:nvPr/>
          </p:nvSpPr>
          <p:spPr>
            <a:xfrm>
              <a:off x="3874730" y="2661545"/>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grpSp>
      <p:sp>
        <p:nvSpPr>
          <p:cNvPr id="202" name="Rounded Rectangle 201"/>
          <p:cNvSpPr/>
          <p:nvPr/>
        </p:nvSpPr>
        <p:spPr>
          <a:xfrm>
            <a:off x="4007767" y="2636094"/>
            <a:ext cx="3440556" cy="162567"/>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smtClean="0">
                <a:solidFill>
                  <a:schemeClr val="tx2"/>
                </a:solidFill>
              </a:rPr>
              <a:t>Enterprise Event Streaming Platform</a:t>
            </a:r>
            <a:endParaRPr lang="en-US" sz="600" b="1" dirty="0">
              <a:solidFill>
                <a:schemeClr val="tx2"/>
              </a:solidFill>
            </a:endParaRPr>
          </a:p>
        </p:txBody>
      </p:sp>
      <p:sp>
        <p:nvSpPr>
          <p:cNvPr id="31" name="Up-Down Arrow 30"/>
          <p:cNvSpPr/>
          <p:nvPr/>
        </p:nvSpPr>
        <p:spPr>
          <a:xfrm>
            <a:off x="4194634" y="2433310"/>
            <a:ext cx="207820" cy="197154"/>
          </a:xfrm>
          <a:prstGeom prst="upDownArrow">
            <a:avLst>
              <a:gd name="adj1" fmla="val 46069"/>
              <a:gd name="adj2" fmla="val 28383"/>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Up-Down Arrow 209"/>
          <p:cNvSpPr/>
          <p:nvPr/>
        </p:nvSpPr>
        <p:spPr>
          <a:xfrm>
            <a:off x="5617686" y="2437312"/>
            <a:ext cx="207820" cy="186475"/>
          </a:xfrm>
          <a:prstGeom prst="upDownArrow">
            <a:avLst>
              <a:gd name="adj1" fmla="val 46069"/>
              <a:gd name="adj2" fmla="val 28383"/>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Up-Down Arrow 249"/>
          <p:cNvSpPr/>
          <p:nvPr/>
        </p:nvSpPr>
        <p:spPr>
          <a:xfrm>
            <a:off x="7115753" y="2438177"/>
            <a:ext cx="207820" cy="186475"/>
          </a:xfrm>
          <a:prstGeom prst="upDownArrow">
            <a:avLst>
              <a:gd name="adj1" fmla="val 46069"/>
              <a:gd name="adj2" fmla="val 28383"/>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Up-Down Arrow 250"/>
          <p:cNvSpPr/>
          <p:nvPr/>
        </p:nvSpPr>
        <p:spPr>
          <a:xfrm>
            <a:off x="5147963" y="2833964"/>
            <a:ext cx="207820" cy="208262"/>
          </a:xfrm>
          <a:prstGeom prst="upDownArrow">
            <a:avLst>
              <a:gd name="adj1" fmla="val 46069"/>
              <a:gd name="adj2" fmla="val 28383"/>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Up-Down Arrow 251"/>
          <p:cNvSpPr/>
          <p:nvPr/>
        </p:nvSpPr>
        <p:spPr>
          <a:xfrm rot="16200000">
            <a:off x="7468978" y="2622109"/>
            <a:ext cx="207820" cy="186475"/>
          </a:xfrm>
          <a:prstGeom prst="upDownArrow">
            <a:avLst>
              <a:gd name="adj1" fmla="val 46069"/>
              <a:gd name="adj2" fmla="val 28383"/>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3511454" y="1647333"/>
            <a:ext cx="1507651" cy="842541"/>
            <a:chOff x="3483918" y="1676063"/>
            <a:chExt cx="1507651" cy="842541"/>
          </a:xfrm>
        </p:grpSpPr>
        <p:grpSp>
          <p:nvGrpSpPr>
            <p:cNvPr id="255" name="Group 254"/>
            <p:cNvGrpSpPr/>
            <p:nvPr/>
          </p:nvGrpSpPr>
          <p:grpSpPr>
            <a:xfrm>
              <a:off x="3483918" y="1676063"/>
              <a:ext cx="1507651" cy="842541"/>
              <a:chOff x="6101224" y="2111538"/>
              <a:chExt cx="1553808" cy="854659"/>
            </a:xfrm>
          </p:grpSpPr>
          <p:grpSp>
            <p:nvGrpSpPr>
              <p:cNvPr id="256" name="Group 255"/>
              <p:cNvGrpSpPr/>
              <p:nvPr/>
            </p:nvGrpSpPr>
            <p:grpSpPr>
              <a:xfrm>
                <a:off x="6101224" y="2111538"/>
                <a:ext cx="1553808" cy="854659"/>
                <a:chOff x="3929923" y="1274425"/>
                <a:chExt cx="1553808" cy="854659"/>
              </a:xfrm>
            </p:grpSpPr>
            <p:sp>
              <p:nvSpPr>
                <p:cNvPr id="260" name="Rectangle 259"/>
                <p:cNvSpPr/>
                <p:nvPr/>
              </p:nvSpPr>
              <p:spPr>
                <a:xfrm>
                  <a:off x="4092177" y="1397536"/>
                  <a:ext cx="1307446"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61" name="TextBox 260"/>
                <p:cNvSpPr txBox="1"/>
                <p:nvPr/>
              </p:nvSpPr>
              <p:spPr>
                <a:xfrm>
                  <a:off x="3929923" y="1274425"/>
                  <a:ext cx="821197" cy="234152"/>
                </a:xfrm>
                <a:prstGeom prst="rect">
                  <a:avLst/>
                </a:prstGeom>
                <a:noFill/>
              </p:spPr>
              <p:txBody>
                <a:bodyPr wrap="square" rtlCol="0">
                  <a:spAutoFit/>
                </a:bodyPr>
                <a:lstStyle/>
                <a:p>
                  <a:r>
                    <a:rPr lang="en-US" sz="900" dirty="0" smtClean="0">
                      <a:solidFill>
                        <a:schemeClr val="accent2"/>
                      </a:solidFill>
                    </a:rPr>
                    <a:t>Domain A</a:t>
                  </a:r>
                  <a:endParaRPr lang="en-US" sz="900" dirty="0">
                    <a:solidFill>
                      <a:schemeClr val="accent2"/>
                    </a:solidFill>
                  </a:endParaRPr>
                </a:p>
              </p:txBody>
            </p:sp>
            <p:pic>
              <p:nvPicPr>
                <p:cNvPr id="262" name="Picture 261"/>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06426" y="1791546"/>
                  <a:ext cx="199909" cy="180200"/>
                </a:xfrm>
                <a:prstGeom prst="rect">
                  <a:avLst/>
                </a:prstGeom>
              </p:spPr>
            </p:pic>
            <p:pic>
              <p:nvPicPr>
                <p:cNvPr id="263" name="Picture 262"/>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9511" y="1801334"/>
                  <a:ext cx="162019" cy="162018"/>
                </a:xfrm>
                <a:prstGeom prst="rect">
                  <a:avLst/>
                </a:prstGeom>
              </p:spPr>
            </p:pic>
            <p:pic>
              <p:nvPicPr>
                <p:cNvPr id="264" name="Picture 263"/>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7047" y="1481750"/>
                  <a:ext cx="180058" cy="182998"/>
                </a:xfrm>
                <a:prstGeom prst="rect">
                  <a:avLst/>
                </a:prstGeom>
              </p:spPr>
            </p:pic>
            <p:pic>
              <p:nvPicPr>
                <p:cNvPr id="265" name="Picture 264"/>
                <p:cNvPicPr>
                  <a:picLocks noChangeAspect="1"/>
                </p:cNvPicPr>
                <p:nvPr/>
              </p:nvPicPr>
              <p:blipFill>
                <a:blip r:embed="rId2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25101" y="1817914"/>
                  <a:ext cx="138461" cy="131573"/>
                </a:xfrm>
                <a:prstGeom prst="rect">
                  <a:avLst/>
                </a:prstGeom>
              </p:spPr>
            </p:pic>
            <p:cxnSp>
              <p:nvCxnSpPr>
                <p:cNvPr id="266" name="Straight Arrow Connector 265"/>
                <p:cNvCxnSpPr>
                  <a:stCxn id="262" idx="3"/>
                  <a:endCxn id="263" idx="1"/>
                </p:cNvCxnSpPr>
                <p:nvPr/>
              </p:nvCxnSpPr>
              <p:spPr>
                <a:xfrm>
                  <a:off x="4306335" y="1881647"/>
                  <a:ext cx="283176" cy="69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a:stCxn id="263" idx="3"/>
                  <a:endCxn id="265" idx="1"/>
                </p:cNvCxnSpPr>
                <p:nvPr/>
              </p:nvCxnSpPr>
              <p:spPr>
                <a:xfrm>
                  <a:off x="4751530" y="1882344"/>
                  <a:ext cx="273572" cy="135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68" name="Rectangle 267"/>
                <p:cNvSpPr/>
                <p:nvPr/>
              </p:nvSpPr>
              <p:spPr>
                <a:xfrm>
                  <a:off x="4280754" y="1761446"/>
                  <a:ext cx="311304" cy="153888"/>
                </a:xfrm>
                <a:prstGeom prst="rect">
                  <a:avLst/>
                </a:prstGeom>
              </p:spPr>
              <p:txBody>
                <a:bodyPr wrap="none">
                  <a:spAutoFit/>
                </a:bodyPr>
                <a:lstStyle/>
                <a:p>
                  <a:r>
                    <a:rPr lang="en-US" sz="400" dirty="0" smtClean="0"/>
                    <a:t>ingest</a:t>
                  </a:r>
                  <a:endParaRPr lang="en-US" sz="400" dirty="0"/>
                </a:p>
              </p:txBody>
            </p:sp>
            <p:sp>
              <p:nvSpPr>
                <p:cNvPr id="269" name="Rectangle 268"/>
                <p:cNvSpPr/>
                <p:nvPr/>
              </p:nvSpPr>
              <p:spPr>
                <a:xfrm>
                  <a:off x="4690209" y="1765040"/>
                  <a:ext cx="359394" cy="153888"/>
                </a:xfrm>
                <a:prstGeom prst="rect">
                  <a:avLst/>
                </a:prstGeom>
              </p:spPr>
              <p:txBody>
                <a:bodyPr wrap="none">
                  <a:spAutoFit/>
                </a:bodyPr>
                <a:lstStyle/>
                <a:p>
                  <a:r>
                    <a:rPr lang="en-US" sz="400" dirty="0" smtClean="0"/>
                    <a:t>produce</a:t>
                  </a:r>
                  <a:endParaRPr lang="en-US" sz="400" dirty="0"/>
                </a:p>
              </p:txBody>
            </p:sp>
            <p:sp>
              <p:nvSpPr>
                <p:cNvPr id="270" name="Oval 269"/>
                <p:cNvSpPr/>
                <p:nvPr/>
              </p:nvSpPr>
              <p:spPr>
                <a:xfrm>
                  <a:off x="5226828" y="1882318"/>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1" name="Picture 2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81543" y="1926938"/>
                  <a:ext cx="154022" cy="162237"/>
                </a:xfrm>
                <a:prstGeom prst="rect">
                  <a:avLst/>
                </a:prstGeom>
              </p:spPr>
            </p:pic>
          </p:grpSp>
          <p:cxnSp>
            <p:nvCxnSpPr>
              <p:cNvPr id="257" name="Elbow Connector 256"/>
              <p:cNvCxnSpPr>
                <a:stCxn id="262" idx="0"/>
                <a:endCxn id="264" idx="2"/>
              </p:cNvCxnSpPr>
              <p:nvPr/>
            </p:nvCxnSpPr>
            <p:spPr>
              <a:xfrm rot="5400000" flipH="1" flipV="1">
                <a:off x="6549630" y="2329913"/>
                <a:ext cx="126799" cy="470695"/>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8" name="Elbow Connector 257"/>
              <p:cNvCxnSpPr>
                <a:stCxn id="265" idx="0"/>
                <a:endCxn id="264" idx="2"/>
              </p:cNvCxnSpPr>
              <p:nvPr/>
            </p:nvCxnSpPr>
            <p:spPr>
              <a:xfrm rot="16200000" flipV="1">
                <a:off x="6980423" y="2369816"/>
                <a:ext cx="153167" cy="417256"/>
              </a:xfrm>
              <a:prstGeom prst="bentConnector3">
                <a:avLst>
                  <a:gd name="adj1" fmla="val 55312"/>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a:stCxn id="263" idx="0"/>
                <a:endCxn id="264" idx="2"/>
              </p:cNvCxnSpPr>
              <p:nvPr/>
            </p:nvCxnSpPr>
            <p:spPr>
              <a:xfrm flipV="1">
                <a:off x="6841821" y="2501861"/>
                <a:ext cx="6556" cy="136587"/>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4703857" y="1862034"/>
              <a:ext cx="139882" cy="277229"/>
              <a:chOff x="-775580" y="1552373"/>
              <a:chExt cx="139882" cy="277229"/>
            </a:xfrm>
          </p:grpSpPr>
          <p:pic>
            <p:nvPicPr>
              <p:cNvPr id="253" name="Picture 252"/>
              <p:cNvPicPr>
                <a:picLocks noChangeAspect="1"/>
              </p:cNvPicPr>
              <p:nvPr/>
            </p:nvPicPr>
            <p:blipFill>
              <a:blip r:embed="rId2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552373"/>
                <a:ext cx="139882" cy="133302"/>
              </a:xfrm>
              <a:prstGeom prst="rect">
                <a:avLst/>
              </a:prstGeom>
              <a:solidFill>
                <a:schemeClr val="bg1"/>
              </a:solidFill>
            </p:spPr>
          </p:pic>
          <p:pic>
            <p:nvPicPr>
              <p:cNvPr id="254" name="Picture 253"/>
              <p:cNvPicPr>
                <a:picLocks noChangeAspect="1"/>
              </p:cNvPicPr>
              <p:nvPr/>
            </p:nvPicPr>
            <p:blipFill>
              <a:blip r:embed="rId2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696300"/>
                <a:ext cx="139882" cy="133302"/>
              </a:xfrm>
              <a:prstGeom prst="rect">
                <a:avLst/>
              </a:prstGeom>
              <a:solidFill>
                <a:schemeClr val="bg1"/>
              </a:solidFill>
            </p:spPr>
          </p:pic>
        </p:grpSp>
      </p:grpSp>
      <p:grpSp>
        <p:nvGrpSpPr>
          <p:cNvPr id="351" name="Group 350"/>
          <p:cNvGrpSpPr/>
          <p:nvPr/>
        </p:nvGrpSpPr>
        <p:grpSpPr>
          <a:xfrm>
            <a:off x="4933438" y="1647824"/>
            <a:ext cx="1507651" cy="842541"/>
            <a:chOff x="3483918" y="1676063"/>
            <a:chExt cx="1507651" cy="842541"/>
          </a:xfrm>
        </p:grpSpPr>
        <p:grpSp>
          <p:nvGrpSpPr>
            <p:cNvPr id="352" name="Group 351"/>
            <p:cNvGrpSpPr/>
            <p:nvPr/>
          </p:nvGrpSpPr>
          <p:grpSpPr>
            <a:xfrm>
              <a:off x="3483918" y="1676063"/>
              <a:ext cx="1507651" cy="842541"/>
              <a:chOff x="6101224" y="2111538"/>
              <a:chExt cx="1553808" cy="854659"/>
            </a:xfrm>
          </p:grpSpPr>
          <p:grpSp>
            <p:nvGrpSpPr>
              <p:cNvPr id="356" name="Group 355"/>
              <p:cNvGrpSpPr/>
              <p:nvPr/>
            </p:nvGrpSpPr>
            <p:grpSpPr>
              <a:xfrm>
                <a:off x="6101224" y="2111538"/>
                <a:ext cx="1553808" cy="854659"/>
                <a:chOff x="3929923" y="1274425"/>
                <a:chExt cx="1553808" cy="854659"/>
              </a:xfrm>
            </p:grpSpPr>
            <p:sp>
              <p:nvSpPr>
                <p:cNvPr id="360" name="Rectangle 359"/>
                <p:cNvSpPr/>
                <p:nvPr/>
              </p:nvSpPr>
              <p:spPr>
                <a:xfrm>
                  <a:off x="4092177" y="1397536"/>
                  <a:ext cx="1307446"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361" name="TextBox 360"/>
                <p:cNvSpPr txBox="1"/>
                <p:nvPr/>
              </p:nvSpPr>
              <p:spPr>
                <a:xfrm>
                  <a:off x="3929923" y="1274425"/>
                  <a:ext cx="821197" cy="234152"/>
                </a:xfrm>
                <a:prstGeom prst="rect">
                  <a:avLst/>
                </a:prstGeom>
                <a:noFill/>
              </p:spPr>
              <p:txBody>
                <a:bodyPr wrap="square" rtlCol="0">
                  <a:spAutoFit/>
                </a:bodyPr>
                <a:lstStyle/>
                <a:p>
                  <a:r>
                    <a:rPr lang="en-US" sz="900" dirty="0" smtClean="0">
                      <a:solidFill>
                        <a:schemeClr val="accent2"/>
                      </a:solidFill>
                    </a:rPr>
                    <a:t>Domain B</a:t>
                  </a:r>
                  <a:endParaRPr lang="en-US" sz="900" dirty="0">
                    <a:solidFill>
                      <a:schemeClr val="accent2"/>
                    </a:solidFill>
                  </a:endParaRPr>
                </a:p>
              </p:txBody>
            </p:sp>
            <p:pic>
              <p:nvPicPr>
                <p:cNvPr id="362" name="Picture 361"/>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06426" y="1791546"/>
                  <a:ext cx="199909" cy="180200"/>
                </a:xfrm>
                <a:prstGeom prst="rect">
                  <a:avLst/>
                </a:prstGeom>
              </p:spPr>
            </p:pic>
            <p:pic>
              <p:nvPicPr>
                <p:cNvPr id="363" name="Picture 362"/>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9511" y="1801334"/>
                  <a:ext cx="162019" cy="162018"/>
                </a:xfrm>
                <a:prstGeom prst="rect">
                  <a:avLst/>
                </a:prstGeom>
              </p:spPr>
            </p:pic>
            <p:pic>
              <p:nvPicPr>
                <p:cNvPr id="364" name="Picture 363"/>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7047" y="1481750"/>
                  <a:ext cx="180058" cy="182998"/>
                </a:xfrm>
                <a:prstGeom prst="rect">
                  <a:avLst/>
                </a:prstGeom>
              </p:spPr>
            </p:pic>
            <p:pic>
              <p:nvPicPr>
                <p:cNvPr id="365" name="Picture 364"/>
                <p:cNvPicPr>
                  <a:picLocks noChangeAspect="1"/>
                </p:cNvPicPr>
                <p:nvPr/>
              </p:nvPicPr>
              <p:blipFill>
                <a:blip r:embed="rId2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25101" y="1817914"/>
                  <a:ext cx="138461" cy="131573"/>
                </a:xfrm>
                <a:prstGeom prst="rect">
                  <a:avLst/>
                </a:prstGeom>
              </p:spPr>
            </p:pic>
            <p:cxnSp>
              <p:nvCxnSpPr>
                <p:cNvPr id="366" name="Straight Arrow Connector 365"/>
                <p:cNvCxnSpPr>
                  <a:stCxn id="362" idx="3"/>
                  <a:endCxn id="363" idx="1"/>
                </p:cNvCxnSpPr>
                <p:nvPr/>
              </p:nvCxnSpPr>
              <p:spPr>
                <a:xfrm>
                  <a:off x="4306335" y="1881647"/>
                  <a:ext cx="283176" cy="69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a:stCxn id="363" idx="3"/>
                  <a:endCxn id="365" idx="1"/>
                </p:cNvCxnSpPr>
                <p:nvPr/>
              </p:nvCxnSpPr>
              <p:spPr>
                <a:xfrm>
                  <a:off x="4751530" y="1882344"/>
                  <a:ext cx="273572" cy="135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368" name="Rectangle 367"/>
                <p:cNvSpPr/>
                <p:nvPr/>
              </p:nvSpPr>
              <p:spPr>
                <a:xfrm>
                  <a:off x="4280754" y="1761446"/>
                  <a:ext cx="311304" cy="153888"/>
                </a:xfrm>
                <a:prstGeom prst="rect">
                  <a:avLst/>
                </a:prstGeom>
              </p:spPr>
              <p:txBody>
                <a:bodyPr wrap="none">
                  <a:spAutoFit/>
                </a:bodyPr>
                <a:lstStyle/>
                <a:p>
                  <a:r>
                    <a:rPr lang="en-US" sz="400" dirty="0" smtClean="0"/>
                    <a:t>ingest</a:t>
                  </a:r>
                  <a:endParaRPr lang="en-US" sz="400" dirty="0"/>
                </a:p>
              </p:txBody>
            </p:sp>
            <p:sp>
              <p:nvSpPr>
                <p:cNvPr id="369" name="Rectangle 368"/>
                <p:cNvSpPr/>
                <p:nvPr/>
              </p:nvSpPr>
              <p:spPr>
                <a:xfrm>
                  <a:off x="4690209" y="1765040"/>
                  <a:ext cx="359394" cy="153888"/>
                </a:xfrm>
                <a:prstGeom prst="rect">
                  <a:avLst/>
                </a:prstGeom>
              </p:spPr>
              <p:txBody>
                <a:bodyPr wrap="none">
                  <a:spAutoFit/>
                </a:bodyPr>
                <a:lstStyle/>
                <a:p>
                  <a:r>
                    <a:rPr lang="en-US" sz="400" dirty="0" smtClean="0"/>
                    <a:t>produce</a:t>
                  </a:r>
                  <a:endParaRPr lang="en-US" sz="400" dirty="0"/>
                </a:p>
              </p:txBody>
            </p:sp>
            <p:sp>
              <p:nvSpPr>
                <p:cNvPr id="370" name="Oval 369"/>
                <p:cNvSpPr/>
                <p:nvPr/>
              </p:nvSpPr>
              <p:spPr>
                <a:xfrm>
                  <a:off x="5226828" y="1882318"/>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1" name="Picture 3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81543" y="1926938"/>
                  <a:ext cx="154022" cy="162237"/>
                </a:xfrm>
                <a:prstGeom prst="rect">
                  <a:avLst/>
                </a:prstGeom>
              </p:spPr>
            </p:pic>
          </p:grpSp>
          <p:cxnSp>
            <p:nvCxnSpPr>
              <p:cNvPr id="357" name="Elbow Connector 356"/>
              <p:cNvCxnSpPr>
                <a:stCxn id="362" idx="0"/>
                <a:endCxn id="364" idx="2"/>
              </p:cNvCxnSpPr>
              <p:nvPr/>
            </p:nvCxnSpPr>
            <p:spPr>
              <a:xfrm rot="5400000" flipH="1" flipV="1">
                <a:off x="6549630" y="2329913"/>
                <a:ext cx="126799" cy="470695"/>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8" name="Elbow Connector 357"/>
              <p:cNvCxnSpPr>
                <a:stCxn id="365" idx="0"/>
                <a:endCxn id="364" idx="2"/>
              </p:cNvCxnSpPr>
              <p:nvPr/>
            </p:nvCxnSpPr>
            <p:spPr>
              <a:xfrm rot="16200000" flipV="1">
                <a:off x="6980423" y="2369816"/>
                <a:ext cx="153167" cy="417256"/>
              </a:xfrm>
              <a:prstGeom prst="bentConnector3">
                <a:avLst>
                  <a:gd name="adj1" fmla="val 55312"/>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9" name="Straight Arrow Connector 358"/>
              <p:cNvCxnSpPr>
                <a:stCxn id="363" idx="0"/>
                <a:endCxn id="364" idx="2"/>
              </p:cNvCxnSpPr>
              <p:nvPr/>
            </p:nvCxnSpPr>
            <p:spPr>
              <a:xfrm flipV="1">
                <a:off x="6841821" y="2501861"/>
                <a:ext cx="6556" cy="136587"/>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353" name="Group 352"/>
            <p:cNvGrpSpPr/>
            <p:nvPr/>
          </p:nvGrpSpPr>
          <p:grpSpPr>
            <a:xfrm>
              <a:off x="4703857" y="1862034"/>
              <a:ext cx="139882" cy="277229"/>
              <a:chOff x="-775580" y="1552373"/>
              <a:chExt cx="139882" cy="277229"/>
            </a:xfrm>
          </p:grpSpPr>
          <p:pic>
            <p:nvPicPr>
              <p:cNvPr id="354" name="Picture 353"/>
              <p:cNvPicPr>
                <a:picLocks noChangeAspect="1"/>
              </p:cNvPicPr>
              <p:nvPr/>
            </p:nvPicPr>
            <p:blipFill>
              <a:blip r:embed="rId2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552373"/>
                <a:ext cx="139882" cy="133302"/>
              </a:xfrm>
              <a:prstGeom prst="rect">
                <a:avLst/>
              </a:prstGeom>
              <a:solidFill>
                <a:schemeClr val="bg1"/>
              </a:solidFill>
            </p:spPr>
          </p:pic>
          <p:pic>
            <p:nvPicPr>
              <p:cNvPr id="355" name="Picture 354"/>
              <p:cNvPicPr>
                <a:picLocks noChangeAspect="1"/>
              </p:cNvPicPr>
              <p:nvPr/>
            </p:nvPicPr>
            <p:blipFill>
              <a:blip r:embed="rId2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696300"/>
                <a:ext cx="139882" cy="133302"/>
              </a:xfrm>
              <a:prstGeom prst="rect">
                <a:avLst/>
              </a:prstGeom>
              <a:solidFill>
                <a:schemeClr val="bg1"/>
              </a:solidFill>
            </p:spPr>
          </p:pic>
        </p:grpSp>
      </p:grpSp>
      <p:grpSp>
        <p:nvGrpSpPr>
          <p:cNvPr id="372" name="Group 371"/>
          <p:cNvGrpSpPr/>
          <p:nvPr/>
        </p:nvGrpSpPr>
        <p:grpSpPr>
          <a:xfrm>
            <a:off x="6400477" y="1643828"/>
            <a:ext cx="1507651" cy="842541"/>
            <a:chOff x="3483918" y="1676063"/>
            <a:chExt cx="1507651" cy="842541"/>
          </a:xfrm>
        </p:grpSpPr>
        <p:grpSp>
          <p:nvGrpSpPr>
            <p:cNvPr id="373" name="Group 372"/>
            <p:cNvGrpSpPr/>
            <p:nvPr/>
          </p:nvGrpSpPr>
          <p:grpSpPr>
            <a:xfrm>
              <a:off x="3483918" y="1676063"/>
              <a:ext cx="1507651" cy="842541"/>
              <a:chOff x="6101224" y="2111538"/>
              <a:chExt cx="1553808" cy="854659"/>
            </a:xfrm>
          </p:grpSpPr>
          <p:grpSp>
            <p:nvGrpSpPr>
              <p:cNvPr id="377" name="Group 376"/>
              <p:cNvGrpSpPr/>
              <p:nvPr/>
            </p:nvGrpSpPr>
            <p:grpSpPr>
              <a:xfrm>
                <a:off x="6101224" y="2111538"/>
                <a:ext cx="1553808" cy="854659"/>
                <a:chOff x="3929923" y="1274425"/>
                <a:chExt cx="1553808" cy="854659"/>
              </a:xfrm>
            </p:grpSpPr>
            <p:sp>
              <p:nvSpPr>
                <p:cNvPr id="381" name="Rectangle 380"/>
                <p:cNvSpPr/>
                <p:nvPr/>
              </p:nvSpPr>
              <p:spPr>
                <a:xfrm>
                  <a:off x="4092177" y="1397536"/>
                  <a:ext cx="1307446"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382" name="TextBox 381"/>
                <p:cNvSpPr txBox="1"/>
                <p:nvPr/>
              </p:nvSpPr>
              <p:spPr>
                <a:xfrm>
                  <a:off x="3929923" y="1274425"/>
                  <a:ext cx="821197" cy="234152"/>
                </a:xfrm>
                <a:prstGeom prst="rect">
                  <a:avLst/>
                </a:prstGeom>
                <a:noFill/>
              </p:spPr>
              <p:txBody>
                <a:bodyPr wrap="square" rtlCol="0">
                  <a:spAutoFit/>
                </a:bodyPr>
                <a:lstStyle/>
                <a:p>
                  <a:r>
                    <a:rPr lang="en-US" sz="900" dirty="0" smtClean="0">
                      <a:solidFill>
                        <a:schemeClr val="accent2"/>
                      </a:solidFill>
                    </a:rPr>
                    <a:t>Domain C</a:t>
                  </a:r>
                  <a:endParaRPr lang="en-US" sz="900" dirty="0">
                    <a:solidFill>
                      <a:schemeClr val="accent2"/>
                    </a:solidFill>
                  </a:endParaRPr>
                </a:p>
              </p:txBody>
            </p:sp>
            <p:pic>
              <p:nvPicPr>
                <p:cNvPr id="383" name="Picture 382"/>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06426" y="1791546"/>
                  <a:ext cx="199909" cy="180200"/>
                </a:xfrm>
                <a:prstGeom prst="rect">
                  <a:avLst/>
                </a:prstGeom>
              </p:spPr>
            </p:pic>
            <p:pic>
              <p:nvPicPr>
                <p:cNvPr id="384" name="Picture 383"/>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9511" y="1801334"/>
                  <a:ext cx="162019" cy="162018"/>
                </a:xfrm>
                <a:prstGeom prst="rect">
                  <a:avLst/>
                </a:prstGeom>
              </p:spPr>
            </p:pic>
            <p:pic>
              <p:nvPicPr>
                <p:cNvPr id="385" name="Picture 384"/>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7047" y="1481750"/>
                  <a:ext cx="180058" cy="182998"/>
                </a:xfrm>
                <a:prstGeom prst="rect">
                  <a:avLst/>
                </a:prstGeom>
              </p:spPr>
            </p:pic>
            <p:pic>
              <p:nvPicPr>
                <p:cNvPr id="386" name="Picture 385"/>
                <p:cNvPicPr>
                  <a:picLocks noChangeAspect="1"/>
                </p:cNvPicPr>
                <p:nvPr/>
              </p:nvPicPr>
              <p:blipFill>
                <a:blip r:embed="rId2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25101" y="1817914"/>
                  <a:ext cx="138461" cy="131573"/>
                </a:xfrm>
                <a:prstGeom prst="rect">
                  <a:avLst/>
                </a:prstGeom>
              </p:spPr>
            </p:pic>
            <p:cxnSp>
              <p:nvCxnSpPr>
                <p:cNvPr id="387" name="Straight Arrow Connector 386"/>
                <p:cNvCxnSpPr>
                  <a:stCxn id="383" idx="3"/>
                  <a:endCxn id="384" idx="1"/>
                </p:cNvCxnSpPr>
                <p:nvPr/>
              </p:nvCxnSpPr>
              <p:spPr>
                <a:xfrm>
                  <a:off x="4306335" y="1881647"/>
                  <a:ext cx="283176" cy="69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8" name="Straight Arrow Connector 387"/>
                <p:cNvCxnSpPr>
                  <a:stCxn id="384" idx="3"/>
                  <a:endCxn id="386" idx="1"/>
                </p:cNvCxnSpPr>
                <p:nvPr/>
              </p:nvCxnSpPr>
              <p:spPr>
                <a:xfrm>
                  <a:off x="4751530" y="1882344"/>
                  <a:ext cx="273572" cy="135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389" name="Rectangle 388"/>
                <p:cNvSpPr/>
                <p:nvPr/>
              </p:nvSpPr>
              <p:spPr>
                <a:xfrm>
                  <a:off x="4280754" y="1761446"/>
                  <a:ext cx="311304" cy="153888"/>
                </a:xfrm>
                <a:prstGeom prst="rect">
                  <a:avLst/>
                </a:prstGeom>
              </p:spPr>
              <p:txBody>
                <a:bodyPr wrap="none">
                  <a:spAutoFit/>
                </a:bodyPr>
                <a:lstStyle/>
                <a:p>
                  <a:r>
                    <a:rPr lang="en-US" sz="400" dirty="0" smtClean="0"/>
                    <a:t>ingest</a:t>
                  </a:r>
                  <a:endParaRPr lang="en-US" sz="400" dirty="0"/>
                </a:p>
              </p:txBody>
            </p:sp>
            <p:sp>
              <p:nvSpPr>
                <p:cNvPr id="390" name="Rectangle 389"/>
                <p:cNvSpPr/>
                <p:nvPr/>
              </p:nvSpPr>
              <p:spPr>
                <a:xfrm>
                  <a:off x="4690209" y="1765040"/>
                  <a:ext cx="359394" cy="153888"/>
                </a:xfrm>
                <a:prstGeom prst="rect">
                  <a:avLst/>
                </a:prstGeom>
              </p:spPr>
              <p:txBody>
                <a:bodyPr wrap="none">
                  <a:spAutoFit/>
                </a:bodyPr>
                <a:lstStyle/>
                <a:p>
                  <a:r>
                    <a:rPr lang="en-US" sz="400" dirty="0" smtClean="0"/>
                    <a:t>produce</a:t>
                  </a:r>
                  <a:endParaRPr lang="en-US" sz="400" dirty="0"/>
                </a:p>
              </p:txBody>
            </p:sp>
            <p:sp>
              <p:nvSpPr>
                <p:cNvPr id="391" name="Oval 390"/>
                <p:cNvSpPr/>
                <p:nvPr/>
              </p:nvSpPr>
              <p:spPr>
                <a:xfrm>
                  <a:off x="5226828" y="1882318"/>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2" name="Picture 39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81543" y="1926938"/>
                  <a:ext cx="154022" cy="162237"/>
                </a:xfrm>
                <a:prstGeom prst="rect">
                  <a:avLst/>
                </a:prstGeom>
              </p:spPr>
            </p:pic>
          </p:grpSp>
          <p:cxnSp>
            <p:nvCxnSpPr>
              <p:cNvPr id="378" name="Elbow Connector 377"/>
              <p:cNvCxnSpPr>
                <a:stCxn id="383" idx="0"/>
                <a:endCxn id="385" idx="2"/>
              </p:cNvCxnSpPr>
              <p:nvPr/>
            </p:nvCxnSpPr>
            <p:spPr>
              <a:xfrm rot="5400000" flipH="1" flipV="1">
                <a:off x="6549630" y="2329913"/>
                <a:ext cx="126799" cy="470695"/>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9" name="Elbow Connector 378"/>
              <p:cNvCxnSpPr>
                <a:stCxn id="386" idx="0"/>
                <a:endCxn id="385" idx="2"/>
              </p:cNvCxnSpPr>
              <p:nvPr/>
            </p:nvCxnSpPr>
            <p:spPr>
              <a:xfrm rot="16200000" flipV="1">
                <a:off x="6980423" y="2369816"/>
                <a:ext cx="153167" cy="417256"/>
              </a:xfrm>
              <a:prstGeom prst="bentConnector3">
                <a:avLst>
                  <a:gd name="adj1" fmla="val 55312"/>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0" name="Straight Arrow Connector 379"/>
              <p:cNvCxnSpPr>
                <a:stCxn id="384" idx="0"/>
                <a:endCxn id="385" idx="2"/>
              </p:cNvCxnSpPr>
              <p:nvPr/>
            </p:nvCxnSpPr>
            <p:spPr>
              <a:xfrm flipV="1">
                <a:off x="6841821" y="2501861"/>
                <a:ext cx="6556" cy="136587"/>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374" name="Group 373"/>
            <p:cNvGrpSpPr/>
            <p:nvPr/>
          </p:nvGrpSpPr>
          <p:grpSpPr>
            <a:xfrm>
              <a:off x="4703857" y="1862034"/>
              <a:ext cx="139882" cy="277229"/>
              <a:chOff x="-775580" y="1552373"/>
              <a:chExt cx="139882" cy="277229"/>
            </a:xfrm>
          </p:grpSpPr>
          <p:pic>
            <p:nvPicPr>
              <p:cNvPr id="375" name="Picture 374"/>
              <p:cNvPicPr>
                <a:picLocks noChangeAspect="1"/>
              </p:cNvPicPr>
              <p:nvPr/>
            </p:nvPicPr>
            <p:blipFill>
              <a:blip r:embed="rId2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552373"/>
                <a:ext cx="139882" cy="133302"/>
              </a:xfrm>
              <a:prstGeom prst="rect">
                <a:avLst/>
              </a:prstGeom>
              <a:solidFill>
                <a:schemeClr val="bg1"/>
              </a:solidFill>
            </p:spPr>
          </p:pic>
          <p:pic>
            <p:nvPicPr>
              <p:cNvPr id="376" name="Picture 375"/>
              <p:cNvPicPr>
                <a:picLocks noChangeAspect="1"/>
              </p:cNvPicPr>
              <p:nvPr/>
            </p:nvPicPr>
            <p:blipFill>
              <a:blip r:embed="rId2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696300"/>
                <a:ext cx="139882" cy="133302"/>
              </a:xfrm>
              <a:prstGeom prst="rect">
                <a:avLst/>
              </a:prstGeom>
              <a:solidFill>
                <a:schemeClr val="bg1"/>
              </a:solidFill>
            </p:spPr>
          </p:pic>
        </p:grpSp>
      </p:grpSp>
      <p:sp>
        <p:nvSpPr>
          <p:cNvPr id="187" name="TextBox 186"/>
          <p:cNvSpPr txBox="1"/>
          <p:nvPr/>
        </p:nvSpPr>
        <p:spPr>
          <a:xfrm>
            <a:off x="481493" y="2218647"/>
            <a:ext cx="424789" cy="276999"/>
          </a:xfrm>
          <a:prstGeom prst="rect">
            <a:avLst/>
          </a:prstGeom>
          <a:noFill/>
        </p:spPr>
        <p:txBody>
          <a:bodyPr wrap="square" lIns="0" rIns="0" rtlCol="0">
            <a:spAutoFit/>
          </a:bodyPr>
          <a:lstStyle/>
          <a:p>
            <a:pPr algn="r"/>
            <a:r>
              <a:rPr lang="en-US" sz="600" dirty="0" smtClean="0"/>
              <a:t>Structured Data</a:t>
            </a:r>
            <a:endParaRPr lang="en-US" sz="200" dirty="0"/>
          </a:p>
        </p:txBody>
      </p:sp>
      <p:sp>
        <p:nvSpPr>
          <p:cNvPr id="190" name="Line Callout 1 (Accent Bar) 189"/>
          <p:cNvSpPr/>
          <p:nvPr/>
        </p:nvSpPr>
        <p:spPr>
          <a:xfrm>
            <a:off x="291090" y="2315121"/>
            <a:ext cx="846928" cy="89223"/>
          </a:xfrm>
          <a:prstGeom prst="accentCallout1">
            <a:avLst>
              <a:gd name="adj1" fmla="val 66805"/>
              <a:gd name="adj2" fmla="val 79167"/>
              <a:gd name="adj3" fmla="val 502428"/>
              <a:gd name="adj4" fmla="val 14416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9" name="Picture 248"/>
          <p:cNvPicPr>
            <a:picLocks noChangeAspect="1"/>
          </p:cNvPicPr>
          <p:nvPr/>
        </p:nvPicPr>
        <p:blipFill>
          <a:blip r:embed="rId2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63422" y="4502559"/>
            <a:ext cx="94546" cy="90099"/>
          </a:xfrm>
          <a:prstGeom prst="rect">
            <a:avLst/>
          </a:prstGeom>
          <a:solidFill>
            <a:schemeClr val="bg1"/>
          </a:solidFill>
        </p:spPr>
      </p:pic>
      <p:pic>
        <p:nvPicPr>
          <p:cNvPr id="272" name="Picture 271"/>
          <p:cNvPicPr>
            <a:picLocks noChangeAspect="1"/>
          </p:cNvPicPr>
          <p:nvPr/>
        </p:nvPicPr>
        <p:blipFill>
          <a:blip r:embed="rId2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62760" y="4585527"/>
            <a:ext cx="94546" cy="90099"/>
          </a:xfrm>
          <a:prstGeom prst="rect">
            <a:avLst/>
          </a:prstGeom>
          <a:solidFill>
            <a:schemeClr val="bg1"/>
          </a:solidFill>
        </p:spPr>
      </p:pic>
      <p:sp>
        <p:nvSpPr>
          <p:cNvPr id="284" name="Rectangle 283"/>
          <p:cNvSpPr/>
          <p:nvPr/>
        </p:nvSpPr>
        <p:spPr>
          <a:xfrm>
            <a:off x="4354777" y="4464615"/>
            <a:ext cx="572373" cy="246221"/>
          </a:xfrm>
          <a:prstGeom prst="rect">
            <a:avLst/>
          </a:prstGeom>
        </p:spPr>
        <p:txBody>
          <a:bodyPr wrap="square">
            <a:spAutoFit/>
          </a:bodyPr>
          <a:lstStyle/>
          <a:p>
            <a:pPr algn="r"/>
            <a:r>
              <a:rPr lang="en-US" sz="500" dirty="0" smtClean="0"/>
              <a:t>Change Audit Log</a:t>
            </a:r>
            <a:endParaRPr lang="en-US" sz="400" dirty="0"/>
          </a:p>
        </p:txBody>
      </p:sp>
      <p:grpSp>
        <p:nvGrpSpPr>
          <p:cNvPr id="285" name="Group 284"/>
          <p:cNvGrpSpPr/>
          <p:nvPr/>
        </p:nvGrpSpPr>
        <p:grpSpPr>
          <a:xfrm>
            <a:off x="4082380" y="4506675"/>
            <a:ext cx="172095" cy="170212"/>
            <a:chOff x="5517987" y="2370548"/>
            <a:chExt cx="189553" cy="189351"/>
          </a:xfrm>
        </p:grpSpPr>
        <p:pic>
          <p:nvPicPr>
            <p:cNvPr id="286" name="Picture 285"/>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17987" y="2370548"/>
              <a:ext cx="45719" cy="54243"/>
            </a:xfrm>
            <a:prstGeom prst="rect">
              <a:avLst/>
            </a:prstGeom>
          </p:spPr>
        </p:pic>
        <p:pic>
          <p:nvPicPr>
            <p:cNvPr id="287" name="Picture 286"/>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61821" y="2371670"/>
              <a:ext cx="45719" cy="54243"/>
            </a:xfrm>
            <a:prstGeom prst="rect">
              <a:avLst/>
            </a:prstGeom>
          </p:spPr>
        </p:pic>
        <p:pic>
          <p:nvPicPr>
            <p:cNvPr id="288" name="Picture 287"/>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58501" y="2504553"/>
              <a:ext cx="45719" cy="54243"/>
            </a:xfrm>
            <a:prstGeom prst="rect">
              <a:avLst/>
            </a:prstGeom>
          </p:spPr>
        </p:pic>
        <p:pic>
          <p:nvPicPr>
            <p:cNvPr id="289" name="Picture 288"/>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0711" y="2505656"/>
              <a:ext cx="45719" cy="54243"/>
            </a:xfrm>
            <a:prstGeom prst="rect">
              <a:avLst/>
            </a:prstGeom>
          </p:spPr>
        </p:pic>
        <p:pic>
          <p:nvPicPr>
            <p:cNvPr id="290" name="Picture 289"/>
            <p:cNvPicPr>
              <a:picLocks noChangeAspect="1"/>
            </p:cNvPicPr>
            <p:nvPr/>
          </p:nvPicPr>
          <p:blipFill>
            <a:blip r:embed="rId2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3222" y="2400867"/>
              <a:ext cx="120029" cy="120029"/>
            </a:xfrm>
            <a:prstGeom prst="rect">
              <a:avLst/>
            </a:prstGeom>
          </p:spPr>
        </p:pic>
      </p:grpSp>
    </p:spTree>
    <p:extLst>
      <p:ext uri="{BB962C8B-B14F-4D97-AF65-F5344CB8AC3E}">
        <p14:creationId xmlns:p14="http://schemas.microsoft.com/office/powerpoint/2010/main" val="33374406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21</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Issues to address by</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8" name="Rectangle 7"/>
          <p:cNvSpPr/>
          <p:nvPr/>
        </p:nvSpPr>
        <p:spPr>
          <a:xfrm>
            <a:off x="533400" y="1047750"/>
            <a:ext cx="3886200" cy="3600986"/>
          </a:xfrm>
          <a:prstGeom prst="rect">
            <a:avLst/>
          </a:prstGeom>
          <a:noFill/>
        </p:spPr>
        <p:txBody>
          <a:bodyPr wrap="square">
            <a:spAutoFit/>
          </a:bodyPr>
          <a:lstStyle/>
          <a:p>
            <a:pPr marL="171450" indent="-171450">
              <a:spcBef>
                <a:spcPts val="600"/>
              </a:spcBef>
              <a:buFont typeface="Arial" panose="020B0604020202020204" pitchFamily="34" charset="0"/>
              <a:buChar char="•"/>
            </a:pPr>
            <a:r>
              <a:rPr lang="en-US" sz="1100" b="1" dirty="0" smtClean="0">
                <a:solidFill>
                  <a:schemeClr val="tx2"/>
                </a:solidFill>
              </a:rPr>
              <a:t>Comparing Apple to Orange </a:t>
            </a:r>
            <a:r>
              <a:rPr lang="en-US" sz="1100" dirty="0" smtClean="0">
                <a:solidFill>
                  <a:schemeClr val="tx2"/>
                </a:solidFill>
              </a:rPr>
              <a:t>- Data collected from different sources lack common structure and increase data wrangling effort </a:t>
            </a:r>
          </a:p>
          <a:p>
            <a:pPr marL="171450" indent="-171450">
              <a:spcBef>
                <a:spcPts val="600"/>
              </a:spcBef>
              <a:buFont typeface="Arial" panose="020B0604020202020204" pitchFamily="34" charset="0"/>
              <a:buChar char="•"/>
            </a:pPr>
            <a:r>
              <a:rPr lang="en-US" sz="1100" b="1" dirty="0" smtClean="0">
                <a:solidFill>
                  <a:schemeClr val="tx2"/>
                </a:solidFill>
              </a:rPr>
              <a:t>Duplicate Data Entry &amp; Queries </a:t>
            </a:r>
            <a:r>
              <a:rPr lang="en-US" sz="1100" dirty="0" smtClean="0">
                <a:solidFill>
                  <a:schemeClr val="tx2"/>
                </a:solidFill>
              </a:rPr>
              <a:t>- attempted use of CRM systems as master customer data creates technical debt and burden application teams</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Inaccurate Data </a:t>
            </a:r>
            <a:r>
              <a:rPr lang="en-US" sz="1100" dirty="0" smtClean="0">
                <a:solidFill>
                  <a:schemeClr val="bg1">
                    <a:lumMod val="65000"/>
                  </a:schemeClr>
                </a:solidFill>
              </a:rPr>
              <a:t>– expecting data captured has missing fields, error or insufficient information</a:t>
            </a:r>
          </a:p>
          <a:p>
            <a:pPr marL="171450" indent="-171450">
              <a:spcBef>
                <a:spcPts val="600"/>
              </a:spcBef>
              <a:buFont typeface="Arial" panose="020B0604020202020204" pitchFamily="34" charset="0"/>
              <a:buChar char="•"/>
            </a:pPr>
            <a:r>
              <a:rPr lang="en-US" sz="1100" b="1" dirty="0" smtClean="0">
                <a:solidFill>
                  <a:schemeClr val="tx2"/>
                </a:solidFill>
              </a:rPr>
              <a:t>Too Much Data </a:t>
            </a:r>
            <a:r>
              <a:rPr lang="en-US" sz="1100" dirty="0" smtClean="0">
                <a:solidFill>
                  <a:schemeClr val="tx2"/>
                </a:solidFill>
              </a:rPr>
              <a:t>– data is dumped vs being organized, some data stores became data swamp</a:t>
            </a:r>
          </a:p>
          <a:p>
            <a:pPr marL="171450" indent="-171450">
              <a:spcBef>
                <a:spcPts val="600"/>
              </a:spcBef>
              <a:buFont typeface="Arial" panose="020B0604020202020204" pitchFamily="34" charset="0"/>
              <a:buChar char="•"/>
            </a:pPr>
            <a:r>
              <a:rPr lang="en-US" sz="1100" b="1" dirty="0" smtClean="0">
                <a:solidFill>
                  <a:schemeClr val="tx2"/>
                </a:solidFill>
              </a:rPr>
              <a:t>Lack of Data </a:t>
            </a:r>
            <a:r>
              <a:rPr lang="en-US" sz="1100" b="1" dirty="0">
                <a:solidFill>
                  <a:schemeClr val="tx2"/>
                </a:solidFill>
              </a:rPr>
              <a:t>O</a:t>
            </a:r>
            <a:r>
              <a:rPr lang="en-US" sz="1100" b="1" dirty="0" smtClean="0">
                <a:solidFill>
                  <a:schemeClr val="tx2"/>
                </a:solidFill>
              </a:rPr>
              <a:t>wnership </a:t>
            </a:r>
            <a:r>
              <a:rPr lang="en-US" sz="1100" dirty="0" smtClean="0">
                <a:solidFill>
                  <a:schemeClr val="tx2"/>
                </a:solidFill>
              </a:rPr>
              <a:t>– uncertain about the data collected are considered as the source of truth in time</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Compliance Hurdles </a:t>
            </a:r>
            <a:r>
              <a:rPr lang="en-US" sz="1100" dirty="0" smtClean="0">
                <a:solidFill>
                  <a:schemeClr val="bg1">
                    <a:lumMod val="65000"/>
                  </a:schemeClr>
                </a:solidFill>
              </a:rPr>
              <a:t>– controls are not embedded onto data collection and protection for validation e.g. PDPO (HK) or PIPL (China)</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Hard to Understand Data Lifecycle </a:t>
            </a:r>
            <a:r>
              <a:rPr lang="en-US" sz="1100" dirty="0" smtClean="0">
                <a:solidFill>
                  <a:schemeClr val="bg1">
                    <a:lumMod val="65000"/>
                  </a:schemeClr>
                </a:solidFill>
              </a:rPr>
              <a:t>– data grows in size and complexity, people changes and different transformation make it difficult for clarify and visibility to data team</a:t>
            </a:r>
            <a:endParaRPr lang="en-US" sz="1100" b="1" dirty="0">
              <a:solidFill>
                <a:schemeClr val="bg1">
                  <a:lumMod val="65000"/>
                </a:schemeClr>
              </a:solidFill>
            </a:endParaRPr>
          </a:p>
        </p:txBody>
      </p:sp>
      <p:sp>
        <p:nvSpPr>
          <p:cNvPr id="9" name="Rectangle 8"/>
          <p:cNvSpPr/>
          <p:nvPr/>
        </p:nvSpPr>
        <p:spPr>
          <a:xfrm>
            <a:off x="4713286" y="1047750"/>
            <a:ext cx="3973513" cy="3600986"/>
          </a:xfrm>
          <a:prstGeom prst="rect">
            <a:avLst/>
          </a:prstGeom>
          <a:noFill/>
        </p:spPr>
        <p:txBody>
          <a:bodyPr wrap="square">
            <a:spAutoFit/>
          </a:bodyPr>
          <a:lstStyle/>
          <a:p>
            <a:pPr marL="171450" indent="-171450">
              <a:spcBef>
                <a:spcPts val="600"/>
              </a:spcBef>
              <a:buFont typeface="Arial" panose="020B0604020202020204" pitchFamily="34" charset="0"/>
              <a:buChar char="•"/>
            </a:pPr>
            <a:r>
              <a:rPr lang="en-US" sz="1100" b="1" dirty="0" smtClean="0">
                <a:solidFill>
                  <a:schemeClr val="tx2"/>
                </a:solidFill>
              </a:rPr>
              <a:t>Data Silos </a:t>
            </a:r>
            <a:r>
              <a:rPr lang="en-US" sz="1100" dirty="0" smtClean="0">
                <a:solidFill>
                  <a:schemeClr val="tx2"/>
                </a:solidFill>
              </a:rPr>
              <a:t>– lack of accessibility increase complexity for aggregation and consolidation for analytics</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Pace of Technology </a:t>
            </a:r>
            <a:r>
              <a:rPr lang="en-US" sz="1100" dirty="0" smtClean="0">
                <a:solidFill>
                  <a:schemeClr val="bg1">
                    <a:lumMod val="65000"/>
                  </a:schemeClr>
                </a:solidFill>
              </a:rPr>
              <a:t>– legacy technologies limit the acceleration and capability of data centric strategies</a:t>
            </a:r>
          </a:p>
          <a:p>
            <a:pPr marL="171450" indent="-171450">
              <a:spcBef>
                <a:spcPts val="600"/>
              </a:spcBef>
              <a:buFont typeface="Arial" panose="020B0604020202020204" pitchFamily="34" charset="0"/>
              <a:buChar char="•"/>
            </a:pPr>
            <a:r>
              <a:rPr lang="en-US" sz="1100" b="1" dirty="0" smtClean="0">
                <a:solidFill>
                  <a:schemeClr val="tx2"/>
                </a:solidFill>
              </a:rPr>
              <a:t>Lack of Commitment </a:t>
            </a:r>
            <a:r>
              <a:rPr lang="en-US" sz="1100" dirty="0" smtClean="0">
                <a:solidFill>
                  <a:schemeClr val="tx2"/>
                </a:solidFill>
              </a:rPr>
              <a:t>– service level agreement couldn’t be met because expectation of dependent of data (and also service) from different systems are varied and/or expensive to match</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Lack of Self Service Infrastructure </a:t>
            </a:r>
            <a:r>
              <a:rPr lang="en-US" sz="1100" dirty="0" smtClean="0">
                <a:solidFill>
                  <a:schemeClr val="bg1">
                    <a:lumMod val="65000"/>
                  </a:schemeClr>
                </a:solidFill>
              </a:rPr>
              <a:t>– separate data solutions and operation are costly and increase technical risk and debt for data acquisition, storage, preparation, delivery and governance</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Ad-hoc Data Preparation </a:t>
            </a:r>
            <a:r>
              <a:rPr lang="en-US" sz="1100" dirty="0" smtClean="0">
                <a:solidFill>
                  <a:schemeClr val="bg1">
                    <a:lumMod val="65000"/>
                  </a:schemeClr>
                </a:solidFill>
              </a:rPr>
              <a:t>– reliance on manual effort and on-demand basis which usually expensive and take long time to implement</a:t>
            </a:r>
          </a:p>
          <a:p>
            <a:pPr marL="171450" indent="-171450">
              <a:spcBef>
                <a:spcPts val="600"/>
              </a:spcBef>
              <a:buFont typeface="Arial" panose="020B0604020202020204" pitchFamily="34" charset="0"/>
              <a:buChar char="•"/>
            </a:pPr>
            <a:r>
              <a:rPr lang="en-US" sz="1100" b="1" dirty="0" smtClean="0">
                <a:solidFill>
                  <a:schemeClr val="tx2"/>
                </a:solidFill>
              </a:rPr>
              <a:t>Mars and Venus </a:t>
            </a:r>
            <a:r>
              <a:rPr lang="en-US" sz="1100" dirty="0" smtClean="0">
                <a:solidFill>
                  <a:schemeClr val="tx2"/>
                </a:solidFill>
              </a:rPr>
              <a:t>– data are usually technical oriented among IT teams however users expect business descriptive</a:t>
            </a:r>
          </a:p>
          <a:p>
            <a:pPr marL="171450" indent="-171450">
              <a:spcBef>
                <a:spcPts val="600"/>
              </a:spcBef>
              <a:buFont typeface="Arial" panose="020B0604020202020204" pitchFamily="34" charset="0"/>
              <a:buChar char="•"/>
            </a:pPr>
            <a:r>
              <a:rPr lang="en-US" sz="1100" b="1" dirty="0" smtClean="0">
                <a:solidFill>
                  <a:schemeClr val="tx2"/>
                </a:solidFill>
              </a:rPr>
              <a:t>Unable to Scale  </a:t>
            </a:r>
            <a:r>
              <a:rPr lang="en-US" sz="1100" dirty="0" smtClean="0">
                <a:solidFill>
                  <a:schemeClr val="tx2"/>
                </a:solidFill>
              </a:rPr>
              <a:t>- existing data model is not designed to scale for enterprise and international use</a:t>
            </a:r>
          </a:p>
        </p:txBody>
      </p:sp>
      <p:sp>
        <p:nvSpPr>
          <p:cNvPr id="11" name="Rectangle 10"/>
          <p:cNvSpPr/>
          <p:nvPr/>
        </p:nvSpPr>
        <p:spPr>
          <a:xfrm>
            <a:off x="160572" y="626027"/>
            <a:ext cx="8831027" cy="307777"/>
          </a:xfrm>
          <a:prstGeom prst="rect">
            <a:avLst/>
          </a:prstGeom>
          <a:noFill/>
        </p:spPr>
        <p:txBody>
          <a:bodyPr wrap="square">
            <a:spAutoFit/>
          </a:bodyPr>
          <a:lstStyle/>
          <a:p>
            <a:r>
              <a:rPr lang="en-US" sz="1400" dirty="0" smtClean="0">
                <a:solidFill>
                  <a:schemeClr val="tx2"/>
                </a:solidFill>
              </a:rPr>
              <a:t>1</a:t>
            </a:r>
            <a:r>
              <a:rPr lang="en-US" sz="1400" dirty="0">
                <a:solidFill>
                  <a:schemeClr val="tx2"/>
                </a:solidFill>
              </a:rPr>
              <a:t>. </a:t>
            </a:r>
            <a:r>
              <a:rPr lang="en-US" sz="1400" dirty="0" smtClean="0">
                <a:solidFill>
                  <a:schemeClr val="tx2"/>
                </a:solidFill>
              </a:rPr>
              <a:t> </a:t>
            </a:r>
            <a:r>
              <a:rPr lang="en-US" sz="1400" dirty="0">
                <a:solidFill>
                  <a:schemeClr val="tx2"/>
                </a:solidFill>
              </a:rPr>
              <a:t>Standard Data </a:t>
            </a:r>
            <a:r>
              <a:rPr lang="en-US" sz="1400" dirty="0" smtClean="0">
                <a:solidFill>
                  <a:schemeClr val="tx2"/>
                </a:solidFill>
              </a:rPr>
              <a:t>Structure &amp; 2. Data as a Product &amp; Data Catalog – can help to address:</a:t>
            </a:r>
            <a:endParaRPr lang="en-US" sz="1400" strike="sngStrike" baseline="30000" dirty="0">
              <a:solidFill>
                <a:schemeClr val="tx2"/>
              </a:solidFill>
            </a:endParaRPr>
          </a:p>
        </p:txBody>
      </p:sp>
    </p:spTree>
    <p:extLst>
      <p:ext uri="{BB962C8B-B14F-4D97-AF65-F5344CB8AC3E}">
        <p14:creationId xmlns:p14="http://schemas.microsoft.com/office/powerpoint/2010/main" val="364167623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ie 82"/>
          <p:cNvSpPr/>
          <p:nvPr/>
        </p:nvSpPr>
        <p:spPr>
          <a:xfrm rot="16200000">
            <a:off x="3110052" y="1475148"/>
            <a:ext cx="2527684" cy="2527684"/>
          </a:xfrm>
          <a:prstGeom prst="pie">
            <a:avLst>
              <a:gd name="adj1" fmla="val 10765012"/>
              <a:gd name="adj2" fmla="val 1620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8026077">
            <a:off x="4802058" y="3045108"/>
            <a:ext cx="1540145" cy="1823314"/>
          </a:xfrm>
          <a:prstGeom prst="triangle">
            <a:avLst>
              <a:gd name="adj" fmla="val 50674"/>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Pie 80"/>
          <p:cNvSpPr/>
          <p:nvPr/>
        </p:nvSpPr>
        <p:spPr>
          <a:xfrm rot="10800000">
            <a:off x="3118355" y="1478685"/>
            <a:ext cx="2527684" cy="2527684"/>
          </a:xfrm>
          <a:prstGeom prst="pie">
            <a:avLst>
              <a:gd name="adj1" fmla="val 10765012"/>
              <a:gd name="adj2" fmla="val 162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Pie 78"/>
          <p:cNvSpPr/>
          <p:nvPr/>
        </p:nvSpPr>
        <p:spPr>
          <a:xfrm rot="5400000">
            <a:off x="3110053" y="1509494"/>
            <a:ext cx="2527684" cy="2527684"/>
          </a:xfrm>
          <a:prstGeom prst="pie">
            <a:avLst>
              <a:gd name="adj1" fmla="val 10765012"/>
              <a:gd name="adj2" fmla="val 1620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3101751" y="1503598"/>
            <a:ext cx="2527684" cy="2527684"/>
          </a:xfrm>
          <a:prstGeom prst="pie">
            <a:avLst>
              <a:gd name="adj1" fmla="val 10765012"/>
              <a:gd name="adj2" fmla="val 1620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1" name="Picture 10"/>
          <p:cNvPicPr>
            <a:picLocks noChangeAspect="1"/>
          </p:cNvPicPr>
          <p:nvPr/>
        </p:nvPicPr>
        <p:blipFill>
          <a:blip r:embed="rId3"/>
          <a:stretch>
            <a:fillRect/>
          </a:stretch>
        </p:blipFill>
        <p:spPr>
          <a:xfrm>
            <a:off x="5645137" y="3991821"/>
            <a:ext cx="739019" cy="603498"/>
          </a:xfrm>
          <a:prstGeom prst="rect">
            <a:avLst/>
          </a:prstGeom>
        </p:spPr>
      </p:pic>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22</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Customer Centricity</a:t>
            </a:r>
            <a:endParaRPr lang="en-US" dirty="0"/>
          </a:p>
        </p:txBody>
      </p:sp>
      <p:sp>
        <p:nvSpPr>
          <p:cNvPr id="432" name="Rectangle 431"/>
          <p:cNvSpPr/>
          <p:nvPr/>
        </p:nvSpPr>
        <p:spPr>
          <a:xfrm>
            <a:off x="160572" y="626027"/>
            <a:ext cx="8831027" cy="307777"/>
          </a:xfrm>
          <a:prstGeom prst="rect">
            <a:avLst/>
          </a:prstGeom>
          <a:noFill/>
        </p:spPr>
        <p:txBody>
          <a:bodyPr wrap="square">
            <a:spAutoFit/>
          </a:bodyPr>
          <a:lstStyle/>
          <a:p>
            <a:r>
              <a:rPr lang="en-US" sz="1400" dirty="0" smtClean="0">
                <a:solidFill>
                  <a:schemeClr val="tx2"/>
                </a:solidFill>
              </a:rPr>
              <a:t>Focus on a “bounded context” instead of boiling the ocean!</a:t>
            </a:r>
            <a:endParaRPr lang="en-US" sz="1400" dirty="0">
              <a:solidFill>
                <a:schemeClr val="tx2"/>
              </a:solidFill>
            </a:endParaRPr>
          </a:p>
        </p:txBody>
      </p:sp>
      <p:pic>
        <p:nvPicPr>
          <p:cNvPr id="7" name="Picture 4" descr="Financial Controller Salary Guide | Accounting.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6461125"/>
            <a:ext cx="1204344" cy="803275"/>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1937060" y="4501259"/>
            <a:ext cx="4976142" cy="5187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b="1" dirty="0" smtClean="0">
                <a:solidFill>
                  <a:schemeClr val="tx2"/>
                </a:solidFill>
              </a:rPr>
              <a:t>Customer Centric Canonical Data Model</a:t>
            </a:r>
            <a:endParaRPr lang="en-US" sz="1600" b="1" dirty="0">
              <a:solidFill>
                <a:schemeClr val="tx2"/>
              </a:solidFill>
            </a:endParaRPr>
          </a:p>
        </p:txBody>
      </p:sp>
      <p:grpSp>
        <p:nvGrpSpPr>
          <p:cNvPr id="43" name="Group 42">
            <a:extLst>
              <a:ext uri="{FF2B5EF4-FFF2-40B4-BE49-F238E27FC236}">
                <a16:creationId xmlns:a16="http://schemas.microsoft.com/office/drawing/2014/main" xmlns="" id="{0C59AFB9-8B3A-472C-A877-1F7DC23F30B0}"/>
              </a:ext>
            </a:extLst>
          </p:cNvPr>
          <p:cNvGrpSpPr/>
          <p:nvPr/>
        </p:nvGrpSpPr>
        <p:grpSpPr>
          <a:xfrm>
            <a:off x="3410266" y="1794078"/>
            <a:ext cx="1910889" cy="1909728"/>
            <a:chOff x="309501" y="2847266"/>
            <a:chExt cx="1329383" cy="1328575"/>
          </a:xfrm>
        </p:grpSpPr>
        <p:grpSp>
          <p:nvGrpSpPr>
            <p:cNvPr id="44" name="Group 43">
              <a:extLst>
                <a:ext uri="{FF2B5EF4-FFF2-40B4-BE49-F238E27FC236}">
                  <a16:creationId xmlns:a16="http://schemas.microsoft.com/office/drawing/2014/main" xmlns="" id="{80C17ADC-33CD-4C31-9F6B-12441FD7B401}"/>
                </a:ext>
              </a:extLst>
            </p:cNvPr>
            <p:cNvGrpSpPr/>
            <p:nvPr/>
          </p:nvGrpSpPr>
          <p:grpSpPr>
            <a:xfrm>
              <a:off x="309501" y="2847266"/>
              <a:ext cx="1329383" cy="1328575"/>
              <a:chOff x="169003" y="2404343"/>
              <a:chExt cx="1329383" cy="1328575"/>
            </a:xfrm>
          </p:grpSpPr>
          <p:pic>
            <p:nvPicPr>
              <p:cNvPr id="55" name="Picture 54">
                <a:extLst>
                  <a:ext uri="{FF2B5EF4-FFF2-40B4-BE49-F238E27FC236}">
                    <a16:creationId xmlns:a16="http://schemas.microsoft.com/office/drawing/2014/main" xmlns="" id="{117F500B-A663-43B3-8776-924DCDF7FBDA}"/>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169003" y="2404343"/>
                <a:ext cx="1329383" cy="1328575"/>
              </a:xfrm>
              <a:prstGeom prst="ellipse">
                <a:avLst/>
              </a:prstGeom>
              <a:ln w="152400">
                <a:solidFill>
                  <a:schemeClr val="bg1"/>
                </a:solidFill>
              </a:ln>
            </p:spPr>
          </p:pic>
          <p:grpSp>
            <p:nvGrpSpPr>
              <p:cNvPr id="56" name="Group 55">
                <a:extLst>
                  <a:ext uri="{FF2B5EF4-FFF2-40B4-BE49-F238E27FC236}">
                    <a16:creationId xmlns:a16="http://schemas.microsoft.com/office/drawing/2014/main" xmlns="" id="{330A1504-7225-4419-8E65-28E0AEA254FB}"/>
                  </a:ext>
                </a:extLst>
              </p:cNvPr>
              <p:cNvGrpSpPr/>
              <p:nvPr/>
            </p:nvGrpSpPr>
            <p:grpSpPr>
              <a:xfrm>
                <a:off x="584315" y="2807447"/>
                <a:ext cx="495905" cy="527350"/>
                <a:chOff x="611509" y="1120283"/>
                <a:chExt cx="895282" cy="952057"/>
              </a:xfrm>
            </p:grpSpPr>
            <p:sp>
              <p:nvSpPr>
                <p:cNvPr id="57" name="Oval 56">
                  <a:extLst>
                    <a:ext uri="{FF2B5EF4-FFF2-40B4-BE49-F238E27FC236}">
                      <a16:creationId xmlns:a16="http://schemas.microsoft.com/office/drawing/2014/main" xmlns="" id="{EE9367EB-E34E-4662-944D-AF38A35A43AE}"/>
                    </a:ext>
                  </a:extLst>
                </p:cNvPr>
                <p:cNvSpPr>
                  <a:spLocks noChangeAspect="1"/>
                </p:cNvSpPr>
                <p:nvPr/>
              </p:nvSpPr>
              <p:spPr>
                <a:xfrm>
                  <a:off x="611509" y="1120283"/>
                  <a:ext cx="895282" cy="895282"/>
                </a:xfrm>
                <a:prstGeom prst="ellipse">
                  <a:avLst/>
                </a:prstGeom>
                <a:solidFill>
                  <a:schemeClr val="tx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de-DE"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58" name="Graphic 379">
                  <a:extLst>
                    <a:ext uri="{FF2B5EF4-FFF2-40B4-BE49-F238E27FC236}">
                      <a16:creationId xmlns:a16="http://schemas.microsoft.com/office/drawing/2014/main" xmlns="" id="{EBDEB58F-1034-4ABB-9FB2-4BBCE7C9FBA8}"/>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20"/>
                    </a:ext>
                  </a:extLst>
                </a:blip>
                <a:srcRect b="70395"/>
                <a:stretch>
                  <a:fillRect/>
                </a:stretch>
              </p:blipFill>
              <p:spPr>
                <a:xfrm>
                  <a:off x="633037" y="1157753"/>
                  <a:ext cx="852225" cy="914587"/>
                </a:xfrm>
                <a:custGeom>
                  <a:avLst/>
                  <a:gdLst>
                    <a:gd name="connsiteX0" fmla="*/ 89193 w 539750"/>
                    <a:gd name="connsiteY0" fmla="*/ 0 h 579246"/>
                    <a:gd name="connsiteX1" fmla="*/ 458858 w 539750"/>
                    <a:gd name="connsiteY1" fmla="*/ 0 h 579246"/>
                    <a:gd name="connsiteX2" fmla="*/ 499922 w 539750"/>
                    <a:gd name="connsiteY2" fmla="*/ 33882 h 579246"/>
                    <a:gd name="connsiteX3" fmla="*/ 538932 w 539750"/>
                    <a:gd name="connsiteY3" fmla="*/ 81162 h 579246"/>
                    <a:gd name="connsiteX4" fmla="*/ 539750 w 539750"/>
                    <a:gd name="connsiteY4" fmla="*/ 82669 h 579246"/>
                    <a:gd name="connsiteX5" fmla="*/ 539750 w 539750"/>
                    <a:gd name="connsiteY5" fmla="*/ 436889 h 579246"/>
                    <a:gd name="connsiteX6" fmla="*/ 538932 w 539750"/>
                    <a:gd name="connsiteY6" fmla="*/ 438396 h 579246"/>
                    <a:gd name="connsiteX7" fmla="*/ 274025 w 539750"/>
                    <a:gd name="connsiteY7" fmla="*/ 579246 h 579246"/>
                    <a:gd name="connsiteX8" fmla="*/ 9118 w 539750"/>
                    <a:gd name="connsiteY8" fmla="*/ 438396 h 579246"/>
                    <a:gd name="connsiteX9" fmla="*/ 0 w 539750"/>
                    <a:gd name="connsiteY9" fmla="*/ 421598 h 579246"/>
                    <a:gd name="connsiteX10" fmla="*/ 0 w 539750"/>
                    <a:gd name="connsiteY10" fmla="*/ 97960 h 579246"/>
                    <a:gd name="connsiteX11" fmla="*/ 9118 w 539750"/>
                    <a:gd name="connsiteY11" fmla="*/ 81162 h 579246"/>
                    <a:gd name="connsiteX12" fmla="*/ 48128 w 539750"/>
                    <a:gd name="connsiteY12" fmla="*/ 33882 h 57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750" h="579246">
                      <a:moveTo>
                        <a:pt x="89193" y="0"/>
                      </a:moveTo>
                      <a:lnTo>
                        <a:pt x="458858" y="0"/>
                      </a:lnTo>
                      <a:lnTo>
                        <a:pt x="499922" y="33882"/>
                      </a:lnTo>
                      <a:cubicBezTo>
                        <a:pt x="514375" y="48335"/>
                        <a:pt x="527450" y="64166"/>
                        <a:pt x="538932" y="81162"/>
                      </a:cubicBezTo>
                      <a:lnTo>
                        <a:pt x="539750" y="82669"/>
                      </a:lnTo>
                      <a:lnTo>
                        <a:pt x="539750" y="436889"/>
                      </a:lnTo>
                      <a:lnTo>
                        <a:pt x="538932" y="438396"/>
                      </a:lnTo>
                      <a:cubicBezTo>
                        <a:pt x="481522" y="523375"/>
                        <a:pt x="384298" y="579246"/>
                        <a:pt x="274025" y="579246"/>
                      </a:cubicBezTo>
                      <a:cubicBezTo>
                        <a:pt x="163752" y="579246"/>
                        <a:pt x="66528" y="523375"/>
                        <a:pt x="9118" y="438396"/>
                      </a:cubicBezTo>
                      <a:lnTo>
                        <a:pt x="0" y="421598"/>
                      </a:lnTo>
                      <a:lnTo>
                        <a:pt x="0" y="97960"/>
                      </a:lnTo>
                      <a:lnTo>
                        <a:pt x="9118" y="81162"/>
                      </a:lnTo>
                      <a:cubicBezTo>
                        <a:pt x="20600" y="64166"/>
                        <a:pt x="33675" y="48335"/>
                        <a:pt x="48128" y="33882"/>
                      </a:cubicBezTo>
                      <a:close/>
                    </a:path>
                  </a:pathLst>
                </a:custGeom>
              </p:spPr>
            </p:pic>
          </p:grpSp>
        </p:grpSp>
        <p:grpSp>
          <p:nvGrpSpPr>
            <p:cNvPr id="45" name="Group 44">
              <a:extLst>
                <a:ext uri="{FF2B5EF4-FFF2-40B4-BE49-F238E27FC236}">
                  <a16:creationId xmlns:a16="http://schemas.microsoft.com/office/drawing/2014/main" xmlns="" id="{FBFF3F69-ED37-4D51-8C5F-D14FE5B75513}"/>
                </a:ext>
              </a:extLst>
            </p:cNvPr>
            <p:cNvGrpSpPr>
              <a:grpSpLocks/>
            </p:cNvGrpSpPr>
            <p:nvPr/>
          </p:nvGrpSpPr>
          <p:grpSpPr>
            <a:xfrm>
              <a:off x="676409" y="3213769"/>
              <a:ext cx="595566" cy="595567"/>
              <a:chOff x="552451" y="1203325"/>
              <a:chExt cx="723900" cy="722313"/>
            </a:xfrm>
          </p:grpSpPr>
          <p:sp>
            <p:nvSpPr>
              <p:cNvPr id="46" name="Oval 79">
                <a:extLst>
                  <a:ext uri="{FF2B5EF4-FFF2-40B4-BE49-F238E27FC236}">
                    <a16:creationId xmlns:a16="http://schemas.microsoft.com/office/drawing/2014/main" xmlns="" id="{45C8CAC8-E027-4C77-BAA9-1FC479C7559C}"/>
                  </a:ext>
                </a:extLst>
              </p:cNvPr>
              <p:cNvSpPr>
                <a:spLocks noChangeArrowheads="1"/>
              </p:cNvSpPr>
              <p:nvPr/>
            </p:nvSpPr>
            <p:spPr bwMode="auto">
              <a:xfrm>
                <a:off x="552451" y="1203325"/>
                <a:ext cx="723900" cy="722313"/>
              </a:xfrm>
              <a:prstGeom prst="ellipse">
                <a:avLst/>
              </a:prstGeom>
              <a:solidFill>
                <a:srgbClr val="225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7" name="AutoShape 77">
                <a:extLst>
                  <a:ext uri="{FF2B5EF4-FFF2-40B4-BE49-F238E27FC236}">
                    <a16:creationId xmlns:a16="http://schemas.microsoft.com/office/drawing/2014/main" xmlns="" id="{CAF653A8-62C2-4880-A702-68457FAA143A}"/>
                  </a:ext>
                </a:extLst>
              </p:cNvPr>
              <p:cNvSpPr>
                <a:spLocks noChangeAspect="1" noChangeArrowheads="1" noTextEdit="1"/>
              </p:cNvSpPr>
              <p:nvPr/>
            </p:nvSpPr>
            <p:spPr bwMode="auto">
              <a:xfrm>
                <a:off x="554038" y="1203325"/>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8" name="Oval 80">
                <a:extLst>
                  <a:ext uri="{FF2B5EF4-FFF2-40B4-BE49-F238E27FC236}">
                    <a16:creationId xmlns:a16="http://schemas.microsoft.com/office/drawing/2014/main" xmlns="" id="{A8CE5CE9-7590-4B09-A216-3E2F630BCBE2}"/>
                  </a:ext>
                </a:extLst>
              </p:cNvPr>
              <p:cNvSpPr>
                <a:spLocks noChangeArrowheads="1"/>
              </p:cNvSpPr>
              <p:nvPr/>
            </p:nvSpPr>
            <p:spPr bwMode="auto">
              <a:xfrm>
                <a:off x="595313" y="1244600"/>
                <a:ext cx="641350" cy="641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3" name="Oval 80">
                <a:extLst>
                  <a:ext uri="{FF2B5EF4-FFF2-40B4-BE49-F238E27FC236}">
                    <a16:creationId xmlns:a16="http://schemas.microsoft.com/office/drawing/2014/main" xmlns="" id="{E0A7F9CB-4136-4497-AE11-F8F1C8ADC14D}"/>
                  </a:ext>
                </a:extLst>
              </p:cNvPr>
              <p:cNvSpPr>
                <a:spLocks noChangeArrowheads="1"/>
              </p:cNvSpPr>
              <p:nvPr/>
            </p:nvSpPr>
            <p:spPr bwMode="auto">
              <a:xfrm>
                <a:off x="595313" y="1244600"/>
                <a:ext cx="641350" cy="641350"/>
              </a:xfrm>
              <a:prstGeom prst="ellipse">
                <a:avLst/>
              </a:prstGeom>
              <a:blipFill>
                <a:blip r:embed="rId21">
                  <a:extLst>
                    <a:ext uri="{96DAC541-7B7A-43D3-8B79-37D633B846F1}">
                      <asvg:svgBlip xmlns:asvg="http://schemas.microsoft.com/office/drawing/2016/SVG/main" xmlns="" r:embed="rId16"/>
                    </a:ext>
                  </a:extLst>
                </a:blip>
                <a:stretch>
                  <a:fillRect/>
                </a:stretch>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54" name="Picture 53">
                <a:extLst>
                  <a:ext uri="{FF2B5EF4-FFF2-40B4-BE49-F238E27FC236}">
                    <a16:creationId xmlns:a16="http://schemas.microsoft.com/office/drawing/2014/main" xmlns="" id="{1C61F837-02A8-461C-8A8A-2352E655EDDA}"/>
                  </a:ext>
                </a:extLst>
              </p:cNvPr>
              <p:cNvPicPr>
                <a:picLocks noChangeAspect="1"/>
              </p:cNvPicPr>
              <p:nvPr/>
            </p:nvPicPr>
            <p:blipFill>
              <a:blip r:embed="rId22" cstate="print">
                <a:extLst>
                  <a:ext uri="{28A0092B-C50C-407E-A947-70E740481C1C}">
                    <a14:useLocalDpi xmlns:a14="http://schemas.microsoft.com/office/drawing/2010/main"/>
                  </a:ext>
                </a:extLst>
              </a:blip>
              <a:srcRect l="1590" b="73112"/>
              <a:stretch>
                <a:fillRect/>
              </a:stretch>
            </p:blipFill>
            <p:spPr>
              <a:xfrm>
                <a:off x="597676" y="1301807"/>
                <a:ext cx="581910" cy="586792"/>
              </a:xfrm>
              <a:custGeom>
                <a:avLst/>
                <a:gdLst>
                  <a:gd name="connsiteX0" fmla="*/ 141766 w 581910"/>
                  <a:gd name="connsiteY0" fmla="*/ 0 h 586792"/>
                  <a:gd name="connsiteX1" fmla="*/ 499584 w 581910"/>
                  <a:gd name="connsiteY1" fmla="*/ 0 h 586792"/>
                  <a:gd name="connsiteX2" fmla="*/ 499967 w 581910"/>
                  <a:gd name="connsiteY2" fmla="*/ 208 h 586792"/>
                  <a:gd name="connsiteX3" fmla="*/ 547427 w 581910"/>
                  <a:gd name="connsiteY3" fmla="*/ 39366 h 586792"/>
                  <a:gd name="connsiteX4" fmla="*/ 581910 w 581910"/>
                  <a:gd name="connsiteY4" fmla="*/ 81160 h 586792"/>
                  <a:gd name="connsiteX5" fmla="*/ 581910 w 581910"/>
                  <a:gd name="connsiteY5" fmla="*/ 451074 h 586792"/>
                  <a:gd name="connsiteX6" fmla="*/ 547427 w 581910"/>
                  <a:gd name="connsiteY6" fmla="*/ 492869 h 586792"/>
                  <a:gd name="connsiteX7" fmla="*/ 320675 w 581910"/>
                  <a:gd name="connsiteY7" fmla="*/ 586792 h 586792"/>
                  <a:gd name="connsiteX8" fmla="*/ 0 w 581910"/>
                  <a:gd name="connsiteY8" fmla="*/ 266117 h 586792"/>
                  <a:gd name="connsiteX9" fmla="*/ 141383 w 581910"/>
                  <a:gd name="connsiteY9" fmla="*/ 208 h 58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910" h="586792">
                    <a:moveTo>
                      <a:pt x="141766" y="0"/>
                    </a:moveTo>
                    <a:lnTo>
                      <a:pt x="499584" y="0"/>
                    </a:lnTo>
                    <a:lnTo>
                      <a:pt x="499967" y="208"/>
                    </a:lnTo>
                    <a:cubicBezTo>
                      <a:pt x="517028" y="11734"/>
                      <a:pt x="532919" y="24858"/>
                      <a:pt x="547427" y="39366"/>
                    </a:cubicBezTo>
                    <a:lnTo>
                      <a:pt x="581910" y="81160"/>
                    </a:lnTo>
                    <a:lnTo>
                      <a:pt x="581910" y="451074"/>
                    </a:lnTo>
                    <a:lnTo>
                      <a:pt x="547427" y="492869"/>
                    </a:lnTo>
                    <a:cubicBezTo>
                      <a:pt x="489396" y="550899"/>
                      <a:pt x="409227" y="586792"/>
                      <a:pt x="320675" y="586792"/>
                    </a:cubicBezTo>
                    <a:cubicBezTo>
                      <a:pt x="143571" y="586792"/>
                      <a:pt x="0" y="443221"/>
                      <a:pt x="0" y="266117"/>
                    </a:cubicBezTo>
                    <a:cubicBezTo>
                      <a:pt x="0" y="155427"/>
                      <a:pt x="56082" y="57836"/>
                      <a:pt x="141383" y="208"/>
                    </a:cubicBezTo>
                    <a:close/>
                  </a:path>
                </a:pathLst>
              </a:custGeom>
            </p:spPr>
          </p:pic>
        </p:grpSp>
      </p:grpSp>
      <p:sp>
        <p:nvSpPr>
          <p:cNvPr id="59" name="TextBox 58">
            <a:extLst>
              <a:ext uri="{FF2B5EF4-FFF2-40B4-BE49-F238E27FC236}">
                <a16:creationId xmlns:a16="http://schemas.microsoft.com/office/drawing/2014/main" xmlns="" id="{22799312-14E4-4016-A49E-5FB28AA2EAC4}"/>
              </a:ext>
            </a:extLst>
          </p:cNvPr>
          <p:cNvSpPr txBox="1">
            <a:spLocks/>
          </p:cNvSpPr>
          <p:nvPr/>
        </p:nvSpPr>
        <p:spPr>
          <a:xfrm>
            <a:off x="607813" y="1092793"/>
            <a:ext cx="3352800" cy="276999"/>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en-US" sz="1400" dirty="0">
                <a:solidFill>
                  <a:schemeClr val="tx2"/>
                </a:solidFill>
                <a:cs typeface="+mn-cs"/>
              </a:rPr>
              <a:t>Marco’s</a:t>
            </a:r>
            <a:r>
              <a:rPr lang="de-DE" sz="1400" dirty="0">
                <a:solidFill>
                  <a:schemeClr val="tx2"/>
                </a:solidFill>
                <a:cs typeface="+mn-cs"/>
              </a:rPr>
              <a:t> winning day at the racecourse</a:t>
            </a:r>
          </a:p>
        </p:txBody>
      </p:sp>
      <p:grpSp>
        <p:nvGrpSpPr>
          <p:cNvPr id="60" name="Group 59">
            <a:extLst>
              <a:ext uri="{FF2B5EF4-FFF2-40B4-BE49-F238E27FC236}">
                <a16:creationId xmlns:a16="http://schemas.microsoft.com/office/drawing/2014/main" xmlns="" id="{3F7896F8-29BE-40CF-9688-DC0A6491B5FA}"/>
              </a:ext>
            </a:extLst>
          </p:cNvPr>
          <p:cNvGrpSpPr>
            <a:grpSpLocks/>
          </p:cNvGrpSpPr>
          <p:nvPr/>
        </p:nvGrpSpPr>
        <p:grpSpPr>
          <a:xfrm>
            <a:off x="195696" y="1011447"/>
            <a:ext cx="369479" cy="369480"/>
            <a:chOff x="552451" y="1203323"/>
            <a:chExt cx="723900" cy="722313"/>
          </a:xfrm>
        </p:grpSpPr>
        <p:sp>
          <p:nvSpPr>
            <p:cNvPr id="61" name="Oval 79">
              <a:extLst>
                <a:ext uri="{FF2B5EF4-FFF2-40B4-BE49-F238E27FC236}">
                  <a16:creationId xmlns:a16="http://schemas.microsoft.com/office/drawing/2014/main" xmlns="" id="{9E014558-B2B1-47A3-90EE-93D1D2C8DFFA}"/>
                </a:ext>
              </a:extLst>
            </p:cNvPr>
            <p:cNvSpPr>
              <a:spLocks noChangeArrowheads="1"/>
            </p:cNvSpPr>
            <p:nvPr/>
          </p:nvSpPr>
          <p:spPr bwMode="auto">
            <a:xfrm>
              <a:off x="552451" y="1203323"/>
              <a:ext cx="723900" cy="722313"/>
            </a:xfrm>
            <a:prstGeom prst="ellipse">
              <a:avLst/>
            </a:prstGeom>
            <a:solidFill>
              <a:srgbClr val="225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AutoShape 77">
              <a:extLst>
                <a:ext uri="{FF2B5EF4-FFF2-40B4-BE49-F238E27FC236}">
                  <a16:creationId xmlns:a16="http://schemas.microsoft.com/office/drawing/2014/main" xmlns="" id="{29B5F301-3C94-47C4-A25F-0C9585760553}"/>
                </a:ext>
              </a:extLst>
            </p:cNvPr>
            <p:cNvSpPr>
              <a:spLocks noChangeAspect="1" noChangeArrowheads="1" noTextEdit="1"/>
            </p:cNvSpPr>
            <p:nvPr/>
          </p:nvSpPr>
          <p:spPr bwMode="auto">
            <a:xfrm>
              <a:off x="554038" y="1203324"/>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3" name="Oval 80">
              <a:extLst>
                <a:ext uri="{FF2B5EF4-FFF2-40B4-BE49-F238E27FC236}">
                  <a16:creationId xmlns:a16="http://schemas.microsoft.com/office/drawing/2014/main" xmlns="" id="{642EB926-A89B-4139-8FE6-898E1ADA455E}"/>
                </a:ext>
              </a:extLst>
            </p:cNvPr>
            <p:cNvSpPr>
              <a:spLocks noChangeArrowheads="1"/>
            </p:cNvSpPr>
            <p:nvPr/>
          </p:nvSpPr>
          <p:spPr bwMode="auto">
            <a:xfrm>
              <a:off x="595313" y="1244600"/>
              <a:ext cx="641350" cy="641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4" name="Oval 80">
              <a:extLst>
                <a:ext uri="{FF2B5EF4-FFF2-40B4-BE49-F238E27FC236}">
                  <a16:creationId xmlns:a16="http://schemas.microsoft.com/office/drawing/2014/main" xmlns="" id="{D50FFD34-960B-4987-B96A-3F3006A7C724}"/>
                </a:ext>
              </a:extLst>
            </p:cNvPr>
            <p:cNvSpPr>
              <a:spLocks noChangeArrowheads="1"/>
            </p:cNvSpPr>
            <p:nvPr/>
          </p:nvSpPr>
          <p:spPr bwMode="auto">
            <a:xfrm>
              <a:off x="595313" y="1244600"/>
              <a:ext cx="641350" cy="641350"/>
            </a:xfrm>
            <a:prstGeom prst="ellipse">
              <a:avLst/>
            </a:prstGeom>
            <a:blipFill>
              <a:blip r:embed="rId21">
                <a:extLst>
                  <a:ext uri="{96DAC541-7B7A-43D3-8B79-37D633B846F1}">
                    <asvg:svgBlip xmlns:asvg="http://schemas.microsoft.com/office/drawing/2016/SVG/main" xmlns="" r:embed="rId16"/>
                  </a:ext>
                </a:extLst>
              </a:blip>
              <a:stretch>
                <a:fillRect/>
              </a:stretch>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5" name="Picture 64">
              <a:extLst>
                <a:ext uri="{FF2B5EF4-FFF2-40B4-BE49-F238E27FC236}">
                  <a16:creationId xmlns:a16="http://schemas.microsoft.com/office/drawing/2014/main" xmlns="" id="{588E3505-1645-4DF4-9FA9-9DF241B25B52}"/>
                </a:ext>
              </a:extLst>
            </p:cNvPr>
            <p:cNvPicPr>
              <a:picLocks noChangeAspect="1"/>
            </p:cNvPicPr>
            <p:nvPr/>
          </p:nvPicPr>
          <p:blipFill>
            <a:blip r:embed="rId22" cstate="print">
              <a:extLst>
                <a:ext uri="{28A0092B-C50C-407E-A947-70E740481C1C}">
                  <a14:useLocalDpi xmlns:a14="http://schemas.microsoft.com/office/drawing/2010/main"/>
                </a:ext>
              </a:extLst>
            </a:blip>
            <a:srcRect l="1590" b="73112"/>
            <a:stretch>
              <a:fillRect/>
            </a:stretch>
          </p:blipFill>
          <p:spPr>
            <a:xfrm>
              <a:off x="597676" y="1301807"/>
              <a:ext cx="581910" cy="586792"/>
            </a:xfrm>
            <a:custGeom>
              <a:avLst/>
              <a:gdLst>
                <a:gd name="connsiteX0" fmla="*/ 141766 w 581910"/>
                <a:gd name="connsiteY0" fmla="*/ 0 h 586792"/>
                <a:gd name="connsiteX1" fmla="*/ 499584 w 581910"/>
                <a:gd name="connsiteY1" fmla="*/ 0 h 586792"/>
                <a:gd name="connsiteX2" fmla="*/ 499967 w 581910"/>
                <a:gd name="connsiteY2" fmla="*/ 208 h 586792"/>
                <a:gd name="connsiteX3" fmla="*/ 547427 w 581910"/>
                <a:gd name="connsiteY3" fmla="*/ 39366 h 586792"/>
                <a:gd name="connsiteX4" fmla="*/ 581910 w 581910"/>
                <a:gd name="connsiteY4" fmla="*/ 81160 h 586792"/>
                <a:gd name="connsiteX5" fmla="*/ 581910 w 581910"/>
                <a:gd name="connsiteY5" fmla="*/ 451074 h 586792"/>
                <a:gd name="connsiteX6" fmla="*/ 547427 w 581910"/>
                <a:gd name="connsiteY6" fmla="*/ 492869 h 586792"/>
                <a:gd name="connsiteX7" fmla="*/ 320675 w 581910"/>
                <a:gd name="connsiteY7" fmla="*/ 586792 h 586792"/>
                <a:gd name="connsiteX8" fmla="*/ 0 w 581910"/>
                <a:gd name="connsiteY8" fmla="*/ 266117 h 586792"/>
                <a:gd name="connsiteX9" fmla="*/ 141383 w 581910"/>
                <a:gd name="connsiteY9" fmla="*/ 208 h 58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910" h="586792">
                  <a:moveTo>
                    <a:pt x="141766" y="0"/>
                  </a:moveTo>
                  <a:lnTo>
                    <a:pt x="499584" y="0"/>
                  </a:lnTo>
                  <a:lnTo>
                    <a:pt x="499967" y="208"/>
                  </a:lnTo>
                  <a:cubicBezTo>
                    <a:pt x="517028" y="11734"/>
                    <a:pt x="532919" y="24858"/>
                    <a:pt x="547427" y="39366"/>
                  </a:cubicBezTo>
                  <a:lnTo>
                    <a:pt x="581910" y="81160"/>
                  </a:lnTo>
                  <a:lnTo>
                    <a:pt x="581910" y="451074"/>
                  </a:lnTo>
                  <a:lnTo>
                    <a:pt x="547427" y="492869"/>
                  </a:lnTo>
                  <a:cubicBezTo>
                    <a:pt x="489396" y="550899"/>
                    <a:pt x="409227" y="586792"/>
                    <a:pt x="320675" y="586792"/>
                  </a:cubicBezTo>
                  <a:cubicBezTo>
                    <a:pt x="143571" y="586792"/>
                    <a:pt x="0" y="443221"/>
                    <a:pt x="0" y="266117"/>
                  </a:cubicBezTo>
                  <a:cubicBezTo>
                    <a:pt x="0" y="155427"/>
                    <a:pt x="56082" y="57836"/>
                    <a:pt x="141383" y="208"/>
                  </a:cubicBezTo>
                  <a:close/>
                </a:path>
              </a:pathLst>
            </a:custGeom>
          </p:spPr>
        </p:pic>
      </p:grpSp>
      <p:sp>
        <p:nvSpPr>
          <p:cNvPr id="66" name="TextBox 65">
            <a:extLst>
              <a:ext uri="{FF2B5EF4-FFF2-40B4-BE49-F238E27FC236}">
                <a16:creationId xmlns:a16="http://schemas.microsoft.com/office/drawing/2014/main" xmlns="" id="{045C46CD-112B-4223-A997-7825BF537C11}"/>
              </a:ext>
            </a:extLst>
          </p:cNvPr>
          <p:cNvSpPr txBox="1"/>
          <p:nvPr/>
        </p:nvSpPr>
        <p:spPr>
          <a:xfrm>
            <a:off x="5077417" y="1428327"/>
            <a:ext cx="3048000" cy="215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dirty="0" smtClean="0">
                <a:ln>
                  <a:noFill/>
                </a:ln>
                <a:solidFill>
                  <a:schemeClr val="accent6"/>
                </a:solidFill>
                <a:effectLst/>
                <a:uLnTx/>
                <a:uFillTx/>
                <a:latin typeface="Arial"/>
                <a:ea typeface="+mn-ea"/>
                <a:cs typeface="Arial" panose="020B0604020202020204" pitchFamily="34" charset="0"/>
              </a:rPr>
              <a:t>Descriptive</a:t>
            </a:r>
          </a:p>
        </p:txBody>
      </p:sp>
      <p:sp>
        <p:nvSpPr>
          <p:cNvPr id="67" name="TextBox 66">
            <a:extLst>
              <a:ext uri="{FF2B5EF4-FFF2-40B4-BE49-F238E27FC236}">
                <a16:creationId xmlns:a16="http://schemas.microsoft.com/office/drawing/2014/main" xmlns="" id="{DB639861-EBF4-4F0B-8FC8-61DC1DA07000}"/>
              </a:ext>
            </a:extLst>
          </p:cNvPr>
          <p:cNvSpPr txBox="1"/>
          <p:nvPr/>
        </p:nvSpPr>
        <p:spPr>
          <a:xfrm>
            <a:off x="5479182" y="1861312"/>
            <a:ext cx="3207618" cy="415498"/>
          </a:xfrm>
          <a:prstGeom prst="rect">
            <a:avLst/>
          </a:prstGeom>
          <a:noFill/>
          <a:ln>
            <a:noFill/>
          </a:ln>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900" i="0" u="none" strike="noStrike" kern="1200" cap="none" spc="0" normalizeH="0" baseline="0" noProof="0" dirty="0">
                <a:ln>
                  <a:noFill/>
                </a:ln>
                <a:solidFill>
                  <a:schemeClr val="bg1">
                    <a:lumMod val="50000"/>
                  </a:schemeClr>
                </a:solidFill>
                <a:effectLst/>
                <a:uLnTx/>
                <a:uFillTx/>
                <a:latin typeface="Arial"/>
                <a:ea typeface="+mn-ea"/>
              </a:rPr>
              <a:t>Marco visited the Clubhouse for breakfast. Given his </a:t>
            </a:r>
            <a:r>
              <a:rPr kumimoji="0" lang="en-US" sz="900" i="0" u="none" strike="noStrike" kern="1200" cap="none" spc="0" normalizeH="0" baseline="0" noProof="0" dirty="0" smtClean="0">
                <a:ln>
                  <a:noFill/>
                </a:ln>
                <a:solidFill>
                  <a:schemeClr val="bg1">
                    <a:lumMod val="50000"/>
                  </a:schemeClr>
                </a:solidFill>
                <a:effectLst/>
                <a:uLnTx/>
                <a:uFillTx/>
                <a:latin typeface="Arial"/>
                <a:ea typeface="+mn-ea"/>
              </a:rPr>
              <a:t>status,</a:t>
            </a:r>
            <a:r>
              <a:rPr kumimoji="0" lang="en-US" sz="900" dirty="0" smtClean="0">
                <a:solidFill>
                  <a:schemeClr val="accent6">
                    <a:lumMod val="75000"/>
                  </a:schemeClr>
                </a:solidFill>
                <a:latin typeface="Arial"/>
                <a:ea typeface="+mn-ea"/>
              </a:rPr>
              <a:t>his </a:t>
            </a:r>
            <a:r>
              <a:rPr kumimoji="0" lang="en-US" sz="900" dirty="0">
                <a:solidFill>
                  <a:schemeClr val="accent6">
                    <a:lumMod val="75000"/>
                  </a:schemeClr>
                </a:solidFill>
                <a:latin typeface="Arial"/>
                <a:ea typeface="+mn-ea"/>
              </a:rPr>
              <a:t>butler </a:t>
            </a:r>
            <a:r>
              <a:rPr kumimoji="0" lang="en-US" sz="900" i="0" u="none" strike="noStrike" kern="1200" cap="none" spc="0" normalizeH="0" baseline="0" noProof="0" dirty="0">
                <a:ln>
                  <a:noFill/>
                </a:ln>
                <a:solidFill>
                  <a:schemeClr val="bg1">
                    <a:lumMod val="50000"/>
                  </a:schemeClr>
                </a:solidFill>
                <a:effectLst/>
                <a:uLnTx/>
                <a:uFillTx/>
                <a:latin typeface="Arial"/>
                <a:ea typeface="+mn-ea"/>
              </a:rPr>
              <a:t>arranged </a:t>
            </a:r>
            <a:r>
              <a:rPr kumimoji="0" lang="en-US" sz="900" dirty="0">
                <a:solidFill>
                  <a:schemeClr val="accent6">
                    <a:lumMod val="75000"/>
                  </a:schemeClr>
                </a:solidFill>
                <a:latin typeface="Arial"/>
                <a:ea typeface="+mn-ea"/>
              </a:rPr>
              <a:t>priority parking </a:t>
            </a:r>
            <a:r>
              <a:rPr kumimoji="0" lang="en-US" sz="900" i="0" u="none" strike="noStrike" kern="1200" cap="none" spc="0" normalizeH="0" baseline="0" noProof="0" dirty="0">
                <a:ln>
                  <a:noFill/>
                </a:ln>
                <a:solidFill>
                  <a:schemeClr val="bg1">
                    <a:lumMod val="50000"/>
                  </a:schemeClr>
                </a:solidFill>
                <a:effectLst/>
                <a:uLnTx/>
                <a:uFillTx/>
                <a:latin typeface="Arial"/>
                <a:ea typeface="+mn-ea"/>
              </a:rPr>
              <a:t>and </a:t>
            </a:r>
            <a:r>
              <a:rPr kumimoji="0" lang="en-US" sz="900" dirty="0">
                <a:solidFill>
                  <a:schemeClr val="accent6">
                    <a:lumMod val="75000"/>
                  </a:schemeClr>
                </a:solidFill>
                <a:latin typeface="Arial"/>
                <a:ea typeface="+mn-ea"/>
              </a:rPr>
              <a:t>a table </a:t>
            </a:r>
            <a:r>
              <a:rPr kumimoji="0" lang="en-US" sz="900" dirty="0" smtClean="0">
                <a:solidFill>
                  <a:schemeClr val="accent6">
                    <a:lumMod val="75000"/>
                  </a:schemeClr>
                </a:solidFill>
                <a:latin typeface="Arial"/>
                <a:ea typeface="+mn-ea"/>
              </a:rPr>
              <a:t>at Oi </a:t>
            </a:r>
            <a:r>
              <a:rPr kumimoji="0" lang="en-US" sz="900" dirty="0">
                <a:solidFill>
                  <a:schemeClr val="accent6">
                    <a:lumMod val="75000"/>
                  </a:schemeClr>
                </a:solidFill>
                <a:latin typeface="Arial"/>
                <a:ea typeface="+mn-ea"/>
              </a:rPr>
              <a:t>Suen </a:t>
            </a:r>
            <a:r>
              <a:rPr kumimoji="0" lang="en-US" sz="900" i="0" u="none" strike="noStrike" kern="1200" cap="none" spc="0" normalizeH="0" baseline="0" noProof="0" dirty="0">
                <a:ln>
                  <a:noFill/>
                </a:ln>
                <a:solidFill>
                  <a:schemeClr val="bg1">
                    <a:lumMod val="50000"/>
                  </a:schemeClr>
                </a:solidFill>
                <a:effectLst/>
                <a:uLnTx/>
                <a:uFillTx/>
                <a:latin typeface="Arial"/>
                <a:ea typeface="+mn-ea"/>
              </a:rPr>
              <a:t>for his family</a:t>
            </a:r>
            <a:r>
              <a:rPr kumimoji="0" lang="en-US" sz="900" i="0" u="none" strike="noStrike" kern="1200" cap="none" spc="0" normalizeH="0" baseline="0" noProof="0" dirty="0" smtClean="0">
                <a:ln>
                  <a:noFill/>
                </a:ln>
                <a:solidFill>
                  <a:schemeClr val="bg1">
                    <a:lumMod val="50000"/>
                  </a:schemeClr>
                </a:solidFill>
                <a:effectLst/>
                <a:uLnTx/>
                <a:uFillTx/>
                <a:latin typeface="Arial"/>
                <a:ea typeface="+mn-ea"/>
              </a:rPr>
              <a:t>. He </a:t>
            </a:r>
            <a:r>
              <a:rPr kumimoji="0" lang="en-US" sz="900" i="0" u="none" strike="noStrike" kern="1200" cap="none" spc="0" normalizeH="0" baseline="0" noProof="0" dirty="0">
                <a:ln>
                  <a:noFill/>
                </a:ln>
                <a:solidFill>
                  <a:schemeClr val="bg1">
                    <a:lumMod val="50000"/>
                  </a:schemeClr>
                </a:solidFill>
                <a:effectLst/>
                <a:uLnTx/>
                <a:uFillTx/>
                <a:latin typeface="Arial"/>
                <a:ea typeface="+mn-ea"/>
              </a:rPr>
              <a:t>happily </a:t>
            </a:r>
            <a:r>
              <a:rPr kumimoji="0" lang="en-US" sz="900" i="0" u="none" strike="noStrike" kern="1200" cap="none" spc="0" normalizeH="0" baseline="0" noProof="0" dirty="0" smtClean="0">
                <a:ln>
                  <a:noFill/>
                </a:ln>
                <a:solidFill>
                  <a:schemeClr val="bg1">
                    <a:lumMod val="50000"/>
                  </a:schemeClr>
                </a:solidFill>
                <a:effectLst/>
                <a:uLnTx/>
                <a:uFillTx/>
                <a:latin typeface="Arial"/>
                <a:ea typeface="+mn-ea"/>
              </a:rPr>
              <a:t>enjoyed </a:t>
            </a:r>
            <a:r>
              <a:rPr kumimoji="0" lang="en-US" sz="900" dirty="0" smtClean="0">
                <a:solidFill>
                  <a:schemeClr val="accent6">
                    <a:lumMod val="75000"/>
                  </a:schemeClr>
                </a:solidFill>
                <a:latin typeface="Arial"/>
                <a:ea typeface="+mn-ea"/>
              </a:rPr>
              <a:t>his </a:t>
            </a:r>
            <a:r>
              <a:rPr kumimoji="0" lang="en-US" sz="900" dirty="0">
                <a:solidFill>
                  <a:schemeClr val="accent6">
                    <a:lumMod val="75000"/>
                  </a:schemeClr>
                </a:solidFill>
                <a:latin typeface="Arial"/>
                <a:ea typeface="+mn-ea"/>
              </a:rPr>
              <a:t>favorite </a:t>
            </a:r>
            <a:r>
              <a:rPr kumimoji="0" lang="en-US" sz="900" dirty="0" smtClean="0">
                <a:solidFill>
                  <a:schemeClr val="accent6">
                    <a:lumMod val="75000"/>
                  </a:schemeClr>
                </a:solidFill>
                <a:latin typeface="Arial"/>
                <a:ea typeface="+mn-ea"/>
              </a:rPr>
              <a:t>set of dim </a:t>
            </a:r>
            <a:r>
              <a:rPr kumimoji="0" lang="en-US" sz="900" dirty="0">
                <a:solidFill>
                  <a:schemeClr val="accent6">
                    <a:lumMod val="75000"/>
                  </a:schemeClr>
                </a:solidFill>
                <a:latin typeface="Arial"/>
                <a:ea typeface="+mn-ea"/>
              </a:rPr>
              <a:t>sum </a:t>
            </a:r>
            <a:r>
              <a:rPr kumimoji="0" lang="en-US" sz="900" i="0" u="none" strike="noStrike" kern="1200" cap="none" spc="0" normalizeH="0" baseline="0" noProof="0" dirty="0">
                <a:ln>
                  <a:noFill/>
                </a:ln>
                <a:solidFill>
                  <a:schemeClr val="bg1">
                    <a:lumMod val="50000"/>
                  </a:schemeClr>
                </a:solidFill>
                <a:effectLst/>
                <a:uLnTx/>
                <a:uFillTx/>
                <a:latin typeface="Arial"/>
                <a:ea typeface="+mn-ea"/>
              </a:rPr>
              <a:t>there.</a:t>
            </a:r>
          </a:p>
        </p:txBody>
      </p:sp>
      <p:sp>
        <p:nvSpPr>
          <p:cNvPr id="70" name="TextBox 69">
            <a:extLst>
              <a:ext uri="{FF2B5EF4-FFF2-40B4-BE49-F238E27FC236}">
                <a16:creationId xmlns:a16="http://schemas.microsoft.com/office/drawing/2014/main" xmlns="" id="{045C46CD-112B-4223-A997-7825BF537C11}"/>
              </a:ext>
            </a:extLst>
          </p:cNvPr>
          <p:cNvSpPr txBox="1"/>
          <p:nvPr/>
        </p:nvSpPr>
        <p:spPr>
          <a:xfrm>
            <a:off x="5782892" y="2883667"/>
            <a:ext cx="2243360" cy="215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914400" fontAlgn="auto">
              <a:defRPr/>
            </a:pPr>
            <a:r>
              <a:rPr kumimoji="0" lang="en-US" sz="1400" b="1" dirty="0" smtClean="0">
                <a:solidFill>
                  <a:schemeClr val="accent5">
                    <a:lumMod val="75000"/>
                  </a:schemeClr>
                </a:solidFill>
                <a:latin typeface="Arial"/>
                <a:ea typeface="+mn-ea"/>
              </a:rPr>
              <a:t>Engagement</a:t>
            </a:r>
            <a:endParaRPr kumimoji="0" lang="en-US" sz="1100" dirty="0">
              <a:solidFill>
                <a:schemeClr val="bg1">
                  <a:lumMod val="50000"/>
                </a:schemeClr>
              </a:solidFill>
              <a:latin typeface="Arial"/>
              <a:ea typeface="+mn-ea"/>
            </a:endParaRPr>
          </a:p>
        </p:txBody>
      </p:sp>
      <p:sp>
        <p:nvSpPr>
          <p:cNvPr id="71" name="TextBox 70">
            <a:extLst>
              <a:ext uri="{FF2B5EF4-FFF2-40B4-BE49-F238E27FC236}">
                <a16:creationId xmlns:a16="http://schemas.microsoft.com/office/drawing/2014/main" xmlns="" id="{DB639861-EBF4-4F0B-8FC8-61DC1DA07000}"/>
              </a:ext>
            </a:extLst>
          </p:cNvPr>
          <p:cNvSpPr txBox="1"/>
          <p:nvPr/>
        </p:nvSpPr>
        <p:spPr>
          <a:xfrm>
            <a:off x="5458343" y="3312418"/>
            <a:ext cx="3479887" cy="4154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r" defTabSz="914400" fontAlgn="auto">
              <a:spcBef>
                <a:spcPts val="0"/>
              </a:spcBef>
              <a:spcAft>
                <a:spcPts val="0"/>
              </a:spcAft>
              <a:defRPr/>
            </a:pPr>
            <a:r>
              <a:rPr kumimoji="0" lang="en-US" sz="900" dirty="0">
                <a:solidFill>
                  <a:schemeClr val="bg1">
                    <a:lumMod val="50000"/>
                  </a:schemeClr>
                </a:solidFill>
                <a:latin typeface="Arial"/>
              </a:rPr>
              <a:t>Marco’s </a:t>
            </a:r>
            <a:r>
              <a:rPr kumimoji="0" lang="en-US" sz="900" dirty="0">
                <a:solidFill>
                  <a:schemeClr val="tx2"/>
                </a:solidFill>
                <a:latin typeface="Arial"/>
                <a:ea typeface="+mn-ea"/>
              </a:rPr>
              <a:t>dedicated relationship manager </a:t>
            </a:r>
            <a:r>
              <a:rPr kumimoji="0" lang="en-US" sz="900" dirty="0">
                <a:solidFill>
                  <a:schemeClr val="bg1">
                    <a:lumMod val="50000"/>
                  </a:schemeClr>
                </a:solidFill>
                <a:latin typeface="Arial"/>
              </a:rPr>
              <a:t>warmly </a:t>
            </a:r>
            <a:r>
              <a:rPr kumimoji="0" lang="en-US" sz="900" dirty="0" smtClean="0">
                <a:solidFill>
                  <a:schemeClr val="bg1">
                    <a:lumMod val="50000"/>
                  </a:schemeClr>
                </a:solidFill>
                <a:latin typeface="Arial"/>
              </a:rPr>
              <a:t>welcomes him </a:t>
            </a:r>
            <a:r>
              <a:rPr kumimoji="0" lang="en-US" sz="900" dirty="0">
                <a:solidFill>
                  <a:schemeClr val="bg1">
                    <a:lumMod val="50000"/>
                  </a:schemeClr>
                </a:solidFill>
                <a:latin typeface="Arial"/>
              </a:rPr>
              <a:t>at the racecourse and </a:t>
            </a:r>
            <a:r>
              <a:rPr kumimoji="0" lang="en-US" sz="900" dirty="0">
                <a:solidFill>
                  <a:schemeClr val="tx2"/>
                </a:solidFill>
                <a:latin typeface="Arial"/>
                <a:ea typeface="+mn-ea"/>
              </a:rPr>
              <a:t>assisted him in placing his usual bet types</a:t>
            </a:r>
            <a:r>
              <a:rPr kumimoji="0" lang="en-US" sz="900" dirty="0">
                <a:solidFill>
                  <a:schemeClr val="bg1">
                    <a:lumMod val="50000"/>
                  </a:schemeClr>
                </a:solidFill>
                <a:latin typeface="Arial"/>
              </a:rPr>
              <a:t>. The racecourse staff accessed his profile and </a:t>
            </a:r>
            <a:r>
              <a:rPr kumimoji="0" lang="en-US" sz="900" dirty="0">
                <a:solidFill>
                  <a:schemeClr val="tx2"/>
                </a:solidFill>
                <a:latin typeface="Arial"/>
                <a:ea typeface="+mn-ea"/>
              </a:rPr>
              <a:t>wished him </a:t>
            </a:r>
            <a:r>
              <a:rPr kumimoji="0" lang="en-US" sz="900" dirty="0" smtClean="0">
                <a:solidFill>
                  <a:schemeClr val="tx2"/>
                </a:solidFill>
                <a:latin typeface="Arial"/>
                <a:ea typeface="+mn-ea"/>
              </a:rPr>
              <a:t>and his horse, </a:t>
            </a:r>
            <a:endParaRPr kumimoji="0" lang="en-US" sz="900" dirty="0">
              <a:solidFill>
                <a:schemeClr val="tx2"/>
              </a:solidFill>
              <a:latin typeface="Arial"/>
              <a:ea typeface="+mn-ea"/>
            </a:endParaRPr>
          </a:p>
        </p:txBody>
      </p:sp>
      <p:sp>
        <p:nvSpPr>
          <p:cNvPr id="27" name="Isosceles Triangle 26"/>
          <p:cNvSpPr/>
          <p:nvPr/>
        </p:nvSpPr>
        <p:spPr>
          <a:xfrm rot="5400000">
            <a:off x="4216256" y="1452638"/>
            <a:ext cx="316250" cy="27262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0" name="Isosceles Triangle 79"/>
          <p:cNvSpPr/>
          <p:nvPr/>
        </p:nvSpPr>
        <p:spPr>
          <a:xfrm rot="10800000">
            <a:off x="5405203" y="2695044"/>
            <a:ext cx="313540" cy="251035"/>
          </a:xfrm>
          <a:prstGeom prst="triangl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2" name="Isosceles Triangle 81"/>
          <p:cNvSpPr/>
          <p:nvPr/>
        </p:nvSpPr>
        <p:spPr>
          <a:xfrm rot="16200000">
            <a:off x="4139468" y="3798518"/>
            <a:ext cx="310581" cy="260745"/>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4" name="Isosceles Triangle 83"/>
          <p:cNvSpPr/>
          <p:nvPr/>
        </p:nvSpPr>
        <p:spPr>
          <a:xfrm>
            <a:off x="3026399" y="2555963"/>
            <a:ext cx="322665" cy="278160"/>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5" name="TextBox 84">
            <a:extLst>
              <a:ext uri="{FF2B5EF4-FFF2-40B4-BE49-F238E27FC236}">
                <a16:creationId xmlns:a16="http://schemas.microsoft.com/office/drawing/2014/main" xmlns="" id="{045C46CD-112B-4223-A997-7825BF537C11}"/>
              </a:ext>
            </a:extLst>
          </p:cNvPr>
          <p:cNvSpPr txBox="1"/>
          <p:nvPr/>
        </p:nvSpPr>
        <p:spPr>
          <a:xfrm>
            <a:off x="569581" y="3418920"/>
            <a:ext cx="2618150" cy="215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r" defTabSz="914400" fontAlgn="auto">
              <a:defRPr/>
            </a:pPr>
            <a:r>
              <a:rPr kumimoji="0" lang="en-US" sz="1400" b="1" i="0" u="none" strike="noStrike" kern="1200" cap="none" spc="0" normalizeH="0" baseline="0" noProof="0" dirty="0" smtClean="0">
                <a:ln>
                  <a:noFill/>
                </a:ln>
                <a:solidFill>
                  <a:schemeClr val="tx1">
                    <a:lumMod val="50000"/>
                    <a:lumOff val="50000"/>
                  </a:schemeClr>
                </a:solidFill>
                <a:effectLst/>
                <a:uLnTx/>
                <a:uFillTx/>
                <a:latin typeface="Arial"/>
                <a:ea typeface="+mn-ea"/>
              </a:rPr>
              <a:t>Experience</a:t>
            </a:r>
            <a:endParaRPr kumimoji="0" lang="en-US" sz="1100" dirty="0">
              <a:solidFill>
                <a:schemeClr val="tx1">
                  <a:lumMod val="50000"/>
                  <a:lumOff val="50000"/>
                </a:schemeClr>
              </a:solidFill>
              <a:latin typeface="Arial"/>
              <a:ea typeface="+mn-ea"/>
            </a:endParaRPr>
          </a:p>
        </p:txBody>
      </p:sp>
      <p:sp>
        <p:nvSpPr>
          <p:cNvPr id="86" name="TextBox 85">
            <a:extLst>
              <a:ext uri="{FF2B5EF4-FFF2-40B4-BE49-F238E27FC236}">
                <a16:creationId xmlns:a16="http://schemas.microsoft.com/office/drawing/2014/main" xmlns="" id="{DB639861-EBF4-4F0B-8FC8-61DC1DA07000}"/>
              </a:ext>
            </a:extLst>
          </p:cNvPr>
          <p:cNvSpPr txBox="1"/>
          <p:nvPr/>
        </p:nvSpPr>
        <p:spPr>
          <a:xfrm>
            <a:off x="474552" y="3851211"/>
            <a:ext cx="3641418" cy="4154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914400" fontAlgn="auto">
              <a:spcBef>
                <a:spcPts val="0"/>
              </a:spcBef>
              <a:spcAft>
                <a:spcPts val="0"/>
              </a:spcAft>
              <a:defRPr/>
            </a:pPr>
            <a:r>
              <a:rPr kumimoji="0" lang="en-US" sz="900" dirty="0">
                <a:solidFill>
                  <a:schemeClr val="bg1">
                    <a:lumMod val="50000"/>
                  </a:schemeClr>
                </a:solidFill>
                <a:latin typeface="Arial"/>
              </a:rPr>
              <a:t>Marco was invited to an </a:t>
            </a:r>
            <a:r>
              <a:rPr kumimoji="0" lang="en-US" sz="900" b="1" dirty="0">
                <a:solidFill>
                  <a:schemeClr val="bg1">
                    <a:lumMod val="50000"/>
                  </a:schemeClr>
                </a:solidFill>
                <a:latin typeface="Arial"/>
              </a:rPr>
              <a:t>invitation-only VIP party</a:t>
            </a:r>
            <a:r>
              <a:rPr kumimoji="0" lang="en-US" sz="900" dirty="0">
                <a:solidFill>
                  <a:schemeClr val="bg1">
                    <a:lumMod val="50000"/>
                  </a:schemeClr>
                </a:solidFill>
                <a:latin typeface="Arial"/>
              </a:rPr>
              <a:t>. He had a </a:t>
            </a:r>
            <a:endParaRPr kumimoji="0" lang="en-US" sz="900" dirty="0" smtClean="0">
              <a:solidFill>
                <a:schemeClr val="bg1">
                  <a:lumMod val="50000"/>
                </a:schemeClr>
              </a:solidFill>
              <a:latin typeface="Arial"/>
            </a:endParaRPr>
          </a:p>
          <a:p>
            <a:pPr lvl="0" defTabSz="914400" fontAlgn="auto">
              <a:spcBef>
                <a:spcPts val="0"/>
              </a:spcBef>
              <a:spcAft>
                <a:spcPts val="0"/>
              </a:spcAft>
              <a:defRPr/>
            </a:pPr>
            <a:r>
              <a:rPr kumimoji="0" lang="en-US" sz="900" b="1" dirty="0" smtClean="0">
                <a:solidFill>
                  <a:schemeClr val="bg1">
                    <a:lumMod val="50000"/>
                  </a:schemeClr>
                </a:solidFill>
                <a:latin typeface="Arial"/>
              </a:rPr>
              <a:t>great time </a:t>
            </a:r>
            <a:r>
              <a:rPr kumimoji="0" lang="en-US" sz="900" b="1" dirty="0">
                <a:solidFill>
                  <a:schemeClr val="bg1">
                    <a:lumMod val="50000"/>
                  </a:schemeClr>
                </a:solidFill>
                <a:latin typeface="Arial"/>
              </a:rPr>
              <a:t>mingling</a:t>
            </a:r>
            <a:r>
              <a:rPr kumimoji="0" lang="en-US" sz="900" dirty="0">
                <a:solidFill>
                  <a:schemeClr val="bg1">
                    <a:lumMod val="50000"/>
                  </a:schemeClr>
                </a:solidFill>
                <a:latin typeface="Arial"/>
              </a:rPr>
              <a:t> with other </a:t>
            </a:r>
            <a:r>
              <a:rPr kumimoji="0" lang="en-US" sz="900" b="1" dirty="0">
                <a:solidFill>
                  <a:schemeClr val="bg1">
                    <a:lumMod val="50000"/>
                  </a:schemeClr>
                </a:solidFill>
                <a:latin typeface="Arial"/>
              </a:rPr>
              <a:t>horse owners </a:t>
            </a:r>
            <a:r>
              <a:rPr kumimoji="0" lang="en-US" sz="900" dirty="0">
                <a:solidFill>
                  <a:schemeClr val="bg1">
                    <a:lumMod val="50000"/>
                  </a:schemeClr>
                </a:solidFill>
                <a:latin typeface="Arial"/>
              </a:rPr>
              <a:t>and </a:t>
            </a:r>
            <a:r>
              <a:rPr kumimoji="0" lang="en-US" sz="900" b="1" dirty="0">
                <a:solidFill>
                  <a:schemeClr val="bg1">
                    <a:lumMod val="50000"/>
                  </a:schemeClr>
                </a:solidFill>
                <a:latin typeface="Arial"/>
              </a:rPr>
              <a:t>business tycoons</a:t>
            </a:r>
            <a:r>
              <a:rPr kumimoji="0" lang="en-US" sz="900" dirty="0">
                <a:solidFill>
                  <a:schemeClr val="bg1">
                    <a:lumMod val="50000"/>
                  </a:schemeClr>
                </a:solidFill>
                <a:latin typeface="Arial"/>
              </a:rPr>
              <a:t>. He then returned to the Owner Box to cheer for his horse.</a:t>
            </a:r>
          </a:p>
        </p:txBody>
      </p:sp>
      <p:sp>
        <p:nvSpPr>
          <p:cNvPr id="87" name="TextBox 86">
            <a:extLst>
              <a:ext uri="{FF2B5EF4-FFF2-40B4-BE49-F238E27FC236}">
                <a16:creationId xmlns:a16="http://schemas.microsoft.com/office/drawing/2014/main" xmlns="" id="{045C46CD-112B-4223-A997-7825BF537C11}"/>
              </a:ext>
            </a:extLst>
          </p:cNvPr>
          <p:cNvSpPr txBox="1"/>
          <p:nvPr/>
        </p:nvSpPr>
        <p:spPr>
          <a:xfrm>
            <a:off x="2057400" y="1768862"/>
            <a:ext cx="1275934" cy="215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r" defTabSz="914400" fontAlgn="auto">
              <a:defRPr/>
            </a:pPr>
            <a:r>
              <a:rPr kumimoji="0" lang="en-US" sz="1400" b="1" i="0" u="none" strike="noStrike" kern="1200" cap="none" spc="0" normalizeH="0" baseline="0" noProof="0" dirty="0" smtClean="0">
                <a:ln>
                  <a:noFill/>
                </a:ln>
                <a:effectLst/>
                <a:uLnTx/>
                <a:uFillTx/>
                <a:latin typeface="Arial"/>
                <a:ea typeface="+mn-ea"/>
                <a:cs typeface="Arial" panose="020B0604020202020204" pitchFamily="34" charset="0"/>
              </a:rPr>
              <a:t>Attitudinal</a:t>
            </a:r>
            <a:endParaRPr kumimoji="0" lang="en-US" sz="1100" dirty="0">
              <a:solidFill>
                <a:schemeClr val="bg1">
                  <a:lumMod val="50000"/>
                </a:schemeClr>
              </a:solidFill>
              <a:latin typeface="Arial"/>
              <a:ea typeface="+mn-ea"/>
            </a:endParaRPr>
          </a:p>
        </p:txBody>
      </p:sp>
      <p:sp>
        <p:nvSpPr>
          <p:cNvPr id="88" name="TextBox 87">
            <a:extLst>
              <a:ext uri="{FF2B5EF4-FFF2-40B4-BE49-F238E27FC236}">
                <a16:creationId xmlns:a16="http://schemas.microsoft.com/office/drawing/2014/main" xmlns="" id="{DB639861-EBF4-4F0B-8FC8-61DC1DA07000}"/>
              </a:ext>
            </a:extLst>
          </p:cNvPr>
          <p:cNvSpPr txBox="1"/>
          <p:nvPr/>
        </p:nvSpPr>
        <p:spPr>
          <a:xfrm>
            <a:off x="166388" y="2184053"/>
            <a:ext cx="3081619" cy="6924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914400" fontAlgn="auto">
              <a:spcBef>
                <a:spcPts val="0"/>
              </a:spcBef>
              <a:spcAft>
                <a:spcPts val="0"/>
              </a:spcAft>
              <a:defRPr/>
            </a:pPr>
            <a:r>
              <a:rPr kumimoji="0" lang="en-US" sz="900" dirty="0">
                <a:solidFill>
                  <a:schemeClr val="bg1">
                    <a:lumMod val="50000"/>
                  </a:schemeClr>
                </a:solidFill>
                <a:latin typeface="Arial"/>
              </a:rPr>
              <a:t>Marco’s horse Gold Strike won! The staff in the Owner box organized </a:t>
            </a:r>
            <a:r>
              <a:rPr kumimoji="0" lang="en-US" sz="900" b="1" dirty="0">
                <a:solidFill>
                  <a:schemeClr val="bg1">
                    <a:lumMod val="50000"/>
                  </a:schemeClr>
                </a:solidFill>
                <a:latin typeface="Arial"/>
              </a:rPr>
              <a:t>a </a:t>
            </a:r>
            <a:r>
              <a:rPr kumimoji="0" lang="en-US" sz="900" b="1" dirty="0">
                <a:latin typeface="Arial"/>
              </a:rPr>
              <a:t>surprise party to </a:t>
            </a:r>
            <a:r>
              <a:rPr kumimoji="0" lang="en-US" sz="900" b="1" dirty="0" smtClean="0">
                <a:latin typeface="Arial"/>
              </a:rPr>
              <a:t>celebrate </a:t>
            </a:r>
            <a:r>
              <a:rPr kumimoji="0" lang="en-US" sz="900" b="1" dirty="0">
                <a:latin typeface="Arial"/>
              </a:rPr>
              <a:t>his horse's 20</a:t>
            </a:r>
            <a:r>
              <a:rPr kumimoji="0" lang="en-US" sz="900" b="1" baseline="30000" dirty="0">
                <a:latin typeface="Arial"/>
              </a:rPr>
              <a:t>th</a:t>
            </a:r>
            <a:r>
              <a:rPr kumimoji="0" lang="en-US" sz="900" b="1" dirty="0">
                <a:latin typeface="Arial"/>
              </a:rPr>
              <a:t> win</a:t>
            </a:r>
            <a:r>
              <a:rPr kumimoji="0" lang="en-US" sz="900" dirty="0">
                <a:solidFill>
                  <a:schemeClr val="bg1">
                    <a:lumMod val="50000"/>
                  </a:schemeClr>
                </a:solidFill>
                <a:latin typeface="Arial"/>
              </a:rPr>
              <a:t>. The butler requested </a:t>
            </a:r>
            <a:r>
              <a:rPr kumimoji="0" lang="en-US" sz="900" dirty="0">
                <a:latin typeface="Arial"/>
              </a:rPr>
              <a:t>a </a:t>
            </a:r>
            <a:r>
              <a:rPr kumimoji="0" lang="en-US" sz="900" b="1" dirty="0" smtClean="0">
                <a:latin typeface="Arial"/>
              </a:rPr>
              <a:t>specially </a:t>
            </a:r>
            <a:r>
              <a:rPr kumimoji="0" lang="en-US" sz="900" b="1" dirty="0">
                <a:latin typeface="Arial"/>
              </a:rPr>
              <a:t>curated </a:t>
            </a:r>
            <a:r>
              <a:rPr kumimoji="0" lang="en-US" sz="900" b="1" dirty="0" smtClean="0">
                <a:latin typeface="Arial"/>
              </a:rPr>
              <a:t>menu</a:t>
            </a:r>
          </a:p>
          <a:p>
            <a:pPr lvl="0" defTabSz="914400" fontAlgn="auto">
              <a:spcBef>
                <a:spcPts val="0"/>
              </a:spcBef>
              <a:spcAft>
                <a:spcPts val="0"/>
              </a:spcAft>
              <a:defRPr/>
            </a:pPr>
            <a:r>
              <a:rPr kumimoji="0" lang="en-US" sz="900" b="1" dirty="0" smtClean="0">
                <a:latin typeface="Arial"/>
              </a:rPr>
              <a:t>for </a:t>
            </a:r>
            <a:r>
              <a:rPr kumimoji="0" lang="en-US" sz="900" b="1" dirty="0">
                <a:latin typeface="Arial"/>
              </a:rPr>
              <a:t>his </a:t>
            </a:r>
            <a:r>
              <a:rPr kumimoji="0" lang="en-US" sz="900" b="1" dirty="0" smtClean="0">
                <a:latin typeface="Arial"/>
              </a:rPr>
              <a:t>family</a:t>
            </a:r>
            <a:r>
              <a:rPr kumimoji="0" lang="en-US" sz="900" dirty="0" smtClean="0">
                <a:solidFill>
                  <a:schemeClr val="bg1">
                    <a:lumMod val="50000"/>
                  </a:schemeClr>
                </a:solidFill>
                <a:latin typeface="Arial"/>
              </a:rPr>
              <a:t>. Marco </a:t>
            </a:r>
            <a:r>
              <a:rPr kumimoji="0" lang="en-US" sz="900" b="1" dirty="0">
                <a:latin typeface="Arial"/>
              </a:rPr>
              <a:t>took pride</a:t>
            </a:r>
            <a:r>
              <a:rPr kumimoji="0" lang="en-US" sz="900" dirty="0">
                <a:latin typeface="Arial"/>
              </a:rPr>
              <a:t> </a:t>
            </a:r>
            <a:r>
              <a:rPr kumimoji="0" lang="en-US" sz="900" dirty="0">
                <a:solidFill>
                  <a:schemeClr val="bg1">
                    <a:lumMod val="50000"/>
                  </a:schemeClr>
                </a:solidFill>
                <a:latin typeface="Arial"/>
              </a:rPr>
              <a:t>in his experience </a:t>
            </a:r>
            <a:r>
              <a:rPr kumimoji="0" lang="en-US" sz="900" dirty="0" smtClean="0">
                <a:solidFill>
                  <a:schemeClr val="bg1">
                    <a:lumMod val="50000"/>
                  </a:schemeClr>
                </a:solidFill>
                <a:latin typeface="Arial"/>
              </a:rPr>
              <a:t/>
            </a:r>
            <a:br>
              <a:rPr kumimoji="0" lang="en-US" sz="900" dirty="0" smtClean="0">
                <a:solidFill>
                  <a:schemeClr val="bg1">
                    <a:lumMod val="50000"/>
                  </a:schemeClr>
                </a:solidFill>
                <a:latin typeface="Arial"/>
              </a:rPr>
            </a:br>
            <a:r>
              <a:rPr kumimoji="0" lang="en-US" sz="900" dirty="0" smtClean="0">
                <a:solidFill>
                  <a:schemeClr val="bg1">
                    <a:lumMod val="50000"/>
                  </a:schemeClr>
                </a:solidFill>
                <a:latin typeface="Arial"/>
              </a:rPr>
              <a:t>and </a:t>
            </a:r>
            <a:r>
              <a:rPr kumimoji="0" lang="en-US" sz="900" dirty="0">
                <a:solidFill>
                  <a:schemeClr val="bg1">
                    <a:lumMod val="50000"/>
                  </a:schemeClr>
                </a:solidFill>
                <a:latin typeface="Arial"/>
              </a:rPr>
              <a:t>excitedly invited his friends.</a:t>
            </a:r>
          </a:p>
        </p:txBody>
      </p:sp>
      <p:sp>
        <p:nvSpPr>
          <p:cNvPr id="89" name="TextBox 88">
            <a:extLst>
              <a:ext uri="{FF2B5EF4-FFF2-40B4-BE49-F238E27FC236}">
                <a16:creationId xmlns:a16="http://schemas.microsoft.com/office/drawing/2014/main" xmlns="" id="{045C46CD-112B-4223-A997-7825BF537C11}"/>
              </a:ext>
            </a:extLst>
          </p:cNvPr>
          <p:cNvSpPr txBox="1"/>
          <p:nvPr/>
        </p:nvSpPr>
        <p:spPr>
          <a:xfrm>
            <a:off x="5330535" y="1660631"/>
            <a:ext cx="3048000" cy="1692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914400" fontAlgn="auto">
              <a:defRPr/>
            </a:pPr>
            <a:r>
              <a:rPr kumimoji="0" lang="en-US" sz="1100" dirty="0">
                <a:solidFill>
                  <a:schemeClr val="bg1">
                    <a:lumMod val="50000"/>
                  </a:schemeClr>
                </a:solidFill>
                <a:latin typeface="Arial"/>
              </a:rPr>
              <a:t>Breakfast at Shatin Clubhouse</a:t>
            </a:r>
          </a:p>
        </p:txBody>
      </p:sp>
      <p:sp>
        <p:nvSpPr>
          <p:cNvPr id="90" name="TextBox 89">
            <a:extLst>
              <a:ext uri="{FF2B5EF4-FFF2-40B4-BE49-F238E27FC236}">
                <a16:creationId xmlns:a16="http://schemas.microsoft.com/office/drawing/2014/main" xmlns="" id="{045C46CD-112B-4223-A997-7825BF537C11}"/>
              </a:ext>
            </a:extLst>
          </p:cNvPr>
          <p:cNvSpPr txBox="1"/>
          <p:nvPr/>
        </p:nvSpPr>
        <p:spPr>
          <a:xfrm>
            <a:off x="5721485" y="3120998"/>
            <a:ext cx="3048000" cy="1692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914400" fontAlgn="auto">
              <a:defRPr/>
            </a:pPr>
            <a:r>
              <a:rPr kumimoji="0" lang="en-US" sz="1100" dirty="0" smtClean="0">
                <a:solidFill>
                  <a:schemeClr val="bg1">
                    <a:lumMod val="50000"/>
                  </a:schemeClr>
                </a:solidFill>
                <a:latin typeface="Arial"/>
              </a:rPr>
              <a:t>Arrival </a:t>
            </a:r>
            <a:r>
              <a:rPr kumimoji="0" lang="en-US" sz="1100" dirty="0">
                <a:solidFill>
                  <a:schemeClr val="bg1">
                    <a:lumMod val="50000"/>
                  </a:schemeClr>
                </a:solidFill>
                <a:latin typeface="Arial"/>
              </a:rPr>
              <a:t>at Shatin Racecourse</a:t>
            </a:r>
          </a:p>
        </p:txBody>
      </p:sp>
      <p:sp>
        <p:nvSpPr>
          <p:cNvPr id="29" name="Rectangle 28"/>
          <p:cNvSpPr/>
          <p:nvPr/>
        </p:nvSpPr>
        <p:spPr>
          <a:xfrm>
            <a:off x="546067" y="3603810"/>
            <a:ext cx="2967479" cy="261610"/>
          </a:xfrm>
          <a:prstGeom prst="rect">
            <a:avLst/>
          </a:prstGeom>
        </p:spPr>
        <p:txBody>
          <a:bodyPr wrap="none">
            <a:spAutoFit/>
          </a:bodyPr>
          <a:lstStyle/>
          <a:p>
            <a:pPr marL="285750" defTabSz="914400" fontAlgn="auto">
              <a:spcBef>
                <a:spcPts val="300"/>
              </a:spcBef>
              <a:spcAft>
                <a:spcPts val="300"/>
              </a:spcAft>
              <a:buFont typeface="Segoe UI" panose="020B0502040204020203" pitchFamily="34" charset="0"/>
              <a:buChar char="​"/>
              <a:defRPr/>
            </a:pPr>
            <a:r>
              <a:rPr kumimoji="0" lang="en-US" sz="1100" dirty="0">
                <a:solidFill>
                  <a:schemeClr val="bg1">
                    <a:lumMod val="50000"/>
                  </a:schemeClr>
                </a:solidFill>
                <a:latin typeface="Arial"/>
                <a:cs typeface="Arial" panose="020B0604020202020204" pitchFamily="34" charset="0"/>
              </a:rPr>
              <a:t>Dining and socializing at the racecourse</a:t>
            </a:r>
          </a:p>
        </p:txBody>
      </p:sp>
      <p:sp>
        <p:nvSpPr>
          <p:cNvPr id="73" name="Rectangle 72"/>
          <p:cNvSpPr/>
          <p:nvPr/>
        </p:nvSpPr>
        <p:spPr>
          <a:xfrm>
            <a:off x="355598" y="1942455"/>
            <a:ext cx="3049233" cy="261610"/>
          </a:xfrm>
          <a:prstGeom prst="rect">
            <a:avLst/>
          </a:prstGeom>
        </p:spPr>
        <p:txBody>
          <a:bodyPr wrap="none">
            <a:spAutoFit/>
          </a:bodyPr>
          <a:lstStyle/>
          <a:p>
            <a:pPr marL="285750" lvl="0" indent="-285750" defTabSz="914400" fontAlgn="auto">
              <a:spcBef>
                <a:spcPts val="300"/>
              </a:spcBef>
              <a:spcAft>
                <a:spcPts val="300"/>
              </a:spcAft>
              <a:buFont typeface="Segoe UI" panose="020B0502040204020203" pitchFamily="34" charset="0"/>
              <a:buChar char="​"/>
              <a:defRPr/>
            </a:pPr>
            <a:r>
              <a:rPr kumimoji="0" lang="en-US" sz="1100" dirty="0" smtClean="0">
                <a:solidFill>
                  <a:schemeClr val="bg1">
                    <a:lumMod val="50000"/>
                  </a:schemeClr>
                </a:solidFill>
                <a:latin typeface="Arial"/>
                <a:cs typeface="Arial" panose="020B0604020202020204" pitchFamily="34" charset="0"/>
              </a:rPr>
              <a:t>Celebrating </a:t>
            </a:r>
            <a:r>
              <a:rPr kumimoji="0" lang="en-US" sz="1100" dirty="0">
                <a:solidFill>
                  <a:schemeClr val="bg1">
                    <a:lumMod val="50000"/>
                  </a:schemeClr>
                </a:solidFill>
                <a:latin typeface="Arial"/>
                <a:cs typeface="Arial" panose="020B0604020202020204" pitchFamily="34" charset="0"/>
              </a:rPr>
              <a:t>horse win at the Owner Box</a:t>
            </a:r>
          </a:p>
        </p:txBody>
      </p:sp>
      <p:sp>
        <p:nvSpPr>
          <p:cNvPr id="74" name="Rectangle 73"/>
          <p:cNvSpPr/>
          <p:nvPr/>
        </p:nvSpPr>
        <p:spPr>
          <a:xfrm>
            <a:off x="5327280" y="3687999"/>
            <a:ext cx="1345240" cy="230832"/>
          </a:xfrm>
          <a:prstGeom prst="rect">
            <a:avLst/>
          </a:prstGeom>
        </p:spPr>
        <p:txBody>
          <a:bodyPr wrap="none">
            <a:spAutoFit/>
          </a:bodyPr>
          <a:lstStyle/>
          <a:p>
            <a:pPr lvl="0" algn="r" defTabSz="914400" fontAlgn="auto">
              <a:spcBef>
                <a:spcPts val="0"/>
              </a:spcBef>
              <a:spcAft>
                <a:spcPts val="0"/>
              </a:spcAft>
              <a:buNone/>
              <a:defRPr/>
            </a:pPr>
            <a:r>
              <a:rPr kumimoji="0" lang="en-US" sz="900" dirty="0" smtClean="0">
                <a:solidFill>
                  <a:schemeClr val="tx2"/>
                </a:solidFill>
                <a:latin typeface="Arial"/>
              </a:rPr>
              <a:t>Gold </a:t>
            </a:r>
            <a:r>
              <a:rPr kumimoji="0" lang="en-US" sz="900" dirty="0">
                <a:solidFill>
                  <a:schemeClr val="tx2"/>
                </a:solidFill>
                <a:latin typeface="Arial"/>
              </a:rPr>
              <a:t>Strike, good luck.</a:t>
            </a:r>
          </a:p>
        </p:txBody>
      </p:sp>
      <p:sp>
        <p:nvSpPr>
          <p:cNvPr id="50" name="Oval 79">
            <a:extLst>
              <a:ext uri="{FF2B5EF4-FFF2-40B4-BE49-F238E27FC236}">
                <a16:creationId xmlns:a16="http://schemas.microsoft.com/office/drawing/2014/main" xmlns="" id="{9E014558-B2B1-47A3-90EE-93D1D2C8DFFA}"/>
              </a:ext>
            </a:extLst>
          </p:cNvPr>
          <p:cNvSpPr>
            <a:spLocks noChangeArrowheads="1"/>
          </p:cNvSpPr>
          <p:nvPr/>
        </p:nvSpPr>
        <p:spPr bwMode="auto">
          <a:xfrm>
            <a:off x="6091810" y="1374830"/>
            <a:ext cx="269327" cy="269328"/>
          </a:xfrm>
          <a:prstGeom prst="ellipse">
            <a:avLst/>
          </a:prstGeom>
          <a:solidFill>
            <a:schemeClr val="bg1"/>
          </a:solidFill>
          <a:ln w="28575">
            <a:solidFill>
              <a:schemeClr val="accent6"/>
            </a:solidFill>
            <a:round/>
            <a:headEnd/>
            <a:tailEnd/>
          </a:ln>
          <a:ex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accent6"/>
                </a:solidFill>
                <a:effectLst/>
                <a:uLnTx/>
                <a:uFillTx/>
                <a:latin typeface="Arial"/>
                <a:ea typeface="+mn-ea"/>
                <a:cs typeface="+mn-cs"/>
              </a:rPr>
              <a:t>1</a:t>
            </a:r>
            <a:endParaRPr kumimoji="0" lang="en-US" sz="1400" b="0" i="0" u="none" strike="noStrike" kern="1200" cap="none" spc="0" normalizeH="0" baseline="0" noProof="0" dirty="0">
              <a:ln>
                <a:noFill/>
              </a:ln>
              <a:solidFill>
                <a:schemeClr val="accent6"/>
              </a:solidFill>
              <a:effectLst/>
              <a:uLnTx/>
              <a:uFillTx/>
              <a:latin typeface="Arial"/>
              <a:ea typeface="+mn-ea"/>
              <a:cs typeface="+mn-cs"/>
            </a:endParaRPr>
          </a:p>
        </p:txBody>
      </p:sp>
      <p:sp>
        <p:nvSpPr>
          <p:cNvPr id="51" name="Oval 79">
            <a:extLst>
              <a:ext uri="{FF2B5EF4-FFF2-40B4-BE49-F238E27FC236}">
                <a16:creationId xmlns:a16="http://schemas.microsoft.com/office/drawing/2014/main" xmlns="" id="{9E014558-B2B1-47A3-90EE-93D1D2C8DFFA}"/>
              </a:ext>
            </a:extLst>
          </p:cNvPr>
          <p:cNvSpPr>
            <a:spLocks noChangeArrowheads="1"/>
          </p:cNvSpPr>
          <p:nvPr/>
        </p:nvSpPr>
        <p:spPr bwMode="auto">
          <a:xfrm>
            <a:off x="6915655" y="2826199"/>
            <a:ext cx="269327" cy="269328"/>
          </a:xfrm>
          <a:prstGeom prst="ellipse">
            <a:avLst/>
          </a:prstGeom>
          <a:solidFill>
            <a:schemeClr val="bg1"/>
          </a:solidFill>
          <a:ln w="28575">
            <a:solidFill>
              <a:schemeClr val="accent5"/>
            </a:solidFill>
            <a:round/>
            <a:headEnd/>
            <a:tailEnd/>
          </a:ln>
          <a:ex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accent5"/>
                </a:solidFill>
                <a:effectLst/>
                <a:uLnTx/>
                <a:uFillTx/>
                <a:latin typeface="Arial"/>
                <a:ea typeface="+mn-ea"/>
                <a:cs typeface="+mn-cs"/>
              </a:rPr>
              <a:t>2</a:t>
            </a:r>
            <a:endParaRPr kumimoji="0" lang="en-US" sz="1400" b="0" i="0" u="none" strike="noStrike" kern="1200" cap="none" spc="0" normalizeH="0" baseline="0" noProof="0" dirty="0">
              <a:ln>
                <a:noFill/>
              </a:ln>
              <a:solidFill>
                <a:schemeClr val="accent5"/>
              </a:solidFill>
              <a:effectLst/>
              <a:uLnTx/>
              <a:uFillTx/>
              <a:latin typeface="Arial"/>
              <a:ea typeface="+mn-ea"/>
              <a:cs typeface="+mn-cs"/>
            </a:endParaRPr>
          </a:p>
        </p:txBody>
      </p:sp>
      <p:sp>
        <p:nvSpPr>
          <p:cNvPr id="52" name="Oval 79">
            <a:extLst>
              <a:ext uri="{FF2B5EF4-FFF2-40B4-BE49-F238E27FC236}">
                <a16:creationId xmlns:a16="http://schemas.microsoft.com/office/drawing/2014/main" xmlns="" id="{9E014558-B2B1-47A3-90EE-93D1D2C8DFFA}"/>
              </a:ext>
            </a:extLst>
          </p:cNvPr>
          <p:cNvSpPr>
            <a:spLocks noChangeArrowheads="1"/>
          </p:cNvSpPr>
          <p:nvPr/>
        </p:nvSpPr>
        <p:spPr bwMode="auto">
          <a:xfrm>
            <a:off x="1895142" y="3353284"/>
            <a:ext cx="269327" cy="269328"/>
          </a:xfrm>
          <a:prstGeom prst="ellipse">
            <a:avLst/>
          </a:prstGeom>
          <a:solidFill>
            <a:schemeClr val="bg1"/>
          </a:solidFill>
          <a:ln w="28575">
            <a:solidFill>
              <a:schemeClr val="tx1">
                <a:lumMod val="50000"/>
                <a:lumOff val="50000"/>
              </a:schemeClr>
            </a:solidFill>
            <a:round/>
            <a:headEnd/>
            <a:tailEnd/>
          </a:ln>
          <a:ex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lumMod val="50000"/>
                    <a:lumOff val="50000"/>
                  </a:schemeClr>
                </a:solidFill>
                <a:effectLst/>
                <a:uLnTx/>
                <a:uFillTx/>
                <a:latin typeface="Arial"/>
                <a:ea typeface="+mn-ea"/>
                <a:cs typeface="+mn-cs"/>
              </a:rPr>
              <a:t>3</a:t>
            </a:r>
            <a:endParaRPr kumimoji="0" lang="en-US" sz="1400" b="0" i="0" u="none" strike="noStrike" kern="1200" cap="none" spc="0" normalizeH="0" baseline="0" noProof="0" dirty="0">
              <a:ln>
                <a:noFill/>
              </a:ln>
              <a:solidFill>
                <a:schemeClr val="tx1">
                  <a:lumMod val="50000"/>
                  <a:lumOff val="50000"/>
                </a:schemeClr>
              </a:solidFill>
              <a:effectLst/>
              <a:uLnTx/>
              <a:uFillTx/>
              <a:latin typeface="Arial"/>
              <a:ea typeface="+mn-ea"/>
              <a:cs typeface="+mn-cs"/>
            </a:endParaRPr>
          </a:p>
        </p:txBody>
      </p:sp>
      <p:sp>
        <p:nvSpPr>
          <p:cNvPr id="68" name="Oval 79">
            <a:extLst>
              <a:ext uri="{FF2B5EF4-FFF2-40B4-BE49-F238E27FC236}">
                <a16:creationId xmlns:a16="http://schemas.microsoft.com/office/drawing/2014/main" xmlns="" id="{9E014558-B2B1-47A3-90EE-93D1D2C8DFFA}"/>
              </a:ext>
            </a:extLst>
          </p:cNvPr>
          <p:cNvSpPr>
            <a:spLocks noChangeArrowheads="1"/>
          </p:cNvSpPr>
          <p:nvPr/>
        </p:nvSpPr>
        <p:spPr bwMode="auto">
          <a:xfrm>
            <a:off x="2122949" y="1671638"/>
            <a:ext cx="269327" cy="269328"/>
          </a:xfrm>
          <a:prstGeom prst="ellipse">
            <a:avLst/>
          </a:prstGeom>
          <a:solidFill>
            <a:schemeClr val="bg1"/>
          </a:solidFill>
          <a:ln w="28575">
            <a:solidFill>
              <a:schemeClr val="tx1"/>
            </a:solidFill>
            <a:round/>
            <a:headEnd/>
            <a:tailEnd/>
          </a:ln>
          <a:ex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Arial"/>
                <a:ea typeface="+mn-ea"/>
                <a:cs typeface="+mn-cs"/>
              </a:rPr>
              <a:t>4</a:t>
            </a:r>
            <a:endParaRPr kumimoji="0" lang="en-US" sz="1400" b="0" i="0" u="none" strike="noStrike" kern="1200" cap="none" spc="0" normalizeH="0" baseline="0" noProof="0" dirty="0">
              <a:ln>
                <a:noFill/>
              </a:ln>
              <a:effectLst/>
              <a:uLnTx/>
              <a:uFillTx/>
              <a:latin typeface="Arial"/>
              <a:ea typeface="+mn-ea"/>
              <a:cs typeface="+mn-cs"/>
            </a:endParaRPr>
          </a:p>
        </p:txBody>
      </p:sp>
    </p:spTree>
    <p:extLst>
      <p:ext uri="{BB962C8B-B14F-4D97-AF65-F5344CB8AC3E}">
        <p14:creationId xmlns:p14="http://schemas.microsoft.com/office/powerpoint/2010/main" val="17329131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685800" y="1889958"/>
            <a:ext cx="854565" cy="78525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5" name="Rectangle 104"/>
          <p:cNvSpPr/>
          <p:nvPr/>
        </p:nvSpPr>
        <p:spPr>
          <a:xfrm>
            <a:off x="774953" y="1972454"/>
            <a:ext cx="692952" cy="59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89329" y="3791317"/>
            <a:ext cx="1929229" cy="798069"/>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4" name="Rectangle 103"/>
          <p:cNvSpPr/>
          <p:nvPr/>
        </p:nvSpPr>
        <p:spPr>
          <a:xfrm>
            <a:off x="803185" y="3914563"/>
            <a:ext cx="1716112" cy="59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2934501" y="3791317"/>
            <a:ext cx="1237183" cy="798069"/>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2" name="Rectangle 101"/>
          <p:cNvSpPr/>
          <p:nvPr/>
        </p:nvSpPr>
        <p:spPr>
          <a:xfrm>
            <a:off x="3002764" y="3889916"/>
            <a:ext cx="1113468" cy="59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747407" y="1877269"/>
            <a:ext cx="2424277" cy="797945"/>
            <a:chOff x="1747407" y="1877269"/>
            <a:chExt cx="2424277" cy="797945"/>
          </a:xfrm>
        </p:grpSpPr>
        <p:sp>
          <p:nvSpPr>
            <p:cNvPr id="45" name="Rectangle 44"/>
            <p:cNvSpPr/>
            <p:nvPr/>
          </p:nvSpPr>
          <p:spPr>
            <a:xfrm>
              <a:off x="1747407" y="1877269"/>
              <a:ext cx="2424277" cy="79794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 name="Rectangle 1"/>
            <p:cNvSpPr/>
            <p:nvPr/>
          </p:nvSpPr>
          <p:spPr>
            <a:xfrm>
              <a:off x="1812853" y="1969332"/>
              <a:ext cx="2283690" cy="59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7" name="Picture 16" descr="Tomato 释义| 柯林斯英语词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086" y="2052853"/>
              <a:ext cx="558717" cy="42015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0" descr="Carrot 释义| 柯林斯英语词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0251" y="2054860"/>
              <a:ext cx="465535" cy="4194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4" descr="Fresh Red Onion (1 Kg) – HugeHaat | Best Online Grocery Webs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3610" y="2052852"/>
              <a:ext cx="439825" cy="43982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0" descr="Garlic (1000 KG) – Biswas Enterpri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6654" y="2058670"/>
              <a:ext cx="548412" cy="41433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9" name="Elbow Connector 98"/>
          <p:cNvCxnSpPr>
            <a:stCxn id="10" idx="0"/>
            <a:endCxn id="60" idx="0"/>
          </p:cNvCxnSpPr>
          <p:nvPr/>
        </p:nvCxnSpPr>
        <p:spPr>
          <a:xfrm rot="16200000" flipH="1">
            <a:off x="3941745" y="2048577"/>
            <a:ext cx="1200380" cy="631147"/>
          </a:xfrm>
          <a:prstGeom prst="bentConnector3">
            <a:avLst>
              <a:gd name="adj1" fmla="val -9522"/>
            </a:avLst>
          </a:prstGeom>
          <a:ln w="635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Rectangle 158"/>
          <p:cNvSpPr/>
          <p:nvPr/>
        </p:nvSpPr>
        <p:spPr>
          <a:xfrm flipH="1">
            <a:off x="4759461" y="1886548"/>
            <a:ext cx="227867" cy="5137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Elbow Connector 102"/>
          <p:cNvCxnSpPr>
            <a:stCxn id="56" idx="2"/>
            <a:endCxn id="62" idx="2"/>
          </p:cNvCxnSpPr>
          <p:nvPr/>
        </p:nvCxnSpPr>
        <p:spPr>
          <a:xfrm rot="5400000" flipH="1" flipV="1">
            <a:off x="2902844" y="3121385"/>
            <a:ext cx="1251414" cy="1916516"/>
          </a:xfrm>
          <a:prstGeom prst="bentConnector3">
            <a:avLst>
              <a:gd name="adj1" fmla="val -13700"/>
            </a:avLst>
          </a:prstGeom>
          <a:ln w="635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57" idx="2"/>
            <a:endCxn id="61" idx="2"/>
          </p:cNvCxnSpPr>
          <p:nvPr/>
        </p:nvCxnSpPr>
        <p:spPr>
          <a:xfrm rot="5400000" flipH="1" flipV="1">
            <a:off x="3883093" y="3739657"/>
            <a:ext cx="1254283" cy="677103"/>
          </a:xfrm>
          <a:prstGeom prst="bentConnector3">
            <a:avLst>
              <a:gd name="adj1" fmla="val -6582"/>
            </a:avLst>
          </a:prstGeom>
          <a:ln w="635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flipH="1">
            <a:off x="4676426" y="3504609"/>
            <a:ext cx="227867" cy="10191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ight Arrow 63"/>
          <p:cNvSpPr/>
          <p:nvPr/>
        </p:nvSpPr>
        <p:spPr>
          <a:xfrm>
            <a:off x="6352363" y="2936989"/>
            <a:ext cx="2165789" cy="565840"/>
          </a:xfrm>
          <a:prstGeom prst="rightArrow">
            <a:avLst>
              <a:gd name="adj1" fmla="val 69977"/>
              <a:gd name="adj2" fmla="val 54963"/>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Elbow Connector 27"/>
          <p:cNvCxnSpPr>
            <a:stCxn id="55" idx="0"/>
            <a:endCxn id="59" idx="0"/>
          </p:cNvCxnSpPr>
          <p:nvPr/>
        </p:nvCxnSpPr>
        <p:spPr>
          <a:xfrm rot="16200000" flipH="1">
            <a:off x="2411278" y="893047"/>
            <a:ext cx="1197462" cy="2939288"/>
          </a:xfrm>
          <a:prstGeom prst="bentConnector3">
            <a:avLst>
              <a:gd name="adj1" fmla="val -19090"/>
            </a:avLst>
          </a:prstGeom>
          <a:ln w="635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36" name="Rectangle 135"/>
          <p:cNvSpPr/>
          <p:nvPr/>
        </p:nvSpPr>
        <p:spPr>
          <a:xfrm>
            <a:off x="2709450" y="1502157"/>
            <a:ext cx="1364731" cy="2204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1508567" y="1482034"/>
            <a:ext cx="757240" cy="2204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85800" y="3014964"/>
            <a:ext cx="4654684" cy="385430"/>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b="1" dirty="0">
              <a:solidFill>
                <a:schemeClr val="tx2"/>
              </a:solidFill>
            </a:endParaRPr>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23</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Driven Culture</a:t>
            </a:r>
            <a:endParaRPr lang="en-US" dirty="0"/>
          </a:p>
        </p:txBody>
      </p:sp>
      <p:sp>
        <p:nvSpPr>
          <p:cNvPr id="432" name="Rectangle 431"/>
          <p:cNvSpPr/>
          <p:nvPr/>
        </p:nvSpPr>
        <p:spPr>
          <a:xfrm>
            <a:off x="160572" y="626027"/>
            <a:ext cx="8831027" cy="307777"/>
          </a:xfrm>
          <a:prstGeom prst="rect">
            <a:avLst/>
          </a:prstGeom>
          <a:noFill/>
        </p:spPr>
        <p:txBody>
          <a:bodyPr wrap="square">
            <a:spAutoFit/>
          </a:bodyPr>
          <a:lstStyle/>
          <a:p>
            <a:r>
              <a:rPr lang="en-US" sz="1400" i="1" dirty="0" smtClean="0">
                <a:solidFill>
                  <a:schemeClr val="tx2"/>
                </a:solidFill>
              </a:rPr>
              <a:t>“A </a:t>
            </a:r>
            <a:r>
              <a:rPr lang="en-US" sz="1400" i="1" dirty="0">
                <a:solidFill>
                  <a:schemeClr val="tx2"/>
                </a:solidFill>
              </a:rPr>
              <a:t>product that facilitates an end goal through the use of data</a:t>
            </a:r>
            <a:r>
              <a:rPr lang="en-US" sz="1400" i="1" dirty="0" smtClean="0">
                <a:solidFill>
                  <a:schemeClr val="tx2"/>
                </a:solidFill>
              </a:rPr>
              <a:t>” </a:t>
            </a:r>
            <a:r>
              <a:rPr lang="en-US" sz="1400" i="1" strike="sngStrike" baseline="30000" dirty="0" smtClean="0">
                <a:solidFill>
                  <a:schemeClr val="tx2"/>
                </a:solidFill>
              </a:rPr>
              <a:t>#</a:t>
            </a:r>
            <a:endParaRPr lang="en-US" sz="1400" i="1" strike="sngStrike" baseline="30000" dirty="0">
              <a:solidFill>
                <a:schemeClr val="tx2"/>
              </a:solidFill>
            </a:endParaRPr>
          </a:p>
        </p:txBody>
      </p:sp>
      <p:pic>
        <p:nvPicPr>
          <p:cNvPr id="7" name="Picture 4" descr="Financial Controller Salary Guide | Accounting.c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5" y="-6461125"/>
            <a:ext cx="1204344" cy="803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0 Things to keep in mind for your next grocery shopping | The Times of  In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3970" y="2774896"/>
            <a:ext cx="1175467" cy="8816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asy spaghetti bolognes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4153" y="2907914"/>
            <a:ext cx="1057626" cy="5949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cipe Book Icon - Free PNG &amp; SVG 82545 - Noun Projec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7226" y="2745261"/>
            <a:ext cx="524731" cy="52473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oking free vector icons designed by Becris | Fácil de desenhar, Caixa de  arte, Coisas fáceis para desenha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3922" y="3256005"/>
            <a:ext cx="336378" cy="30149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uy Indus Valley Bio Organic Olive Massage Oil For Skin, Hair &amp;  Multipurpose Benefits 100ml Online at Best Price in India - Snapdea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387" y="3982175"/>
            <a:ext cx="460964" cy="53959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inced Meat (beef) - 500g price from konga in Nigeria - Yaoot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1985" y="3929484"/>
            <a:ext cx="562213" cy="5217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paghetti 500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0360" y="2026599"/>
            <a:ext cx="494370" cy="49437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mazon.com : Kitchen Basics Original Beef Stock, 8.25 fl oz (Pack of 12) :  Packaged Broths : Everything Els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03793" y="3974622"/>
            <a:ext cx="530609" cy="530609"/>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Lab Flask Salt And Pepper Shaker,Spice Ad Herb Storage Shaker For Home  Hotel Kitchen Multipurpose Glass Shaker - Buy Salt And Paper  Shaker,Stainless Steel Salt Pepper Shakers Handles,Glass Salt &amp; Pepper  Shak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9632" y="4047323"/>
            <a:ext cx="409111" cy="4314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30859" y="1763960"/>
            <a:ext cx="191006" cy="226617"/>
          </a:xfrm>
          <a:prstGeom prst="rect">
            <a:avLst/>
          </a:prstGeom>
          <a:effectLst>
            <a:outerShdw blurRad="50800" dist="38100" dir="5400000" algn="t" rotWithShape="0">
              <a:prstClr val="black">
                <a:alpha val="40000"/>
              </a:prstClr>
            </a:outerShdw>
          </a:effectLst>
        </p:spPr>
      </p:pic>
      <p:pic>
        <p:nvPicPr>
          <p:cNvPr id="55" name="Picture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44862" y="1763960"/>
            <a:ext cx="191006" cy="226617"/>
          </a:xfrm>
          <a:prstGeom prst="rect">
            <a:avLst/>
          </a:prstGeom>
          <a:effectLst>
            <a:outerShdw blurRad="50800" dist="38100" dir="5400000" algn="t" rotWithShape="0">
              <a:prstClr val="black">
                <a:alpha val="40000"/>
              </a:prstClr>
            </a:outerShdw>
          </a:effectLst>
        </p:spPr>
      </p:pic>
      <p:pic>
        <p:nvPicPr>
          <p:cNvPr id="56" name="Picture 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74790" y="4478733"/>
            <a:ext cx="191006" cy="226617"/>
          </a:xfrm>
          <a:prstGeom prst="rect">
            <a:avLst/>
          </a:prstGeom>
          <a:effectLst>
            <a:outerShdw blurRad="50800" dist="38100" dir="5400000" algn="t" rotWithShape="0">
              <a:prstClr val="black">
                <a:alpha val="40000"/>
              </a:prstClr>
            </a:outerShdw>
          </a:effectLst>
        </p:spPr>
      </p:pic>
      <p:pic>
        <p:nvPicPr>
          <p:cNvPr id="57" name="Picture 5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6181" y="4478733"/>
            <a:ext cx="191006" cy="226617"/>
          </a:xfrm>
          <a:prstGeom prst="rect">
            <a:avLst/>
          </a:prstGeom>
          <a:effectLst>
            <a:outerShdw blurRad="50800" dist="38100" dir="5400000" algn="t" rotWithShape="0">
              <a:prstClr val="black">
                <a:alpha val="40000"/>
              </a:prstClr>
            </a:outerShdw>
          </a:effectLst>
        </p:spPr>
      </p:pic>
      <p:grpSp>
        <p:nvGrpSpPr>
          <p:cNvPr id="58" name="Group 57"/>
          <p:cNvGrpSpPr/>
          <p:nvPr/>
        </p:nvGrpSpPr>
        <p:grpSpPr>
          <a:xfrm>
            <a:off x="4419600" y="2961422"/>
            <a:ext cx="497961" cy="492514"/>
            <a:chOff x="5517987" y="2370548"/>
            <a:chExt cx="189553" cy="189351"/>
          </a:xfrm>
          <a:effectLst>
            <a:outerShdw blurRad="50800" dist="38100" dir="5400000" algn="t" rotWithShape="0">
              <a:prstClr val="black">
                <a:alpha val="40000"/>
              </a:prstClr>
            </a:outerShdw>
          </a:effectLst>
        </p:grpSpPr>
        <p:pic>
          <p:nvPicPr>
            <p:cNvPr id="59" name="Picture 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17987" y="2370548"/>
              <a:ext cx="45719" cy="54243"/>
            </a:xfrm>
            <a:prstGeom prst="rect">
              <a:avLst/>
            </a:prstGeom>
          </p:spPr>
        </p:pic>
        <p:pic>
          <p:nvPicPr>
            <p:cNvPr id="60" name="Picture 5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61821" y="2371670"/>
              <a:ext cx="45719" cy="54243"/>
            </a:xfrm>
            <a:prstGeom prst="rect">
              <a:avLst/>
            </a:prstGeom>
          </p:spPr>
        </p:pic>
        <p:pic>
          <p:nvPicPr>
            <p:cNvPr id="61" name="Picture 6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58501" y="2504553"/>
              <a:ext cx="45719" cy="54243"/>
            </a:xfrm>
            <a:prstGeom prst="rect">
              <a:avLst/>
            </a:prstGeom>
          </p:spPr>
        </p:pic>
        <p:pic>
          <p:nvPicPr>
            <p:cNvPr id="62" name="Picture 6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20711" y="2505656"/>
              <a:ext cx="45719" cy="54243"/>
            </a:xfrm>
            <a:prstGeom prst="rect">
              <a:avLst/>
            </a:prstGeom>
          </p:spPr>
        </p:pic>
        <p:pic>
          <p:nvPicPr>
            <p:cNvPr id="63" name="Picture 6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53222" y="2400867"/>
              <a:ext cx="120029" cy="120029"/>
            </a:xfrm>
            <a:prstGeom prst="rect">
              <a:avLst/>
            </a:prstGeom>
          </p:spPr>
        </p:pic>
      </p:grpSp>
      <p:pic>
        <p:nvPicPr>
          <p:cNvPr id="66" name="Picture 6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26537" y="2552341"/>
            <a:ext cx="275541" cy="280040"/>
          </a:xfrm>
          <a:prstGeom prst="rect">
            <a:avLst/>
          </a:prstGeom>
          <a:noFill/>
          <a:ln>
            <a:noFill/>
          </a:ln>
        </p:spPr>
      </p:pic>
      <p:pic>
        <p:nvPicPr>
          <p:cNvPr id="67" name="Picture 6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505200" y="3603715"/>
            <a:ext cx="275541" cy="280040"/>
          </a:xfrm>
          <a:prstGeom prst="rect">
            <a:avLst/>
          </a:prstGeom>
          <a:noFill/>
          <a:ln>
            <a:noFill/>
          </a:ln>
        </p:spPr>
      </p:pic>
      <p:pic>
        <p:nvPicPr>
          <p:cNvPr id="68" name="Picture 6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6106" y="3611201"/>
            <a:ext cx="275541" cy="280040"/>
          </a:xfrm>
          <a:prstGeom prst="rect">
            <a:avLst/>
          </a:prstGeom>
          <a:noFill/>
          <a:ln>
            <a:noFill/>
          </a:ln>
        </p:spPr>
      </p:pic>
      <p:cxnSp>
        <p:nvCxnSpPr>
          <p:cNvPr id="69" name="Straight Connector 68"/>
          <p:cNvCxnSpPr>
            <a:stCxn id="70" idx="2"/>
            <a:endCxn id="66" idx="2"/>
          </p:cNvCxnSpPr>
          <p:nvPr/>
        </p:nvCxnSpPr>
        <p:spPr>
          <a:xfrm flipV="1">
            <a:off x="1162139" y="2832381"/>
            <a:ext cx="2169" cy="163724"/>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flipV="1">
            <a:off x="1089896" y="299610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74" name="Straight Connector 73"/>
          <p:cNvCxnSpPr>
            <a:stCxn id="75" idx="2"/>
          </p:cNvCxnSpPr>
          <p:nvPr/>
        </p:nvCxnSpPr>
        <p:spPr>
          <a:xfrm flipV="1">
            <a:off x="2911270" y="2835137"/>
            <a:ext cx="2169" cy="163724"/>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flipV="1">
            <a:off x="2839027" y="2998861"/>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6" name="Rectangle 75"/>
          <p:cNvSpPr/>
          <p:nvPr/>
        </p:nvSpPr>
        <p:spPr>
          <a:xfrm flipV="1">
            <a:off x="1501634" y="3383893"/>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77" name="Straight Connector 76"/>
          <p:cNvCxnSpPr>
            <a:stCxn id="68" idx="0"/>
            <a:endCxn id="76" idx="0"/>
          </p:cNvCxnSpPr>
          <p:nvPr/>
        </p:nvCxnSpPr>
        <p:spPr>
          <a:xfrm flipV="1">
            <a:off x="1573877" y="3429612"/>
            <a:ext cx="0" cy="181589"/>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flipV="1">
            <a:off x="3568234" y="3383893"/>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80" name="Straight Connector 79"/>
          <p:cNvCxnSpPr>
            <a:stCxn id="67" idx="0"/>
            <a:endCxn id="79" idx="0"/>
          </p:cNvCxnSpPr>
          <p:nvPr/>
        </p:nvCxnSpPr>
        <p:spPr>
          <a:xfrm flipH="1" flipV="1">
            <a:off x="3640477" y="3429612"/>
            <a:ext cx="2494" cy="174103"/>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80" name="Picture 32" descr="Download Product Crate Package Box Parcel Shipping Bundle Cargo - Packaging  Icon Png - Full Size PNG Image - PNGki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1100980" y="3057505"/>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26" name="Right Arrow 25"/>
          <p:cNvSpPr/>
          <p:nvPr/>
        </p:nvSpPr>
        <p:spPr>
          <a:xfrm>
            <a:off x="1260752" y="3115230"/>
            <a:ext cx="695296" cy="55781"/>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1" name="Picture 32" descr="Download Product Crate Package Box Parcel Shipping Bundle Cargo - Packaging  Icon Png - Full Size PNG Image - PNGki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1493891" y="3225672"/>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92" name="Right Arrow 91"/>
          <p:cNvSpPr/>
          <p:nvPr/>
        </p:nvSpPr>
        <p:spPr>
          <a:xfrm>
            <a:off x="1666904" y="3284442"/>
            <a:ext cx="695296" cy="55781"/>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32" descr="Download Product Crate Package Box Parcel Shipping Bundle Cargo - Packaging  Icon Png - Full Size PNG Image - PNGki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2850012" y="3062388"/>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94" name="Right Arrow 93"/>
          <p:cNvSpPr/>
          <p:nvPr/>
        </p:nvSpPr>
        <p:spPr>
          <a:xfrm>
            <a:off x="3031546" y="3115230"/>
            <a:ext cx="695296" cy="55781"/>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32" descr="Download Product Crate Package Box Parcel Shipping Bundle Cargo - Packaging  Icon Png - Full Size PNG Image - PNGki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3577708" y="3215697"/>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96" name="Right Arrow 95"/>
          <p:cNvSpPr/>
          <p:nvPr/>
        </p:nvSpPr>
        <p:spPr>
          <a:xfrm>
            <a:off x="3759242" y="3268539"/>
            <a:ext cx="644596" cy="66564"/>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7"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2657183" y="1152475"/>
            <a:ext cx="1500750" cy="82132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926936" y="956586"/>
            <a:ext cx="1592361" cy="992876"/>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p:cNvSpPr/>
          <p:nvPr/>
        </p:nvSpPr>
        <p:spPr>
          <a:xfrm>
            <a:off x="1177760" y="1075562"/>
            <a:ext cx="1309564"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“I need to produce products customers will keep buying!”</a:t>
            </a:r>
            <a:endParaRPr lang="en-US" sz="900" dirty="0">
              <a:solidFill>
                <a:schemeClr val="bg1">
                  <a:lumMod val="50000"/>
                </a:schemeClr>
              </a:solidFill>
            </a:endParaRPr>
          </a:p>
        </p:txBody>
      </p:sp>
      <p:sp>
        <p:nvSpPr>
          <p:cNvPr id="120" name="Rectangle 119"/>
          <p:cNvSpPr/>
          <p:nvPr/>
        </p:nvSpPr>
        <p:spPr>
          <a:xfrm>
            <a:off x="2785238" y="1311570"/>
            <a:ext cx="1339177" cy="3988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“products are available on shelf easy to find ”</a:t>
            </a:r>
            <a:endParaRPr lang="en-US" sz="900" dirty="0">
              <a:solidFill>
                <a:schemeClr val="bg1">
                  <a:lumMod val="50000"/>
                </a:schemeClr>
              </a:solidFill>
            </a:endParaRPr>
          </a:p>
        </p:txBody>
      </p:sp>
      <p:pic>
        <p:nvPicPr>
          <p:cNvPr id="121"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flipH="1">
            <a:off x="4752140" y="1769533"/>
            <a:ext cx="1522833" cy="978592"/>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4948790" y="1877268"/>
            <a:ext cx="1296864"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“Products are clearly labelled and I done shopping in 15mins”</a:t>
            </a:r>
            <a:endParaRPr lang="en-US" sz="900" dirty="0">
              <a:solidFill>
                <a:schemeClr val="bg1">
                  <a:lumMod val="50000"/>
                </a:schemeClr>
              </a:solidFill>
            </a:endParaRPr>
          </a:p>
        </p:txBody>
      </p:sp>
      <p:pic>
        <p:nvPicPr>
          <p:cNvPr id="123"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flipH="1">
            <a:off x="6352364" y="2118061"/>
            <a:ext cx="1082657" cy="695729"/>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p:cNvSpPr/>
          <p:nvPr/>
        </p:nvSpPr>
        <p:spPr>
          <a:xfrm>
            <a:off x="6565785" y="2180332"/>
            <a:ext cx="794959" cy="3820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“They are really fresh!”</a:t>
            </a:r>
            <a:endParaRPr lang="en-US" sz="900" dirty="0">
              <a:solidFill>
                <a:schemeClr val="bg1">
                  <a:lumMod val="50000"/>
                </a:schemeClr>
              </a:solidFill>
            </a:endParaRPr>
          </a:p>
        </p:txBody>
      </p:sp>
      <p:pic>
        <p:nvPicPr>
          <p:cNvPr id="125"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flipH="1" flipV="1">
            <a:off x="6747180" y="3641015"/>
            <a:ext cx="1082710" cy="700300"/>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6936798" y="3887305"/>
            <a:ext cx="794959" cy="3820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“They are easy to cook!”</a:t>
            </a:r>
            <a:endParaRPr lang="en-US" sz="900" dirty="0">
              <a:solidFill>
                <a:schemeClr val="bg1">
                  <a:lumMod val="50000"/>
                </a:schemeClr>
              </a:solidFill>
            </a:endParaRPr>
          </a:p>
        </p:txBody>
      </p:sp>
      <p:pic>
        <p:nvPicPr>
          <p:cNvPr id="127"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flipH="1">
            <a:off x="7505231" y="1900585"/>
            <a:ext cx="1030895" cy="833300"/>
          </a:xfrm>
          <a:prstGeom prst="rect">
            <a:avLst/>
          </a:prstGeom>
          <a:noFill/>
          <a:extLst>
            <a:ext uri="{909E8E84-426E-40DD-AFC4-6F175D3DCCD1}">
              <a14:hiddenFill xmlns:a14="http://schemas.microsoft.com/office/drawing/2010/main">
                <a:solidFill>
                  <a:srgbClr val="FFFFFF"/>
                </a:solidFill>
              </a14:hiddenFill>
            </a:ext>
          </a:extLst>
        </p:spPr>
      </p:pic>
      <p:sp>
        <p:nvSpPr>
          <p:cNvPr id="128" name="Rectangle 127"/>
          <p:cNvSpPr/>
          <p:nvPr/>
        </p:nvSpPr>
        <p:spPr>
          <a:xfrm>
            <a:off x="7645904" y="2029673"/>
            <a:ext cx="815479"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“Kids in the party love it!”</a:t>
            </a:r>
            <a:endParaRPr lang="en-US" sz="900" dirty="0">
              <a:solidFill>
                <a:schemeClr val="bg1">
                  <a:lumMod val="50000"/>
                </a:schemeClr>
              </a:solidFill>
            </a:endParaRPr>
          </a:p>
        </p:txBody>
      </p:sp>
      <p:pic>
        <p:nvPicPr>
          <p:cNvPr id="132"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flipH="1" flipV="1">
            <a:off x="4608822" y="3490355"/>
            <a:ext cx="1522833" cy="949145"/>
          </a:xfrm>
          <a:prstGeom prst="rect">
            <a:avLst/>
          </a:prstGeom>
          <a:noFill/>
          <a:extLst>
            <a:ext uri="{909E8E84-426E-40DD-AFC4-6F175D3DCCD1}">
              <a14:hiddenFill xmlns:a14="http://schemas.microsoft.com/office/drawing/2010/main">
                <a:solidFill>
                  <a:srgbClr val="FFFFFF"/>
                </a:solidFill>
              </a14:hiddenFill>
            </a:ext>
          </a:extLst>
        </p:spPr>
      </p:pic>
      <p:sp>
        <p:nvSpPr>
          <p:cNvPr id="133" name="Rectangle 132"/>
          <p:cNvSpPr/>
          <p:nvPr/>
        </p:nvSpPr>
        <p:spPr>
          <a:xfrm>
            <a:off x="4853555" y="3828679"/>
            <a:ext cx="1294958" cy="3820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“Need to stock take and see which are the best or to improve” </a:t>
            </a:r>
            <a:endParaRPr lang="en-US" sz="900" dirty="0">
              <a:solidFill>
                <a:schemeClr val="bg1">
                  <a:lumMod val="50000"/>
                </a:schemeClr>
              </a:solidFill>
            </a:endParaRPr>
          </a:p>
        </p:txBody>
      </p:sp>
      <p:sp>
        <p:nvSpPr>
          <p:cNvPr id="87" name="Rectangle 86"/>
          <p:cNvSpPr/>
          <p:nvPr/>
        </p:nvSpPr>
        <p:spPr>
          <a:xfrm>
            <a:off x="6553976" y="4753479"/>
            <a:ext cx="2551828" cy="184666"/>
          </a:xfrm>
          <a:prstGeom prst="rect">
            <a:avLst/>
          </a:prstGeom>
        </p:spPr>
        <p:txBody>
          <a:bodyPr wrap="square">
            <a:spAutoFit/>
          </a:bodyPr>
          <a:lstStyle/>
          <a:p>
            <a:r>
              <a:rPr lang="en-US" sz="600" i="1" dirty="0" smtClean="0">
                <a:solidFill>
                  <a:srgbClr val="292929"/>
                </a:solidFill>
                <a:cs typeface="Calibri" panose="020F0502020204030204" pitchFamily="34" charset="0"/>
              </a:rPr>
              <a:t># </a:t>
            </a:r>
            <a:r>
              <a:rPr lang="en-US" sz="600" dirty="0" smtClean="0">
                <a:solidFill>
                  <a:srgbClr val="292929"/>
                </a:solidFill>
                <a:cs typeface="Calibri" panose="020F0502020204030204" pitchFamily="34" charset="0"/>
              </a:rPr>
              <a:t>Book - </a:t>
            </a:r>
            <a:r>
              <a:rPr lang="en-US" sz="600" i="1" dirty="0" smtClean="0">
                <a:solidFill>
                  <a:srgbClr val="292929"/>
                </a:solidFill>
                <a:cs typeface="Calibri" panose="020F0502020204030204" pitchFamily="34" charset="0"/>
              </a:rPr>
              <a:t>Data </a:t>
            </a:r>
            <a:r>
              <a:rPr lang="en-US" sz="600" i="1" dirty="0">
                <a:solidFill>
                  <a:srgbClr val="292929"/>
                </a:solidFill>
                <a:cs typeface="Calibri" panose="020F0502020204030204" pitchFamily="34" charset="0"/>
              </a:rPr>
              <a:t>Jujitsu: The Art of Turning Data into Product, </a:t>
            </a:r>
            <a:r>
              <a:rPr lang="en-US" sz="600" dirty="0" smtClean="0">
                <a:solidFill>
                  <a:srgbClr val="292929"/>
                </a:solidFill>
                <a:cs typeface="Calibri" panose="020F0502020204030204" pitchFamily="34" charset="0"/>
              </a:rPr>
              <a:t>2012 – DJ </a:t>
            </a:r>
            <a:r>
              <a:rPr lang="en-US" sz="600" dirty="0" err="1" smtClean="0">
                <a:solidFill>
                  <a:srgbClr val="292929"/>
                </a:solidFill>
                <a:cs typeface="Calibri" panose="020F0502020204030204" pitchFamily="34" charset="0"/>
              </a:rPr>
              <a:t>Patil</a:t>
            </a:r>
            <a:endParaRPr lang="en-US" sz="600" dirty="0">
              <a:cs typeface="Calibri" panose="020F0502020204030204" pitchFamily="34" charset="0"/>
            </a:endParaRPr>
          </a:p>
        </p:txBody>
      </p:sp>
      <p:sp>
        <p:nvSpPr>
          <p:cNvPr id="139" name="Rectangle 138"/>
          <p:cNvSpPr/>
          <p:nvPr/>
        </p:nvSpPr>
        <p:spPr>
          <a:xfrm>
            <a:off x="8600301" y="1358455"/>
            <a:ext cx="313907" cy="3361658"/>
          </a:xfrm>
          <a:prstGeom prst="rect">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chemeClr val="bg1">
                    <a:lumMod val="85000"/>
                  </a:schemeClr>
                </a:solidFill>
              </a:rPr>
              <a:t>Consumers</a:t>
            </a:r>
          </a:p>
        </p:txBody>
      </p:sp>
      <p:sp>
        <p:nvSpPr>
          <p:cNvPr id="140" name="Rectangle 139"/>
          <p:cNvSpPr/>
          <p:nvPr/>
        </p:nvSpPr>
        <p:spPr>
          <a:xfrm>
            <a:off x="254004" y="1358455"/>
            <a:ext cx="313907" cy="3361658"/>
          </a:xfrm>
          <a:prstGeom prst="rect">
            <a:avLst/>
          </a:prstGeom>
          <a:solidFill>
            <a:schemeClr val="bg1">
              <a:lumMod val="95000"/>
              <a:alpha val="3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solidFill>
                  <a:schemeClr val="bg1">
                    <a:lumMod val="65000"/>
                  </a:schemeClr>
                </a:solidFill>
              </a:rPr>
              <a:t>Producers</a:t>
            </a:r>
            <a:endParaRPr lang="en-US" dirty="0">
              <a:solidFill>
                <a:schemeClr val="bg1">
                  <a:lumMod val="65000"/>
                </a:schemeClr>
              </a:solidFill>
            </a:endParaRPr>
          </a:p>
        </p:txBody>
      </p:sp>
      <p:sp>
        <p:nvSpPr>
          <p:cNvPr id="151" name="Oval 150"/>
          <p:cNvSpPr/>
          <p:nvPr/>
        </p:nvSpPr>
        <p:spPr>
          <a:xfrm>
            <a:off x="8495291" y="1057003"/>
            <a:ext cx="496308" cy="484932"/>
          </a:xfrm>
          <a:prstGeom prst="ellipse">
            <a:avLst/>
          </a:prstGeom>
          <a:solidFill>
            <a:schemeClr val="bg1"/>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8495291" y="1057267"/>
            <a:ext cx="496309" cy="460730"/>
          </a:xfrm>
          <a:prstGeom prst="ellipse">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a:solidFill>
                <a:schemeClr val="bg1">
                  <a:lumMod val="85000"/>
                </a:schemeClr>
              </a:solidFill>
            </a:endParaRPr>
          </a:p>
        </p:txBody>
      </p:sp>
      <p:pic>
        <p:nvPicPr>
          <p:cNvPr id="149" name="Picture 14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59703" y="1140971"/>
            <a:ext cx="367483" cy="302375"/>
          </a:xfrm>
          <a:prstGeom prst="rect">
            <a:avLst/>
          </a:prstGeom>
        </p:spPr>
      </p:pic>
      <p:sp>
        <p:nvSpPr>
          <p:cNvPr id="89" name="Oval 88"/>
          <p:cNvSpPr/>
          <p:nvPr/>
        </p:nvSpPr>
        <p:spPr>
          <a:xfrm>
            <a:off x="160149" y="1063195"/>
            <a:ext cx="515567" cy="515567"/>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164061" y="1061561"/>
            <a:ext cx="496308" cy="460730"/>
          </a:xfrm>
          <a:prstGeom prst="ellipse">
            <a:avLst/>
          </a:prstGeom>
          <a:solidFill>
            <a:schemeClr val="bg1">
              <a:lumMod val="95000"/>
              <a:alpha val="3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a:solidFill>
                <a:schemeClr val="bg1">
                  <a:lumMod val="65000"/>
                </a:schemeClr>
              </a:solidFill>
            </a:endParaRPr>
          </a:p>
        </p:txBody>
      </p:sp>
      <p:pic>
        <p:nvPicPr>
          <p:cNvPr id="147" name="Picture 14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60269" y="1154365"/>
            <a:ext cx="297553" cy="318439"/>
          </a:xfrm>
          <a:prstGeom prst="rect">
            <a:avLst/>
          </a:prstGeom>
        </p:spPr>
      </p:pic>
      <p:sp>
        <p:nvSpPr>
          <p:cNvPr id="114" name="Rectangle 113"/>
          <p:cNvSpPr/>
          <p:nvPr/>
        </p:nvSpPr>
        <p:spPr>
          <a:xfrm>
            <a:off x="4990359" y="4357845"/>
            <a:ext cx="2310215" cy="334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2000" b="1" dirty="0" smtClean="0">
                <a:solidFill>
                  <a:schemeClr val="tx2"/>
                </a:solidFill>
              </a:rPr>
              <a:t>Data Catalog</a:t>
            </a:r>
            <a:endParaRPr lang="en-US" b="1" dirty="0">
              <a:solidFill>
                <a:schemeClr val="tx2"/>
              </a:solidFill>
            </a:endParaRPr>
          </a:p>
        </p:txBody>
      </p:sp>
      <p:sp>
        <p:nvSpPr>
          <p:cNvPr id="113" name="Rectangle 112"/>
          <p:cNvSpPr/>
          <p:nvPr/>
        </p:nvSpPr>
        <p:spPr>
          <a:xfrm>
            <a:off x="2211952" y="951612"/>
            <a:ext cx="2464474" cy="334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2000" b="1" dirty="0" smtClean="0">
                <a:solidFill>
                  <a:schemeClr val="tx2"/>
                </a:solidFill>
              </a:rPr>
              <a:t>Data as a Product</a:t>
            </a:r>
            <a:endParaRPr lang="en-US" sz="2000" b="1" dirty="0">
              <a:solidFill>
                <a:schemeClr val="tx2"/>
              </a:solidFill>
            </a:endParaRPr>
          </a:p>
        </p:txBody>
      </p:sp>
      <p:pic>
        <p:nvPicPr>
          <p:cNvPr id="65" name="Picture 6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76360" y="2546219"/>
            <a:ext cx="275541" cy="280040"/>
          </a:xfrm>
          <a:prstGeom prst="rect">
            <a:avLst/>
          </a:prstGeom>
          <a:noFill/>
          <a:ln>
            <a:noFill/>
          </a:ln>
        </p:spPr>
      </p:pic>
      <p:sp>
        <p:nvSpPr>
          <p:cNvPr id="6" name="Rectangle 5"/>
          <p:cNvSpPr/>
          <p:nvPr/>
        </p:nvSpPr>
        <p:spPr>
          <a:xfrm>
            <a:off x="4835334" y="1150417"/>
            <a:ext cx="3671864" cy="307777"/>
          </a:xfrm>
          <a:prstGeom prst="rect">
            <a:avLst/>
          </a:prstGeom>
        </p:spPr>
        <p:txBody>
          <a:bodyPr wrap="square">
            <a:spAutoFit/>
          </a:bodyPr>
          <a:lstStyle/>
          <a:p>
            <a:pPr algn="r"/>
            <a:r>
              <a:rPr lang="en-US" sz="1400" dirty="0">
                <a:solidFill>
                  <a:schemeClr val="bg1">
                    <a:lumMod val="50000"/>
                  </a:schemeClr>
                </a:solidFill>
              </a:rPr>
              <a:t>s</a:t>
            </a:r>
            <a:r>
              <a:rPr lang="en-US" sz="1400" dirty="0" smtClean="0">
                <a:solidFill>
                  <a:schemeClr val="bg1">
                    <a:lumMod val="50000"/>
                  </a:schemeClr>
                </a:solidFill>
              </a:rPr>
              <a:t>cenario: Mum is making a dish for a kid’s party! </a:t>
            </a:r>
            <a:endParaRPr lang="en-US" sz="1400" dirty="0">
              <a:solidFill>
                <a:schemeClr val="bg1">
                  <a:lumMod val="50000"/>
                </a:schemeClr>
              </a:solidFill>
            </a:endParaRPr>
          </a:p>
        </p:txBody>
      </p:sp>
    </p:spTree>
    <p:extLst>
      <p:ext uri="{BB962C8B-B14F-4D97-AF65-F5344CB8AC3E}">
        <p14:creationId xmlns:p14="http://schemas.microsoft.com/office/powerpoint/2010/main" val="38325360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20,748 Data Catalog Illustrations &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928694"/>
            <a:ext cx="3657600" cy="34258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24</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a:t>Data Catalog </a:t>
            </a:r>
            <a:r>
              <a:rPr lang="en-US" dirty="0" smtClean="0"/>
              <a:t>- Benefits </a:t>
            </a:r>
            <a:r>
              <a:rPr lang="en-US" dirty="0"/>
              <a:t>Derived</a:t>
            </a:r>
          </a:p>
        </p:txBody>
      </p:sp>
      <p:sp>
        <p:nvSpPr>
          <p:cNvPr id="44" name="TextBox 43"/>
          <p:cNvSpPr txBox="1"/>
          <p:nvPr/>
        </p:nvSpPr>
        <p:spPr>
          <a:xfrm>
            <a:off x="533400" y="1198904"/>
            <a:ext cx="5485332" cy="2885405"/>
          </a:xfrm>
          <a:prstGeom prst="rect">
            <a:avLst/>
          </a:prstGeom>
          <a:noFill/>
        </p:spPr>
        <p:txBody>
          <a:bodyPr wrap="square" rtlCol="0">
            <a:spAutoFit/>
          </a:bodyPr>
          <a:lstStyle/>
          <a:p>
            <a:pPr marL="257175" indent="-257175">
              <a:spcBef>
                <a:spcPts val="900"/>
              </a:spcBef>
              <a:buAutoNum type="arabicPeriod"/>
            </a:pPr>
            <a:r>
              <a:rPr lang="en-US" sz="1600" dirty="0" smtClean="0"/>
              <a:t>Increased </a:t>
            </a:r>
            <a:r>
              <a:rPr lang="en-US" sz="1600" dirty="0"/>
              <a:t>Productivity </a:t>
            </a:r>
            <a:r>
              <a:rPr lang="en-US" sz="1600" dirty="0" smtClean="0"/>
              <a:t>– Analysts </a:t>
            </a:r>
            <a:r>
              <a:rPr lang="en-US" sz="1600" dirty="0"/>
              <a:t>&amp; Scientists</a:t>
            </a:r>
          </a:p>
          <a:p>
            <a:pPr marL="257175" indent="-257175">
              <a:spcBef>
                <a:spcPts val="900"/>
              </a:spcBef>
              <a:buAutoNum type="arabicPeriod"/>
            </a:pPr>
            <a:r>
              <a:rPr lang="en-US" sz="1600" dirty="0" smtClean="0"/>
              <a:t>Improved </a:t>
            </a:r>
            <a:r>
              <a:rPr lang="en-US" sz="1600" dirty="0"/>
              <a:t>Data Comprehension through an agreed Common Data Standard, Business Rules &amp; Format</a:t>
            </a:r>
          </a:p>
          <a:p>
            <a:pPr marL="257175" indent="-257175">
              <a:spcBef>
                <a:spcPts val="900"/>
              </a:spcBef>
              <a:buAutoNum type="arabicPeriod"/>
            </a:pPr>
            <a:r>
              <a:rPr lang="en-US" sz="1600" dirty="0" smtClean="0"/>
              <a:t>Enabled </a:t>
            </a:r>
            <a:r>
              <a:rPr lang="en-US" sz="1600" dirty="0"/>
              <a:t>Collaboration </a:t>
            </a:r>
            <a:r>
              <a:rPr lang="en-US" sz="1600" dirty="0" smtClean="0"/>
              <a:t>– easily </a:t>
            </a:r>
            <a:r>
              <a:rPr lang="en-US" sz="1600" dirty="0"/>
              <a:t>understand ownership, stewards, SME’s</a:t>
            </a:r>
          </a:p>
          <a:p>
            <a:pPr marL="257175" indent="-257175">
              <a:spcBef>
                <a:spcPts val="900"/>
              </a:spcBef>
              <a:buAutoNum type="arabicPeriod"/>
            </a:pPr>
            <a:r>
              <a:rPr lang="en-US" sz="1600" dirty="0" smtClean="0"/>
              <a:t>Minimized </a:t>
            </a:r>
            <a:r>
              <a:rPr lang="en-US" sz="1600" dirty="0"/>
              <a:t>the risk of data misuse </a:t>
            </a:r>
            <a:r>
              <a:rPr lang="en-US" sz="1600" dirty="0" smtClean="0"/>
              <a:t>– certified</a:t>
            </a:r>
            <a:r>
              <a:rPr lang="en-US" sz="1600" dirty="0"/>
              <a:t>, trusted, classified</a:t>
            </a:r>
          </a:p>
          <a:p>
            <a:pPr marL="257175" indent="-257175">
              <a:spcBef>
                <a:spcPts val="900"/>
              </a:spcBef>
              <a:buAutoNum type="arabicPeriod"/>
            </a:pPr>
            <a:r>
              <a:rPr lang="en-US" sz="1600" dirty="0" smtClean="0"/>
              <a:t>Removed </a:t>
            </a:r>
            <a:r>
              <a:rPr lang="en-US" sz="1600" dirty="0"/>
              <a:t>IT bottlenecks </a:t>
            </a:r>
            <a:r>
              <a:rPr lang="en-US" sz="1600" dirty="0" smtClean="0"/>
              <a:t>– self </a:t>
            </a:r>
            <a:r>
              <a:rPr lang="en-US" sz="1600" dirty="0"/>
              <a:t>service</a:t>
            </a:r>
          </a:p>
          <a:p>
            <a:pPr marL="257175" indent="-257175">
              <a:spcBef>
                <a:spcPts val="900"/>
              </a:spcBef>
              <a:buAutoNum type="arabicPeriod"/>
            </a:pPr>
            <a:r>
              <a:rPr lang="en-US" sz="1600" dirty="0" smtClean="0"/>
              <a:t>Greater </a:t>
            </a:r>
            <a:r>
              <a:rPr lang="en-US" sz="1600" dirty="0"/>
              <a:t>exposure and interpretation of data policies</a:t>
            </a:r>
            <a:endParaRPr lang="en-US" sz="1100" b="1" dirty="0">
              <a:solidFill>
                <a:schemeClr val="accent5"/>
              </a:solidFill>
            </a:endParaRPr>
          </a:p>
        </p:txBody>
      </p:sp>
    </p:spTree>
    <p:extLst>
      <p:ext uri="{BB962C8B-B14F-4D97-AF65-F5344CB8AC3E}">
        <p14:creationId xmlns:p14="http://schemas.microsoft.com/office/powerpoint/2010/main" val="19699130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ight Arrow 169"/>
          <p:cNvSpPr/>
          <p:nvPr/>
        </p:nvSpPr>
        <p:spPr>
          <a:xfrm rot="5400000">
            <a:off x="2838999" y="1151211"/>
            <a:ext cx="3370154" cy="2361790"/>
          </a:xfrm>
          <a:prstGeom prst="rightArrow">
            <a:avLst>
              <a:gd name="adj1" fmla="val 61622"/>
              <a:gd name="adj2" fmla="val 17755"/>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25</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Canonical Data Model – revisit the ‘why’!</a:t>
            </a:r>
            <a:endParaRPr lang="en-US" dirty="0"/>
          </a:p>
        </p:txBody>
      </p:sp>
      <p:sp>
        <p:nvSpPr>
          <p:cNvPr id="54" name="Rectangle 53"/>
          <p:cNvSpPr/>
          <p:nvPr/>
        </p:nvSpPr>
        <p:spPr>
          <a:xfrm>
            <a:off x="1600200" y="1374398"/>
            <a:ext cx="685800" cy="457200"/>
          </a:xfrm>
          <a:prstGeom prst="rect">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sz="900" dirty="0" smtClean="0">
                <a:solidFill>
                  <a:schemeClr val="bg1">
                    <a:lumMod val="50000"/>
                  </a:schemeClr>
                </a:solidFill>
              </a:rPr>
              <a:t>System A</a:t>
            </a:r>
            <a:endParaRPr lang="en-US" sz="900" dirty="0">
              <a:solidFill>
                <a:schemeClr val="bg1">
                  <a:lumMod val="50000"/>
                </a:schemeClr>
              </a:solidFill>
            </a:endParaRPr>
          </a:p>
        </p:txBody>
      </p:sp>
      <p:sp>
        <p:nvSpPr>
          <p:cNvPr id="59" name="Rectangle 58"/>
          <p:cNvSpPr/>
          <p:nvPr/>
        </p:nvSpPr>
        <p:spPr>
          <a:xfrm>
            <a:off x="2575560" y="2081569"/>
            <a:ext cx="685800" cy="457200"/>
          </a:xfrm>
          <a:prstGeom prst="rect">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sz="900" dirty="0" smtClean="0">
                <a:solidFill>
                  <a:schemeClr val="bg1">
                    <a:lumMod val="50000"/>
                  </a:schemeClr>
                </a:solidFill>
              </a:rPr>
              <a:t>System B</a:t>
            </a:r>
            <a:endParaRPr lang="en-US" sz="900" dirty="0">
              <a:solidFill>
                <a:schemeClr val="bg1">
                  <a:lumMod val="50000"/>
                </a:schemeClr>
              </a:solidFill>
            </a:endParaRPr>
          </a:p>
        </p:txBody>
      </p:sp>
      <p:sp>
        <p:nvSpPr>
          <p:cNvPr id="60" name="Rectangle 59"/>
          <p:cNvSpPr/>
          <p:nvPr/>
        </p:nvSpPr>
        <p:spPr>
          <a:xfrm>
            <a:off x="2084070" y="2963167"/>
            <a:ext cx="685800" cy="457200"/>
          </a:xfrm>
          <a:prstGeom prst="rect">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sz="900" dirty="0" smtClean="0">
                <a:solidFill>
                  <a:schemeClr val="bg1">
                    <a:lumMod val="50000"/>
                  </a:schemeClr>
                </a:solidFill>
              </a:rPr>
              <a:t>System C</a:t>
            </a:r>
            <a:endParaRPr lang="en-US" sz="900" dirty="0">
              <a:solidFill>
                <a:schemeClr val="bg1">
                  <a:lumMod val="50000"/>
                </a:schemeClr>
              </a:solidFill>
            </a:endParaRPr>
          </a:p>
        </p:txBody>
      </p:sp>
      <p:sp>
        <p:nvSpPr>
          <p:cNvPr id="61" name="Rectangle 60"/>
          <p:cNvSpPr/>
          <p:nvPr/>
        </p:nvSpPr>
        <p:spPr>
          <a:xfrm>
            <a:off x="1116330" y="2955785"/>
            <a:ext cx="685800" cy="457200"/>
          </a:xfrm>
          <a:prstGeom prst="rect">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sz="900" dirty="0" smtClean="0">
                <a:solidFill>
                  <a:schemeClr val="bg1">
                    <a:lumMod val="50000"/>
                  </a:schemeClr>
                </a:solidFill>
              </a:rPr>
              <a:t>System D</a:t>
            </a:r>
            <a:endParaRPr lang="en-US" sz="900" dirty="0">
              <a:solidFill>
                <a:schemeClr val="bg1">
                  <a:lumMod val="50000"/>
                </a:schemeClr>
              </a:solidFill>
            </a:endParaRPr>
          </a:p>
        </p:txBody>
      </p:sp>
      <p:sp>
        <p:nvSpPr>
          <p:cNvPr id="62" name="Rectangle 61"/>
          <p:cNvSpPr/>
          <p:nvPr/>
        </p:nvSpPr>
        <p:spPr>
          <a:xfrm>
            <a:off x="609600" y="2103506"/>
            <a:ext cx="685800" cy="457200"/>
          </a:xfrm>
          <a:prstGeom prst="rect">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sz="900" dirty="0" smtClean="0">
                <a:solidFill>
                  <a:schemeClr val="bg1">
                    <a:lumMod val="50000"/>
                  </a:schemeClr>
                </a:solidFill>
              </a:rPr>
              <a:t>System E</a:t>
            </a:r>
            <a:endParaRPr lang="en-US" sz="900" dirty="0">
              <a:solidFill>
                <a:schemeClr val="bg1">
                  <a:lumMod val="50000"/>
                </a:schemeClr>
              </a:solidFill>
            </a:endParaRPr>
          </a:p>
        </p:txBody>
      </p:sp>
      <p:cxnSp>
        <p:nvCxnSpPr>
          <p:cNvPr id="6" name="Straight Connector 5"/>
          <p:cNvCxnSpPr>
            <a:stCxn id="62" idx="3"/>
            <a:endCxn id="54" idx="2"/>
          </p:cNvCxnSpPr>
          <p:nvPr/>
        </p:nvCxnSpPr>
        <p:spPr>
          <a:xfrm flipV="1">
            <a:off x="1295400" y="1831598"/>
            <a:ext cx="647700" cy="500508"/>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62" idx="3"/>
            <a:endCxn id="61" idx="0"/>
          </p:cNvCxnSpPr>
          <p:nvPr/>
        </p:nvCxnSpPr>
        <p:spPr>
          <a:xfrm>
            <a:off x="1295400" y="2332106"/>
            <a:ext cx="163830" cy="623679"/>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62" idx="3"/>
            <a:endCxn id="59" idx="1"/>
          </p:cNvCxnSpPr>
          <p:nvPr/>
        </p:nvCxnSpPr>
        <p:spPr>
          <a:xfrm flipV="1">
            <a:off x="1295400" y="2310169"/>
            <a:ext cx="1280160" cy="21937"/>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2" idx="3"/>
            <a:endCxn id="60" idx="0"/>
          </p:cNvCxnSpPr>
          <p:nvPr/>
        </p:nvCxnSpPr>
        <p:spPr>
          <a:xfrm>
            <a:off x="1295400" y="2332106"/>
            <a:ext cx="1131570" cy="631061"/>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59" idx="1"/>
            <a:endCxn id="54" idx="2"/>
          </p:cNvCxnSpPr>
          <p:nvPr/>
        </p:nvCxnSpPr>
        <p:spPr>
          <a:xfrm flipH="1" flipV="1">
            <a:off x="1943100" y="1831598"/>
            <a:ext cx="632460" cy="478571"/>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61" idx="0"/>
            <a:endCxn id="54" idx="2"/>
          </p:cNvCxnSpPr>
          <p:nvPr/>
        </p:nvCxnSpPr>
        <p:spPr>
          <a:xfrm flipV="1">
            <a:off x="1459230" y="1831598"/>
            <a:ext cx="483870" cy="1124187"/>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60" idx="0"/>
            <a:endCxn id="54" idx="2"/>
          </p:cNvCxnSpPr>
          <p:nvPr/>
        </p:nvCxnSpPr>
        <p:spPr>
          <a:xfrm flipH="1" flipV="1">
            <a:off x="1943100" y="1831598"/>
            <a:ext cx="483870" cy="1131569"/>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9" idx="1"/>
            <a:endCxn id="61" idx="0"/>
          </p:cNvCxnSpPr>
          <p:nvPr/>
        </p:nvCxnSpPr>
        <p:spPr>
          <a:xfrm flipH="1">
            <a:off x="1459230" y="2310169"/>
            <a:ext cx="1116330" cy="645616"/>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59" idx="1"/>
            <a:endCxn id="60" idx="0"/>
          </p:cNvCxnSpPr>
          <p:nvPr/>
        </p:nvCxnSpPr>
        <p:spPr>
          <a:xfrm flipH="1">
            <a:off x="2426970" y="2310169"/>
            <a:ext cx="148590" cy="652998"/>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60" idx="0"/>
            <a:endCxn id="61" idx="0"/>
          </p:cNvCxnSpPr>
          <p:nvPr/>
        </p:nvCxnSpPr>
        <p:spPr>
          <a:xfrm flipH="1" flipV="1">
            <a:off x="1459230" y="2955785"/>
            <a:ext cx="967740" cy="7382"/>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1" name="Rectangle 120"/>
          <p:cNvSpPr/>
          <p:nvPr/>
        </p:nvSpPr>
        <p:spPr>
          <a:xfrm>
            <a:off x="6686599" y="1374398"/>
            <a:ext cx="685800" cy="457200"/>
          </a:xfrm>
          <a:prstGeom prst="rect">
            <a:avLst/>
          </a:prstGeom>
        </p:spPr>
        <p:style>
          <a:lnRef idx="1">
            <a:schemeClr val="accent4"/>
          </a:lnRef>
          <a:fillRef idx="2">
            <a:schemeClr val="accent4"/>
          </a:fillRef>
          <a:effectRef idx="1">
            <a:schemeClr val="accent4"/>
          </a:effectRef>
          <a:fontRef idx="minor">
            <a:schemeClr val="dk1"/>
          </a:fontRef>
        </p:style>
        <p:txBody>
          <a:bodyPr lIns="36000" rIns="36000" rtlCol="0" anchor="ctr"/>
          <a:lstStyle/>
          <a:p>
            <a:pPr algn="ctr"/>
            <a:r>
              <a:rPr lang="en-US" sz="900" dirty="0" smtClean="0">
                <a:solidFill>
                  <a:schemeClr val="tx2"/>
                </a:solidFill>
              </a:rPr>
              <a:t>System A</a:t>
            </a:r>
            <a:endParaRPr lang="en-US" sz="900" dirty="0">
              <a:solidFill>
                <a:schemeClr val="tx2"/>
              </a:solidFill>
            </a:endParaRPr>
          </a:p>
        </p:txBody>
      </p:sp>
      <p:sp>
        <p:nvSpPr>
          <p:cNvPr id="122" name="Rectangle 121"/>
          <p:cNvSpPr/>
          <p:nvPr/>
        </p:nvSpPr>
        <p:spPr>
          <a:xfrm>
            <a:off x="7661959" y="2081569"/>
            <a:ext cx="685800" cy="457200"/>
          </a:xfrm>
          <a:prstGeom prst="rect">
            <a:avLst/>
          </a:prstGeom>
        </p:spPr>
        <p:style>
          <a:lnRef idx="1">
            <a:schemeClr val="accent4"/>
          </a:lnRef>
          <a:fillRef idx="2">
            <a:schemeClr val="accent4"/>
          </a:fillRef>
          <a:effectRef idx="1">
            <a:schemeClr val="accent4"/>
          </a:effectRef>
          <a:fontRef idx="minor">
            <a:schemeClr val="dk1"/>
          </a:fontRef>
        </p:style>
        <p:txBody>
          <a:bodyPr lIns="36000" rIns="36000" rtlCol="0" anchor="ctr"/>
          <a:lstStyle/>
          <a:p>
            <a:pPr algn="ctr"/>
            <a:r>
              <a:rPr lang="en-US" sz="900" dirty="0" smtClean="0">
                <a:solidFill>
                  <a:schemeClr val="tx2"/>
                </a:solidFill>
              </a:rPr>
              <a:t>System B</a:t>
            </a:r>
            <a:endParaRPr lang="en-US" sz="900" dirty="0">
              <a:solidFill>
                <a:schemeClr val="tx2"/>
              </a:solidFill>
            </a:endParaRPr>
          </a:p>
        </p:txBody>
      </p:sp>
      <p:sp>
        <p:nvSpPr>
          <p:cNvPr id="123" name="Rectangle 122"/>
          <p:cNvSpPr/>
          <p:nvPr/>
        </p:nvSpPr>
        <p:spPr>
          <a:xfrm>
            <a:off x="7170469" y="2963167"/>
            <a:ext cx="685800" cy="457200"/>
          </a:xfrm>
          <a:prstGeom prst="rect">
            <a:avLst/>
          </a:prstGeom>
        </p:spPr>
        <p:style>
          <a:lnRef idx="1">
            <a:schemeClr val="accent4"/>
          </a:lnRef>
          <a:fillRef idx="2">
            <a:schemeClr val="accent4"/>
          </a:fillRef>
          <a:effectRef idx="1">
            <a:schemeClr val="accent4"/>
          </a:effectRef>
          <a:fontRef idx="minor">
            <a:schemeClr val="dk1"/>
          </a:fontRef>
        </p:style>
        <p:txBody>
          <a:bodyPr lIns="36000" rIns="36000" rtlCol="0" anchor="ctr"/>
          <a:lstStyle/>
          <a:p>
            <a:pPr algn="ctr"/>
            <a:r>
              <a:rPr lang="en-US" sz="900" dirty="0" smtClean="0">
                <a:solidFill>
                  <a:schemeClr val="tx2"/>
                </a:solidFill>
              </a:rPr>
              <a:t>System C</a:t>
            </a:r>
            <a:endParaRPr lang="en-US" sz="900" dirty="0">
              <a:solidFill>
                <a:schemeClr val="tx2"/>
              </a:solidFill>
            </a:endParaRPr>
          </a:p>
        </p:txBody>
      </p:sp>
      <p:sp>
        <p:nvSpPr>
          <p:cNvPr id="124" name="Rectangle 123"/>
          <p:cNvSpPr/>
          <p:nvPr/>
        </p:nvSpPr>
        <p:spPr>
          <a:xfrm>
            <a:off x="6202729" y="2955785"/>
            <a:ext cx="685800" cy="457200"/>
          </a:xfrm>
          <a:prstGeom prst="rect">
            <a:avLst/>
          </a:prstGeom>
        </p:spPr>
        <p:style>
          <a:lnRef idx="1">
            <a:schemeClr val="accent4"/>
          </a:lnRef>
          <a:fillRef idx="2">
            <a:schemeClr val="accent4"/>
          </a:fillRef>
          <a:effectRef idx="1">
            <a:schemeClr val="accent4"/>
          </a:effectRef>
          <a:fontRef idx="minor">
            <a:schemeClr val="dk1"/>
          </a:fontRef>
        </p:style>
        <p:txBody>
          <a:bodyPr lIns="36000" rIns="36000" rtlCol="0" anchor="ctr"/>
          <a:lstStyle/>
          <a:p>
            <a:pPr algn="ctr"/>
            <a:r>
              <a:rPr lang="en-US" sz="900" dirty="0" smtClean="0">
                <a:solidFill>
                  <a:schemeClr val="tx2"/>
                </a:solidFill>
              </a:rPr>
              <a:t>System D</a:t>
            </a:r>
            <a:endParaRPr lang="en-US" sz="900" dirty="0">
              <a:solidFill>
                <a:schemeClr val="tx2"/>
              </a:solidFill>
            </a:endParaRPr>
          </a:p>
        </p:txBody>
      </p:sp>
      <p:sp>
        <p:nvSpPr>
          <p:cNvPr id="125" name="Rectangle 124"/>
          <p:cNvSpPr/>
          <p:nvPr/>
        </p:nvSpPr>
        <p:spPr>
          <a:xfrm>
            <a:off x="5695999" y="2103506"/>
            <a:ext cx="685800" cy="457200"/>
          </a:xfrm>
          <a:prstGeom prst="rect">
            <a:avLst/>
          </a:prstGeom>
        </p:spPr>
        <p:style>
          <a:lnRef idx="1">
            <a:schemeClr val="accent4"/>
          </a:lnRef>
          <a:fillRef idx="2">
            <a:schemeClr val="accent4"/>
          </a:fillRef>
          <a:effectRef idx="1">
            <a:schemeClr val="accent4"/>
          </a:effectRef>
          <a:fontRef idx="minor">
            <a:schemeClr val="dk1"/>
          </a:fontRef>
        </p:style>
        <p:txBody>
          <a:bodyPr lIns="36000" rIns="36000" rtlCol="0" anchor="ctr"/>
          <a:lstStyle/>
          <a:p>
            <a:pPr algn="ctr"/>
            <a:r>
              <a:rPr lang="en-US" sz="900" dirty="0" smtClean="0">
                <a:solidFill>
                  <a:schemeClr val="tx2"/>
                </a:solidFill>
              </a:rPr>
              <a:t>System E</a:t>
            </a:r>
            <a:endParaRPr lang="en-US" sz="900" dirty="0">
              <a:solidFill>
                <a:schemeClr val="tx2"/>
              </a:solidFill>
            </a:endParaRPr>
          </a:p>
        </p:txBody>
      </p:sp>
      <p:sp>
        <p:nvSpPr>
          <p:cNvPr id="103" name="Oval 102"/>
          <p:cNvSpPr/>
          <p:nvPr/>
        </p:nvSpPr>
        <p:spPr>
          <a:xfrm>
            <a:off x="6722923" y="2081569"/>
            <a:ext cx="613151" cy="613151"/>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900" b="1" dirty="0" smtClean="0">
                <a:solidFill>
                  <a:schemeClr val="tx2"/>
                </a:solidFill>
              </a:rPr>
              <a:t>CDM</a:t>
            </a:r>
            <a:endParaRPr lang="en-US" sz="900" b="1" dirty="0">
              <a:solidFill>
                <a:schemeClr val="tx2"/>
              </a:solidFill>
            </a:endParaRPr>
          </a:p>
        </p:txBody>
      </p:sp>
      <p:cxnSp>
        <p:nvCxnSpPr>
          <p:cNvPr id="138" name="Straight Connector 137"/>
          <p:cNvCxnSpPr>
            <a:stCxn id="103" idx="2"/>
            <a:endCxn id="125" idx="3"/>
          </p:cNvCxnSpPr>
          <p:nvPr/>
        </p:nvCxnSpPr>
        <p:spPr>
          <a:xfrm flipH="1" flipV="1">
            <a:off x="6381799" y="2332106"/>
            <a:ext cx="341124" cy="56039"/>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3" idx="6"/>
            <a:endCxn id="122" idx="1"/>
          </p:cNvCxnSpPr>
          <p:nvPr/>
        </p:nvCxnSpPr>
        <p:spPr>
          <a:xfrm flipV="1">
            <a:off x="7336074" y="2310169"/>
            <a:ext cx="325885" cy="77976"/>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1" idx="2"/>
            <a:endCxn id="103" idx="0"/>
          </p:cNvCxnSpPr>
          <p:nvPr/>
        </p:nvCxnSpPr>
        <p:spPr>
          <a:xfrm>
            <a:off x="7029499" y="1831598"/>
            <a:ext cx="0" cy="249971"/>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103" idx="3"/>
            <a:endCxn id="124" idx="0"/>
          </p:cNvCxnSpPr>
          <p:nvPr/>
        </p:nvCxnSpPr>
        <p:spPr>
          <a:xfrm flipH="1">
            <a:off x="6545629" y="2604926"/>
            <a:ext cx="267088" cy="350859"/>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03" idx="5"/>
            <a:endCxn id="123" idx="0"/>
          </p:cNvCxnSpPr>
          <p:nvPr/>
        </p:nvCxnSpPr>
        <p:spPr>
          <a:xfrm>
            <a:off x="7246280" y="2604926"/>
            <a:ext cx="267089" cy="358241"/>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3833083" y="2296024"/>
            <a:ext cx="1351164" cy="1291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algn="ctr">
              <a:spcBef>
                <a:spcPts val="1200"/>
              </a:spcBef>
            </a:pPr>
            <a:r>
              <a:rPr lang="en-US" sz="1050" dirty="0" smtClean="0">
                <a:solidFill>
                  <a:schemeClr val="tx2"/>
                </a:solidFill>
              </a:rPr>
              <a:t>Perform fewer translation</a:t>
            </a:r>
          </a:p>
          <a:p>
            <a:pPr algn="ctr">
              <a:spcBef>
                <a:spcPts val="1200"/>
              </a:spcBef>
            </a:pPr>
            <a:r>
              <a:rPr lang="en-US" sz="1050" dirty="0" smtClean="0">
                <a:solidFill>
                  <a:schemeClr val="tx2"/>
                </a:solidFill>
              </a:rPr>
              <a:t>Improve translation maintenance</a:t>
            </a:r>
          </a:p>
          <a:p>
            <a:pPr algn="ctr">
              <a:spcBef>
                <a:spcPts val="1200"/>
              </a:spcBef>
            </a:pPr>
            <a:r>
              <a:rPr lang="en-US" sz="1050" dirty="0" smtClean="0">
                <a:solidFill>
                  <a:schemeClr val="tx2"/>
                </a:solidFill>
              </a:rPr>
              <a:t>Enhance logic maintenance</a:t>
            </a:r>
            <a:endParaRPr lang="en-US" sz="1000" dirty="0">
              <a:solidFill>
                <a:schemeClr val="tx2"/>
              </a:solidFill>
            </a:endParaRPr>
          </a:p>
        </p:txBody>
      </p:sp>
      <p:sp>
        <p:nvSpPr>
          <p:cNvPr id="162" name="Rectangle 161"/>
          <p:cNvSpPr/>
          <p:nvPr/>
        </p:nvSpPr>
        <p:spPr>
          <a:xfrm>
            <a:off x="2234582" y="1615436"/>
            <a:ext cx="1351164" cy="2268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algn="ctr">
              <a:spcBef>
                <a:spcPts val="300"/>
              </a:spcBef>
            </a:pPr>
            <a:r>
              <a:rPr lang="en-US" sz="1000" dirty="0" smtClean="0">
                <a:solidFill>
                  <a:schemeClr val="bg1">
                    <a:lumMod val="50000"/>
                  </a:schemeClr>
                </a:solidFill>
              </a:rPr>
              <a:t>N (N-1)</a:t>
            </a:r>
          </a:p>
        </p:txBody>
      </p:sp>
      <p:pic>
        <p:nvPicPr>
          <p:cNvPr id="169" name="Picture 168"/>
          <p:cNvPicPr>
            <a:picLocks noChangeAspect="1"/>
          </p:cNvPicPr>
          <p:nvPr/>
        </p:nvPicPr>
        <p:blipFill>
          <a:blip r:embed="rId3"/>
          <a:stretch>
            <a:fillRect/>
          </a:stretch>
        </p:blipFill>
        <p:spPr>
          <a:xfrm>
            <a:off x="3760169" y="1135086"/>
            <a:ext cx="1557626" cy="999225"/>
          </a:xfrm>
          <a:prstGeom prst="rect">
            <a:avLst/>
          </a:prstGeom>
        </p:spPr>
      </p:pic>
      <p:sp>
        <p:nvSpPr>
          <p:cNvPr id="174" name="Rectangle 173"/>
          <p:cNvSpPr/>
          <p:nvPr/>
        </p:nvSpPr>
        <p:spPr>
          <a:xfrm>
            <a:off x="5315868" y="1620860"/>
            <a:ext cx="1351164" cy="2268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algn="ctr">
              <a:spcBef>
                <a:spcPts val="300"/>
              </a:spcBef>
            </a:pPr>
            <a:r>
              <a:rPr lang="en-US" sz="1000" dirty="0" smtClean="0">
                <a:solidFill>
                  <a:schemeClr val="tx2"/>
                </a:solidFill>
              </a:rPr>
              <a:t>N x2</a:t>
            </a:r>
          </a:p>
        </p:txBody>
      </p:sp>
      <p:sp>
        <p:nvSpPr>
          <p:cNvPr id="171" name="Rectangle 170"/>
          <p:cNvSpPr/>
          <p:nvPr/>
        </p:nvSpPr>
        <p:spPr>
          <a:xfrm>
            <a:off x="2938374" y="3856631"/>
            <a:ext cx="3264355" cy="892552"/>
          </a:xfrm>
          <a:prstGeom prst="rect">
            <a:avLst/>
          </a:prstGeom>
          <a:solidFill>
            <a:schemeClr val="bg1"/>
          </a:solidFill>
        </p:spPr>
        <p:txBody>
          <a:bodyPr wrap="none">
            <a:spAutoFit/>
          </a:bodyPr>
          <a:lstStyle/>
          <a:p>
            <a:pPr algn="ctr">
              <a:spcBef>
                <a:spcPts val="600"/>
              </a:spcBef>
            </a:pPr>
            <a:r>
              <a:rPr lang="en-US" sz="1400" b="1" dirty="0">
                <a:solidFill>
                  <a:schemeClr val="tx2"/>
                </a:solidFill>
              </a:rPr>
              <a:t>Common Understanding </a:t>
            </a:r>
            <a:r>
              <a:rPr lang="en-US" sz="1400" b="1" dirty="0" smtClean="0">
                <a:solidFill>
                  <a:schemeClr val="tx2"/>
                </a:solidFill>
              </a:rPr>
              <a:t>of Business </a:t>
            </a:r>
            <a:r>
              <a:rPr lang="en-US" sz="1400" b="1" dirty="0">
                <a:solidFill>
                  <a:schemeClr val="tx2"/>
                </a:solidFill>
              </a:rPr>
              <a:t>D</a:t>
            </a:r>
            <a:r>
              <a:rPr lang="en-US" sz="1400" b="1" dirty="0" smtClean="0">
                <a:solidFill>
                  <a:schemeClr val="tx2"/>
                </a:solidFill>
              </a:rPr>
              <a:t>ata</a:t>
            </a:r>
          </a:p>
          <a:p>
            <a:pPr algn="ctr">
              <a:spcBef>
                <a:spcPts val="600"/>
              </a:spcBef>
            </a:pPr>
            <a:r>
              <a:rPr lang="en-US" sz="1400" b="1" dirty="0" smtClean="0">
                <a:solidFill>
                  <a:schemeClr val="tx2"/>
                </a:solidFill>
              </a:rPr>
              <a:t>Reduction of Processing overhead</a:t>
            </a:r>
          </a:p>
          <a:p>
            <a:pPr algn="ctr">
              <a:spcBef>
                <a:spcPts val="600"/>
              </a:spcBef>
            </a:pPr>
            <a:r>
              <a:rPr lang="en-US" sz="1400" b="1" dirty="0" smtClean="0">
                <a:solidFill>
                  <a:schemeClr val="tx2"/>
                </a:solidFill>
              </a:rPr>
              <a:t>Reduction of Integration costs</a:t>
            </a:r>
            <a:r>
              <a:rPr lang="en-US" sz="1400" dirty="0" smtClean="0">
                <a:solidFill>
                  <a:schemeClr val="tx2"/>
                </a:solidFill>
              </a:rPr>
              <a:t> </a:t>
            </a:r>
            <a:endParaRPr lang="en-US" sz="1400" dirty="0">
              <a:solidFill>
                <a:schemeClr val="tx2"/>
              </a:solidFill>
            </a:endParaRPr>
          </a:p>
        </p:txBody>
      </p:sp>
      <p:sp>
        <p:nvSpPr>
          <p:cNvPr id="172" name="Rectangle 171"/>
          <p:cNvSpPr/>
          <p:nvPr/>
        </p:nvSpPr>
        <p:spPr>
          <a:xfrm>
            <a:off x="3134237" y="779737"/>
            <a:ext cx="2809487" cy="369332"/>
          </a:xfrm>
          <a:prstGeom prst="rect">
            <a:avLst/>
          </a:prstGeom>
          <a:solidFill>
            <a:schemeClr val="bg1"/>
          </a:solidFill>
        </p:spPr>
        <p:txBody>
          <a:bodyPr wrap="none">
            <a:spAutoFit/>
          </a:bodyPr>
          <a:lstStyle/>
          <a:p>
            <a:r>
              <a:rPr lang="en-US" b="1" dirty="0" smtClean="0">
                <a:solidFill>
                  <a:schemeClr val="tx2"/>
                </a:solidFill>
              </a:rPr>
              <a:t>With Canonical Data Model</a:t>
            </a:r>
            <a:endParaRPr lang="en-US" dirty="0"/>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341" y="2006956"/>
            <a:ext cx="1002240" cy="814606"/>
          </a:xfrm>
          <a:prstGeom prst="rect">
            <a:avLst/>
          </a:prstGeom>
        </p:spPr>
      </p:pic>
    </p:spTree>
    <p:extLst>
      <p:ext uri="{BB962C8B-B14F-4D97-AF65-F5344CB8AC3E}">
        <p14:creationId xmlns:p14="http://schemas.microsoft.com/office/powerpoint/2010/main" val="16062780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210364" y="3915135"/>
            <a:ext cx="611471" cy="580925"/>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26</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Canonical Data Model – Current &amp; Target State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6079" y="1502407"/>
            <a:ext cx="831768" cy="676049"/>
          </a:xfrm>
          <a:prstGeom prst="rect">
            <a:avLst/>
          </a:prstGeom>
        </p:spPr>
      </p:pic>
      <p:pic>
        <p:nvPicPr>
          <p:cNvPr id="3" name="Picture 2"/>
          <p:cNvPicPr>
            <a:picLocks noChangeAspect="1"/>
          </p:cNvPicPr>
          <p:nvPr/>
        </p:nvPicPr>
        <p:blipFill>
          <a:blip r:embed="rId4"/>
          <a:stretch>
            <a:fillRect/>
          </a:stretch>
        </p:blipFill>
        <p:spPr>
          <a:xfrm>
            <a:off x="3016104" y="1552318"/>
            <a:ext cx="829503" cy="552449"/>
          </a:xfrm>
          <a:prstGeom prst="rect">
            <a:avLst/>
          </a:prstGeom>
        </p:spPr>
      </p:pic>
      <p:sp>
        <p:nvSpPr>
          <p:cNvPr id="9" name="Rectangle 8"/>
          <p:cNvSpPr/>
          <p:nvPr/>
        </p:nvSpPr>
        <p:spPr>
          <a:xfrm>
            <a:off x="3056619" y="1127148"/>
            <a:ext cx="748475" cy="307777"/>
          </a:xfrm>
          <a:prstGeom prst="rect">
            <a:avLst/>
          </a:prstGeom>
          <a:noFill/>
        </p:spPr>
        <p:txBody>
          <a:bodyPr wrap="none">
            <a:spAutoFit/>
          </a:bodyPr>
          <a:lstStyle/>
          <a:p>
            <a:pPr algn="ctr"/>
            <a:r>
              <a:rPr lang="en-US" sz="1400" b="1" dirty="0" smtClean="0">
                <a:solidFill>
                  <a:schemeClr val="bg1">
                    <a:lumMod val="50000"/>
                  </a:schemeClr>
                </a:solidFill>
              </a:rPr>
              <a:t>Current</a:t>
            </a:r>
            <a:endParaRPr lang="en-US" sz="1400" b="1" dirty="0">
              <a:solidFill>
                <a:schemeClr val="bg1">
                  <a:lumMod val="50000"/>
                </a:schemeClr>
              </a:solidFill>
            </a:endParaRPr>
          </a:p>
        </p:txBody>
      </p:sp>
      <p:sp>
        <p:nvSpPr>
          <p:cNvPr id="10" name="Rectangle 9"/>
          <p:cNvSpPr/>
          <p:nvPr/>
        </p:nvSpPr>
        <p:spPr>
          <a:xfrm>
            <a:off x="5201574" y="1127966"/>
            <a:ext cx="643509" cy="307777"/>
          </a:xfrm>
          <a:prstGeom prst="rect">
            <a:avLst/>
          </a:prstGeom>
          <a:noFill/>
        </p:spPr>
        <p:txBody>
          <a:bodyPr wrap="none">
            <a:spAutoFit/>
          </a:bodyPr>
          <a:lstStyle/>
          <a:p>
            <a:pPr algn="ctr"/>
            <a:r>
              <a:rPr lang="en-US" sz="1400" b="1" dirty="0" smtClean="0">
                <a:solidFill>
                  <a:schemeClr val="bg1">
                    <a:lumMod val="50000"/>
                  </a:schemeClr>
                </a:solidFill>
              </a:rPr>
              <a:t>Target</a:t>
            </a:r>
            <a:endParaRPr lang="en-US" sz="1400" b="1" dirty="0">
              <a:solidFill>
                <a:schemeClr val="bg1">
                  <a:lumMod val="50000"/>
                </a:schemeClr>
              </a:solidFill>
            </a:endParaRPr>
          </a:p>
        </p:txBody>
      </p:sp>
      <p:sp>
        <p:nvSpPr>
          <p:cNvPr id="11" name="Rectangle 10"/>
          <p:cNvSpPr/>
          <p:nvPr/>
        </p:nvSpPr>
        <p:spPr>
          <a:xfrm>
            <a:off x="1717945" y="1623878"/>
            <a:ext cx="1101455" cy="338554"/>
          </a:xfrm>
          <a:prstGeom prst="rect">
            <a:avLst/>
          </a:prstGeom>
          <a:noFill/>
        </p:spPr>
        <p:txBody>
          <a:bodyPr wrap="none">
            <a:spAutoFit/>
          </a:bodyPr>
          <a:lstStyle/>
          <a:p>
            <a:pPr algn="r"/>
            <a:r>
              <a:rPr lang="en-US" sz="1600" dirty="0" smtClean="0">
                <a:solidFill>
                  <a:schemeClr val="tx2"/>
                </a:solidFill>
              </a:rPr>
              <a:t>Local Need</a:t>
            </a:r>
            <a:endParaRPr lang="en-US" sz="1600" dirty="0"/>
          </a:p>
        </p:txBody>
      </p:sp>
      <p:sp>
        <p:nvSpPr>
          <p:cNvPr id="12" name="Rectangle 11"/>
          <p:cNvSpPr/>
          <p:nvPr/>
        </p:nvSpPr>
        <p:spPr>
          <a:xfrm>
            <a:off x="6150921" y="1615249"/>
            <a:ext cx="1213794" cy="338554"/>
          </a:xfrm>
          <a:prstGeom prst="rect">
            <a:avLst/>
          </a:prstGeom>
          <a:noFill/>
        </p:spPr>
        <p:txBody>
          <a:bodyPr wrap="none">
            <a:spAutoFit/>
          </a:bodyPr>
          <a:lstStyle/>
          <a:p>
            <a:r>
              <a:rPr lang="en-US" sz="1600" dirty="0" smtClean="0">
                <a:solidFill>
                  <a:schemeClr val="tx2"/>
                </a:solidFill>
              </a:rPr>
              <a:t>Global Need</a:t>
            </a:r>
            <a:endParaRPr lang="en-US" sz="1600" dirty="0"/>
          </a:p>
        </p:txBody>
      </p:sp>
      <p:sp>
        <p:nvSpPr>
          <p:cNvPr id="13" name="Rectangle 12"/>
          <p:cNvSpPr/>
          <p:nvPr/>
        </p:nvSpPr>
        <p:spPr>
          <a:xfrm>
            <a:off x="160572" y="626027"/>
            <a:ext cx="8831027" cy="307777"/>
          </a:xfrm>
          <a:prstGeom prst="rect">
            <a:avLst/>
          </a:prstGeom>
          <a:noFill/>
        </p:spPr>
        <p:txBody>
          <a:bodyPr wrap="square">
            <a:spAutoFit/>
          </a:bodyPr>
          <a:lstStyle/>
          <a:p>
            <a:r>
              <a:rPr lang="en-US" sz="1400" dirty="0" smtClean="0">
                <a:solidFill>
                  <a:schemeClr val="tx2"/>
                </a:solidFill>
              </a:rPr>
              <a:t>Current Canonical Data Model developed </a:t>
            </a:r>
            <a:r>
              <a:rPr lang="en-US" sz="1400" u="sng" dirty="0" smtClean="0">
                <a:solidFill>
                  <a:schemeClr val="tx2"/>
                </a:solidFill>
              </a:rPr>
              <a:t>8 years ago</a:t>
            </a:r>
            <a:r>
              <a:rPr lang="en-US" sz="1400" dirty="0" smtClean="0">
                <a:solidFill>
                  <a:schemeClr val="tx2"/>
                </a:solidFill>
              </a:rPr>
              <a:t> is not sufficient to support the </a:t>
            </a:r>
            <a:r>
              <a:rPr lang="en-US" sz="1400" u="sng" dirty="0" smtClean="0">
                <a:solidFill>
                  <a:schemeClr val="tx2"/>
                </a:solidFill>
              </a:rPr>
              <a:t>future</a:t>
            </a:r>
            <a:r>
              <a:rPr lang="en-US" sz="1400" dirty="0" smtClean="0">
                <a:solidFill>
                  <a:schemeClr val="tx2"/>
                </a:solidFill>
              </a:rPr>
              <a:t> requirements!</a:t>
            </a:r>
            <a:endParaRPr lang="en-US" sz="1400" dirty="0">
              <a:solidFill>
                <a:schemeClr val="tx2"/>
              </a:solidFill>
            </a:endParaRPr>
          </a:p>
        </p:txBody>
      </p:sp>
      <p:sp>
        <p:nvSpPr>
          <p:cNvPr id="14" name="Rectangle 13"/>
          <p:cNvSpPr/>
          <p:nvPr/>
        </p:nvSpPr>
        <p:spPr>
          <a:xfrm>
            <a:off x="582565" y="2370210"/>
            <a:ext cx="2244455" cy="338554"/>
          </a:xfrm>
          <a:prstGeom prst="rect">
            <a:avLst/>
          </a:prstGeom>
          <a:noFill/>
        </p:spPr>
        <p:txBody>
          <a:bodyPr wrap="square">
            <a:spAutoFit/>
          </a:bodyPr>
          <a:lstStyle/>
          <a:p>
            <a:pPr algn="r"/>
            <a:r>
              <a:rPr lang="en-US" sz="1600" dirty="0" smtClean="0">
                <a:solidFill>
                  <a:schemeClr val="tx2"/>
                </a:solidFill>
              </a:rPr>
              <a:t>Entity Descriptive only</a:t>
            </a:r>
          </a:p>
        </p:txBody>
      </p:sp>
      <p:sp>
        <p:nvSpPr>
          <p:cNvPr id="15" name="Rectangle 14"/>
          <p:cNvSpPr/>
          <p:nvPr/>
        </p:nvSpPr>
        <p:spPr>
          <a:xfrm>
            <a:off x="6141732" y="2261519"/>
            <a:ext cx="2139175" cy="584775"/>
          </a:xfrm>
          <a:prstGeom prst="rect">
            <a:avLst/>
          </a:prstGeom>
          <a:noFill/>
        </p:spPr>
        <p:txBody>
          <a:bodyPr wrap="none">
            <a:spAutoFit/>
          </a:bodyPr>
          <a:lstStyle/>
          <a:p>
            <a:r>
              <a:rPr lang="en-US" sz="1600" dirty="0" smtClean="0">
                <a:solidFill>
                  <a:schemeClr val="tx2"/>
                </a:solidFill>
              </a:rPr>
              <a:t>Full Descriptive</a:t>
            </a:r>
          </a:p>
          <a:p>
            <a:r>
              <a:rPr lang="en-US" sz="1600" dirty="0" smtClean="0">
                <a:solidFill>
                  <a:schemeClr val="tx2"/>
                </a:solidFill>
              </a:rPr>
              <a:t>(Entity, Class, Attribute)</a:t>
            </a:r>
            <a:endParaRPr lang="en-US" sz="1600" dirty="0"/>
          </a:p>
        </p:txBody>
      </p:sp>
      <p:pic>
        <p:nvPicPr>
          <p:cNvPr id="2050" name="Picture 2" descr="attribute Vector Icons free download in SVG, PNG Format"/>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713765" y="2477668"/>
            <a:ext cx="245516" cy="2455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siness Object Svg Png Icon Free Download (#454024) - OnlineWebFonts.COM"/>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080803" y="2477668"/>
            <a:ext cx="200004" cy="2295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ntity Grouping Svg Png Icon Free Download (#328816) - OnlineWebFonts.COM"/>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01759" y="2471357"/>
            <a:ext cx="257048" cy="24131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8"/>
          <a:stretch>
            <a:fillRect/>
          </a:stretch>
        </p:blipFill>
        <p:spPr>
          <a:xfrm>
            <a:off x="5136079" y="2927288"/>
            <a:ext cx="788408" cy="685800"/>
          </a:xfrm>
          <a:prstGeom prst="rect">
            <a:avLst/>
          </a:prstGeom>
        </p:spPr>
      </p:pic>
      <p:pic>
        <p:nvPicPr>
          <p:cNvPr id="7" name="Picture 6"/>
          <p:cNvPicPr>
            <a:picLocks noChangeAspect="1"/>
          </p:cNvPicPr>
          <p:nvPr/>
        </p:nvPicPr>
        <p:blipFill>
          <a:blip r:embed="rId9"/>
          <a:stretch>
            <a:fillRect/>
          </a:stretch>
        </p:blipFill>
        <p:spPr>
          <a:xfrm>
            <a:off x="3183066" y="3104269"/>
            <a:ext cx="535615" cy="465657"/>
          </a:xfrm>
          <a:prstGeom prst="rect">
            <a:avLst/>
          </a:prstGeom>
        </p:spPr>
      </p:pic>
      <p:sp>
        <p:nvSpPr>
          <p:cNvPr id="23" name="Rectangle 22"/>
          <p:cNvSpPr/>
          <p:nvPr/>
        </p:nvSpPr>
        <p:spPr>
          <a:xfrm>
            <a:off x="6141732" y="3038694"/>
            <a:ext cx="2472043" cy="584775"/>
          </a:xfrm>
          <a:prstGeom prst="rect">
            <a:avLst/>
          </a:prstGeom>
          <a:noFill/>
        </p:spPr>
        <p:txBody>
          <a:bodyPr wrap="square">
            <a:spAutoFit/>
          </a:bodyPr>
          <a:lstStyle/>
          <a:p>
            <a:r>
              <a:rPr lang="en-US" sz="1600" dirty="0" smtClean="0">
                <a:solidFill>
                  <a:schemeClr val="tx2"/>
                </a:solidFill>
              </a:rPr>
              <a:t>Heterogeneous Schema Integration</a:t>
            </a:r>
            <a:endParaRPr lang="en-US" sz="1600" dirty="0"/>
          </a:p>
        </p:txBody>
      </p:sp>
      <p:sp>
        <p:nvSpPr>
          <p:cNvPr id="24" name="Rectangle 23"/>
          <p:cNvSpPr/>
          <p:nvPr/>
        </p:nvSpPr>
        <p:spPr>
          <a:xfrm>
            <a:off x="451282" y="3036898"/>
            <a:ext cx="2363600" cy="584775"/>
          </a:xfrm>
          <a:prstGeom prst="rect">
            <a:avLst/>
          </a:prstGeom>
          <a:noFill/>
        </p:spPr>
        <p:txBody>
          <a:bodyPr wrap="square">
            <a:spAutoFit/>
          </a:bodyPr>
          <a:lstStyle/>
          <a:p>
            <a:pPr algn="r"/>
            <a:r>
              <a:rPr lang="en-US" sz="1600" dirty="0" smtClean="0">
                <a:solidFill>
                  <a:schemeClr val="tx2"/>
                </a:solidFill>
              </a:rPr>
              <a:t>Homogenous Schema Integration</a:t>
            </a:r>
            <a:endParaRPr lang="en-US" sz="1600" dirty="0"/>
          </a:p>
        </p:txBody>
      </p:sp>
      <p:pic>
        <p:nvPicPr>
          <p:cNvPr id="25" name="Picture 4" descr="Business Object Svg Png Icon Free Download (#454024) - OnlineWebFonts.COM"/>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308590" y="2477668"/>
            <a:ext cx="200004" cy="22951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582565" y="3975894"/>
            <a:ext cx="2244455" cy="338554"/>
          </a:xfrm>
          <a:prstGeom prst="rect">
            <a:avLst/>
          </a:prstGeom>
          <a:noFill/>
        </p:spPr>
        <p:txBody>
          <a:bodyPr wrap="square">
            <a:spAutoFit/>
          </a:bodyPr>
          <a:lstStyle/>
          <a:p>
            <a:pPr algn="r"/>
            <a:r>
              <a:rPr lang="en-US" sz="1600" dirty="0" smtClean="0">
                <a:solidFill>
                  <a:schemeClr val="tx2"/>
                </a:solidFill>
              </a:rPr>
              <a:t>Self-Managed</a:t>
            </a:r>
            <a:endParaRPr lang="en-US" sz="1600" dirty="0"/>
          </a:p>
        </p:txBody>
      </p:sp>
      <p:sp>
        <p:nvSpPr>
          <p:cNvPr id="27" name="Rectangle 26"/>
          <p:cNvSpPr/>
          <p:nvPr/>
        </p:nvSpPr>
        <p:spPr>
          <a:xfrm>
            <a:off x="6150921" y="3881621"/>
            <a:ext cx="2194244" cy="584775"/>
          </a:xfrm>
          <a:prstGeom prst="rect">
            <a:avLst/>
          </a:prstGeom>
          <a:noFill/>
        </p:spPr>
        <p:txBody>
          <a:bodyPr wrap="square">
            <a:spAutoFit/>
          </a:bodyPr>
          <a:lstStyle/>
          <a:p>
            <a:r>
              <a:rPr lang="en-US" sz="1600" dirty="0" smtClean="0">
                <a:solidFill>
                  <a:schemeClr val="tx2"/>
                </a:solidFill>
              </a:rPr>
              <a:t>Federated / Continuous Governed</a:t>
            </a:r>
            <a:endParaRPr lang="en-US" sz="1600" dirty="0"/>
          </a:p>
        </p:txBody>
      </p:sp>
      <p:pic>
        <p:nvPicPr>
          <p:cNvPr id="28" name="Picture 27"/>
          <p:cNvPicPr>
            <a:picLocks noChangeAspect="1"/>
          </p:cNvPicPr>
          <p:nvPr/>
        </p:nvPicPr>
        <p:blipFill>
          <a:blip r:embed="rId10"/>
          <a:stretch>
            <a:fillRect/>
          </a:stretch>
        </p:blipFill>
        <p:spPr>
          <a:xfrm>
            <a:off x="5324716" y="4046068"/>
            <a:ext cx="397224" cy="300044"/>
          </a:xfrm>
          <a:prstGeom prst="rect">
            <a:avLst/>
          </a:prstGeom>
        </p:spPr>
      </p:pic>
      <p:pic>
        <p:nvPicPr>
          <p:cNvPr id="8" name="Picture 7"/>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61710" y="3826361"/>
            <a:ext cx="238434" cy="238434"/>
          </a:xfrm>
          <a:prstGeom prst="rect">
            <a:avLst/>
          </a:prstGeom>
        </p:spPr>
      </p:pic>
      <p:pic>
        <p:nvPicPr>
          <p:cNvPr id="30" name="Picture 4" descr="Business Object Svg Png Icon Free Download (#454024) - OnlineWebFonts.COM"/>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283573" y="3974902"/>
            <a:ext cx="98262" cy="11275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642591" y="3915135"/>
            <a:ext cx="238434" cy="238434"/>
          </a:xfrm>
          <a:prstGeom prst="rect">
            <a:avLst/>
          </a:prstGeom>
        </p:spPr>
      </p:pic>
      <p:pic>
        <p:nvPicPr>
          <p:cNvPr id="32" name="Picture 4" descr="Business Object Svg Png Icon Free Download (#454024) - OnlineWebFonts.COM"/>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578034" y="4071253"/>
            <a:ext cx="98262" cy="11275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33583" y="4265342"/>
            <a:ext cx="238434" cy="238434"/>
          </a:xfrm>
          <a:prstGeom prst="rect">
            <a:avLst/>
          </a:prstGeom>
        </p:spPr>
      </p:pic>
      <p:pic>
        <p:nvPicPr>
          <p:cNvPr id="34" name="Picture 4" descr="Business Object Svg Png Icon Free Download (#454024) - OnlineWebFonts.COM"/>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430854" y="4271800"/>
            <a:ext cx="98262" cy="11275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04111" y="3787880"/>
            <a:ext cx="238434" cy="238434"/>
          </a:xfrm>
          <a:prstGeom prst="rect">
            <a:avLst/>
          </a:prstGeom>
        </p:spPr>
      </p:pic>
      <p:pic>
        <p:nvPicPr>
          <p:cNvPr id="36" name="Picture 35"/>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091147" y="4265342"/>
            <a:ext cx="238434" cy="238434"/>
          </a:xfrm>
          <a:prstGeom prst="rect">
            <a:avLst/>
          </a:prstGeom>
        </p:spPr>
      </p:pic>
      <p:pic>
        <p:nvPicPr>
          <p:cNvPr id="37" name="Picture 36"/>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717075" y="4246649"/>
            <a:ext cx="238434" cy="238434"/>
          </a:xfrm>
          <a:prstGeom prst="rect">
            <a:avLst/>
          </a:prstGeom>
        </p:spPr>
      </p:pic>
      <p:sp>
        <p:nvSpPr>
          <p:cNvPr id="39" name="Right Arrow 38"/>
          <p:cNvSpPr/>
          <p:nvPr/>
        </p:nvSpPr>
        <p:spPr>
          <a:xfrm>
            <a:off x="4105304" y="1704768"/>
            <a:ext cx="695296" cy="245195"/>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Arrow 40"/>
          <p:cNvSpPr/>
          <p:nvPr/>
        </p:nvSpPr>
        <p:spPr>
          <a:xfrm>
            <a:off x="4105304" y="2500670"/>
            <a:ext cx="695296" cy="245195"/>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ight Arrow 41"/>
          <p:cNvSpPr/>
          <p:nvPr/>
        </p:nvSpPr>
        <p:spPr>
          <a:xfrm>
            <a:off x="4105304" y="4018614"/>
            <a:ext cx="695296" cy="245195"/>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ight Arrow 42"/>
          <p:cNvSpPr/>
          <p:nvPr/>
        </p:nvSpPr>
        <p:spPr>
          <a:xfrm>
            <a:off x="4105304" y="3296572"/>
            <a:ext cx="695296" cy="245195"/>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5070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27</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1. Standard Data Structure Architecture</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432" name="Rectangle 431"/>
          <p:cNvSpPr/>
          <p:nvPr/>
        </p:nvSpPr>
        <p:spPr>
          <a:xfrm>
            <a:off x="160572" y="626027"/>
            <a:ext cx="8831027" cy="307777"/>
          </a:xfrm>
          <a:prstGeom prst="rect">
            <a:avLst/>
          </a:prstGeom>
          <a:noFill/>
        </p:spPr>
        <p:txBody>
          <a:bodyPr wrap="square">
            <a:spAutoFit/>
          </a:bodyPr>
          <a:lstStyle/>
          <a:p>
            <a:r>
              <a:rPr lang="en-US" sz="1400" dirty="0">
                <a:solidFill>
                  <a:schemeClr val="tx2"/>
                </a:solidFill>
              </a:rPr>
              <a:t>Vision to be the industry standard and enable data ecosystem within the club and external partners </a:t>
            </a:r>
          </a:p>
        </p:txBody>
      </p:sp>
      <p:pic>
        <p:nvPicPr>
          <p:cNvPr id="3" name="Picture 2"/>
          <p:cNvPicPr>
            <a:picLocks noChangeAspect="1"/>
          </p:cNvPicPr>
          <p:nvPr/>
        </p:nvPicPr>
        <p:blipFill>
          <a:blip r:embed="rId3"/>
          <a:stretch>
            <a:fillRect/>
          </a:stretch>
        </p:blipFill>
        <p:spPr>
          <a:xfrm>
            <a:off x="4140834" y="1047750"/>
            <a:ext cx="2423670" cy="1460694"/>
          </a:xfrm>
          <a:prstGeom prst="rect">
            <a:avLst/>
          </a:prstGeom>
        </p:spPr>
      </p:pic>
      <p:pic>
        <p:nvPicPr>
          <p:cNvPr id="137" name="Picture 136"/>
          <p:cNvPicPr>
            <a:picLocks noChangeAspect="1"/>
          </p:cNvPicPr>
          <p:nvPr/>
        </p:nvPicPr>
        <p:blipFill>
          <a:blip r:embed="rId4"/>
          <a:stretch>
            <a:fillRect/>
          </a:stretch>
        </p:blipFill>
        <p:spPr>
          <a:xfrm>
            <a:off x="4221441" y="2595791"/>
            <a:ext cx="2359709" cy="2052602"/>
          </a:xfrm>
          <a:prstGeom prst="rect">
            <a:avLst/>
          </a:prstGeom>
        </p:spPr>
      </p:pic>
      <p:pic>
        <p:nvPicPr>
          <p:cNvPr id="5" name="Picture 4"/>
          <p:cNvPicPr>
            <a:picLocks noChangeAspect="1"/>
          </p:cNvPicPr>
          <p:nvPr/>
        </p:nvPicPr>
        <p:blipFill>
          <a:blip r:embed="rId5"/>
          <a:stretch>
            <a:fillRect/>
          </a:stretch>
        </p:blipFill>
        <p:spPr>
          <a:xfrm>
            <a:off x="1667456" y="2045772"/>
            <a:ext cx="2130442" cy="1739022"/>
          </a:xfrm>
          <a:prstGeom prst="rect">
            <a:avLst/>
          </a:prstGeom>
        </p:spPr>
      </p:pic>
      <p:sp>
        <p:nvSpPr>
          <p:cNvPr id="139" name="Left Brace 138"/>
          <p:cNvSpPr/>
          <p:nvPr/>
        </p:nvSpPr>
        <p:spPr>
          <a:xfrm>
            <a:off x="3797898" y="1203292"/>
            <a:ext cx="319903" cy="3445101"/>
          </a:xfrm>
          <a:prstGeom prst="leftBrace">
            <a:avLst>
              <a:gd name="adj1" fmla="val 10743"/>
              <a:gd name="adj2" fmla="val 47814"/>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40" name="Group 139"/>
          <p:cNvGrpSpPr/>
          <p:nvPr/>
        </p:nvGrpSpPr>
        <p:grpSpPr>
          <a:xfrm>
            <a:off x="491004" y="1139605"/>
            <a:ext cx="2458420" cy="668991"/>
            <a:chOff x="118156" y="854924"/>
            <a:chExt cx="2928944" cy="668991"/>
          </a:xfrm>
        </p:grpSpPr>
        <p:sp>
          <p:nvSpPr>
            <p:cNvPr id="141" name="Rectangle 140"/>
            <p:cNvSpPr/>
            <p:nvPr/>
          </p:nvSpPr>
          <p:spPr>
            <a:xfrm>
              <a:off x="118156" y="854924"/>
              <a:ext cx="2928944" cy="2244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Leverage open structured data markup schema</a:t>
              </a:r>
              <a:endParaRPr lang="en-US" sz="700" b="1" dirty="0">
                <a:solidFill>
                  <a:schemeClr val="tx2"/>
                </a:solidFill>
              </a:endParaRPr>
            </a:p>
          </p:txBody>
        </p:sp>
        <p:sp>
          <p:nvSpPr>
            <p:cNvPr id="142" name="Rectangle 141"/>
            <p:cNvSpPr/>
            <p:nvPr/>
          </p:nvSpPr>
          <p:spPr>
            <a:xfrm>
              <a:off x="118156" y="1008348"/>
              <a:ext cx="2928944"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Common vocabularies (markup schemas) are well defined by some open communities e.g. W3C schema.org, </a:t>
              </a:r>
              <a:r>
                <a:rPr lang="en-US" sz="600" dirty="0">
                  <a:solidFill>
                    <a:schemeClr val="bg1">
                      <a:lumMod val="50000"/>
                    </a:schemeClr>
                  </a:solidFill>
                </a:rPr>
                <a:t>S</a:t>
              </a:r>
              <a:r>
                <a:rPr lang="en-US" sz="600" dirty="0" smtClean="0">
                  <a:solidFill>
                    <a:schemeClr val="bg1">
                      <a:lumMod val="50000"/>
                    </a:schemeClr>
                  </a:solidFill>
                </a:rPr>
                <a:t>portsML, FPML for which are practiced globally, including Google, Microsoft</a:t>
              </a:r>
              <a:r>
                <a:rPr lang="en-US" sz="600" dirty="0">
                  <a:solidFill>
                    <a:schemeClr val="bg1">
                      <a:lumMod val="50000"/>
                    </a:schemeClr>
                  </a:solidFill>
                </a:rPr>
                <a:t>, </a:t>
              </a:r>
              <a:r>
                <a:rPr lang="en-US" sz="600" dirty="0" smtClean="0">
                  <a:solidFill>
                    <a:schemeClr val="bg1">
                      <a:lumMod val="50000"/>
                    </a:schemeClr>
                  </a:solidFill>
                </a:rPr>
                <a:t>Pinterest, BCC, ESPN etc. By leveraging the vocabularies combining with HKJC specific schemas with ACL pattern will ease the integration between HKJC and unstructured data / external data.</a:t>
              </a:r>
              <a:endParaRPr lang="en-US" sz="500" dirty="0">
                <a:solidFill>
                  <a:schemeClr val="bg1">
                    <a:lumMod val="50000"/>
                  </a:schemeClr>
                </a:solidFill>
              </a:endParaRPr>
            </a:p>
          </p:txBody>
        </p:sp>
      </p:grpSp>
      <p:grpSp>
        <p:nvGrpSpPr>
          <p:cNvPr id="143" name="Group 142"/>
          <p:cNvGrpSpPr/>
          <p:nvPr/>
        </p:nvGrpSpPr>
        <p:grpSpPr>
          <a:xfrm>
            <a:off x="1060635" y="3966444"/>
            <a:ext cx="2334845" cy="660830"/>
            <a:chOff x="118157" y="792535"/>
            <a:chExt cx="2781719" cy="660830"/>
          </a:xfrm>
        </p:grpSpPr>
        <p:sp>
          <p:nvSpPr>
            <p:cNvPr id="144" name="Rectangle 143"/>
            <p:cNvSpPr/>
            <p:nvPr/>
          </p:nvSpPr>
          <p:spPr>
            <a:xfrm>
              <a:off x="118158" y="792535"/>
              <a:ext cx="2612908" cy="2244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Technology Agnostic</a:t>
              </a:r>
              <a:endParaRPr lang="en-US" sz="700" b="1" dirty="0">
                <a:solidFill>
                  <a:schemeClr val="tx2"/>
                </a:solidFill>
              </a:endParaRPr>
            </a:p>
          </p:txBody>
        </p:sp>
        <p:sp>
          <p:nvSpPr>
            <p:cNvPr id="145" name="Rectangle 144"/>
            <p:cNvSpPr/>
            <p:nvPr/>
          </p:nvSpPr>
          <p:spPr>
            <a:xfrm>
              <a:off x="118157" y="937798"/>
              <a:ext cx="2781719"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CDM is </a:t>
              </a:r>
              <a:r>
                <a:rPr lang="en-US" sz="600" dirty="0">
                  <a:solidFill>
                    <a:schemeClr val="bg1">
                      <a:lumMod val="50000"/>
                    </a:schemeClr>
                  </a:solidFill>
                </a:rPr>
                <a:t>a mechanism for understanding </a:t>
              </a:r>
              <a:r>
                <a:rPr lang="en-US" sz="600" dirty="0" smtClean="0">
                  <a:solidFill>
                    <a:schemeClr val="bg1">
                      <a:lumMod val="50000"/>
                    </a:schemeClr>
                  </a:solidFill>
                </a:rPr>
                <a:t>the business problems </a:t>
              </a:r>
              <a:r>
                <a:rPr lang="en-US" sz="600" dirty="0">
                  <a:solidFill>
                    <a:schemeClr val="bg1">
                      <a:lumMod val="50000"/>
                    </a:schemeClr>
                  </a:solidFill>
                </a:rPr>
                <a:t>faced, not the solutions involved, and as such, must be independent of </a:t>
              </a:r>
              <a:r>
                <a:rPr lang="en-US" sz="600" dirty="0" smtClean="0">
                  <a:solidFill>
                    <a:schemeClr val="bg1">
                      <a:lumMod val="50000"/>
                    </a:schemeClr>
                  </a:solidFill>
                </a:rPr>
                <a:t>the selected solutions in </a:t>
              </a:r>
              <a:r>
                <a:rPr lang="en-US" sz="600" dirty="0">
                  <a:solidFill>
                    <a:schemeClr val="bg1">
                      <a:lumMod val="50000"/>
                    </a:schemeClr>
                  </a:solidFill>
                </a:rPr>
                <a:t>order to provide value to </a:t>
              </a:r>
              <a:r>
                <a:rPr lang="en-US" sz="600" dirty="0" smtClean="0">
                  <a:solidFill>
                    <a:schemeClr val="bg1">
                      <a:lumMod val="50000"/>
                    </a:schemeClr>
                  </a:solidFill>
                </a:rPr>
                <a:t>the practicing domains and synthesizes </a:t>
              </a:r>
              <a:r>
                <a:rPr lang="en-US" sz="600" dirty="0">
                  <a:solidFill>
                    <a:schemeClr val="bg1">
                      <a:lumMod val="50000"/>
                    </a:schemeClr>
                  </a:solidFill>
                </a:rPr>
                <a:t>the data integration requirements of all relevant applications.</a:t>
              </a:r>
              <a:endParaRPr lang="en-US" sz="500" dirty="0">
                <a:solidFill>
                  <a:schemeClr val="bg1">
                    <a:lumMod val="50000"/>
                  </a:schemeClr>
                </a:solidFill>
              </a:endParaRPr>
            </a:p>
          </p:txBody>
        </p:sp>
      </p:grpSp>
      <p:grpSp>
        <p:nvGrpSpPr>
          <p:cNvPr id="146" name="Group 145"/>
          <p:cNvGrpSpPr/>
          <p:nvPr/>
        </p:nvGrpSpPr>
        <p:grpSpPr>
          <a:xfrm>
            <a:off x="7205480" y="1521909"/>
            <a:ext cx="1659754" cy="895667"/>
            <a:chOff x="118157" y="761814"/>
            <a:chExt cx="2612908" cy="895667"/>
          </a:xfrm>
        </p:grpSpPr>
        <p:sp>
          <p:nvSpPr>
            <p:cNvPr id="147" name="Rectangle 146"/>
            <p:cNvSpPr/>
            <p:nvPr/>
          </p:nvSpPr>
          <p:spPr>
            <a:xfrm>
              <a:off x="118157" y="761814"/>
              <a:ext cx="2612906" cy="2244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Immutable but extensible</a:t>
              </a:r>
              <a:endParaRPr lang="en-US" sz="700" b="1" dirty="0">
                <a:solidFill>
                  <a:schemeClr val="tx2"/>
                </a:solidFill>
              </a:endParaRPr>
            </a:p>
          </p:txBody>
        </p:sp>
        <p:sp>
          <p:nvSpPr>
            <p:cNvPr id="148" name="Rectangle 147"/>
            <p:cNvSpPr/>
            <p:nvPr/>
          </p:nvSpPr>
          <p:spPr>
            <a:xfrm>
              <a:off x="118157" y="913873"/>
              <a:ext cx="2612908" cy="74360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CDM does not attempt to describe “all things” happen in the organization or as a merge of all data models. Its reflects the common vocabulary of the domains thus the core structures (entities and relationships) are not expect to change. However the attributes of entities are extensible to suit the domain specific needs through a continuous federated data governance</a:t>
              </a:r>
              <a:endParaRPr lang="en-US" sz="500" dirty="0">
                <a:solidFill>
                  <a:schemeClr val="bg1">
                    <a:lumMod val="50000"/>
                  </a:schemeClr>
                </a:solidFill>
              </a:endParaRPr>
            </a:p>
          </p:txBody>
        </p:sp>
      </p:grpSp>
      <p:grpSp>
        <p:nvGrpSpPr>
          <p:cNvPr id="149" name="Group 148"/>
          <p:cNvGrpSpPr/>
          <p:nvPr/>
        </p:nvGrpSpPr>
        <p:grpSpPr>
          <a:xfrm>
            <a:off x="6976880" y="3146954"/>
            <a:ext cx="1489759" cy="964071"/>
            <a:chOff x="118155" y="725772"/>
            <a:chExt cx="2764071" cy="964071"/>
          </a:xfrm>
        </p:grpSpPr>
        <p:sp>
          <p:nvSpPr>
            <p:cNvPr id="150" name="Rectangle 149"/>
            <p:cNvSpPr/>
            <p:nvPr/>
          </p:nvSpPr>
          <p:spPr>
            <a:xfrm>
              <a:off x="118155" y="725772"/>
              <a:ext cx="2612906" cy="2244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Less translation and logic maintenance </a:t>
              </a:r>
              <a:endParaRPr lang="en-US" sz="700" b="1" dirty="0">
                <a:solidFill>
                  <a:schemeClr val="tx2"/>
                </a:solidFill>
              </a:endParaRPr>
            </a:p>
          </p:txBody>
        </p:sp>
        <p:sp>
          <p:nvSpPr>
            <p:cNvPr id="151" name="Rectangle 150"/>
            <p:cNvSpPr/>
            <p:nvPr/>
          </p:nvSpPr>
          <p:spPr>
            <a:xfrm>
              <a:off x="118155" y="946235"/>
              <a:ext cx="2764071" cy="74360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a:solidFill>
                    <a:schemeClr val="bg1">
                      <a:lumMod val="50000"/>
                    </a:schemeClr>
                  </a:solidFill>
                </a:rPr>
                <a:t>CDM contains both entities (things that </a:t>
              </a:r>
              <a:r>
                <a:rPr lang="en-US" sz="600" dirty="0" smtClean="0">
                  <a:solidFill>
                    <a:schemeClr val="bg1">
                      <a:lumMod val="50000"/>
                    </a:schemeClr>
                  </a:solidFill>
                </a:rPr>
                <a:t>exist) and </a:t>
              </a:r>
              <a:r>
                <a:rPr lang="en-US" sz="600" dirty="0">
                  <a:solidFill>
                    <a:schemeClr val="bg1">
                      <a:lumMod val="50000"/>
                    </a:schemeClr>
                  </a:solidFill>
                </a:rPr>
                <a:t>relationships (how they interact with one another</a:t>
              </a:r>
              <a:r>
                <a:rPr lang="en-US" sz="600" dirty="0" smtClean="0">
                  <a:solidFill>
                    <a:schemeClr val="bg1">
                      <a:lumMod val="50000"/>
                    </a:schemeClr>
                  </a:solidFill>
                </a:rPr>
                <a:t>). When </a:t>
              </a:r>
              <a:r>
                <a:rPr lang="en-US" sz="600" dirty="0">
                  <a:solidFill>
                    <a:schemeClr val="bg1">
                      <a:lumMod val="50000"/>
                    </a:schemeClr>
                  </a:solidFill>
                </a:rPr>
                <a:t>just a single system changes, you only need to verify the translations to and from the </a:t>
              </a:r>
              <a:r>
                <a:rPr lang="en-US" sz="600" dirty="0" smtClean="0">
                  <a:solidFill>
                    <a:schemeClr val="bg1">
                      <a:lumMod val="50000"/>
                    </a:schemeClr>
                  </a:solidFill>
                </a:rPr>
                <a:t>CDM instead of verifying translation to every connecting system. Similarly since logic is implicitly embedded in the CDM, so any system change is only require to verify logic within CDM.</a:t>
              </a:r>
              <a:endParaRPr lang="en-US" sz="500" dirty="0">
                <a:solidFill>
                  <a:schemeClr val="bg1">
                    <a:lumMod val="50000"/>
                  </a:schemeClr>
                </a:solidFill>
              </a:endParaRPr>
            </a:p>
          </p:txBody>
        </p:sp>
      </p:grpSp>
      <p:cxnSp>
        <p:nvCxnSpPr>
          <p:cNvPr id="152" name="Straight Arrow Connector 151"/>
          <p:cNvCxnSpPr/>
          <p:nvPr/>
        </p:nvCxnSpPr>
        <p:spPr>
          <a:xfrm>
            <a:off x="2057400" y="1841709"/>
            <a:ext cx="296813" cy="199672"/>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45" idx="0"/>
          </p:cNvCxnSpPr>
          <p:nvPr/>
        </p:nvCxnSpPr>
        <p:spPr>
          <a:xfrm flipV="1">
            <a:off x="2228058" y="3784794"/>
            <a:ext cx="252310" cy="32691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H="1">
            <a:off x="6626616" y="3257550"/>
            <a:ext cx="231384" cy="162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flipH="1">
            <a:off x="6702816" y="2041381"/>
            <a:ext cx="307584" cy="4391"/>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381000" y="2328692"/>
            <a:ext cx="1060699" cy="1044336"/>
            <a:chOff x="118158" y="734754"/>
            <a:chExt cx="2612909" cy="1044336"/>
          </a:xfrm>
        </p:grpSpPr>
        <p:sp>
          <p:nvSpPr>
            <p:cNvPr id="28" name="Rectangle 27"/>
            <p:cNvSpPr/>
            <p:nvPr/>
          </p:nvSpPr>
          <p:spPr>
            <a:xfrm>
              <a:off x="118158" y="734754"/>
              <a:ext cx="2612909" cy="2244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International and reusable design</a:t>
              </a:r>
              <a:endParaRPr lang="en-US" sz="700" b="1" dirty="0">
                <a:solidFill>
                  <a:schemeClr val="tx2"/>
                </a:solidFill>
              </a:endParaRPr>
            </a:p>
          </p:txBody>
        </p:sp>
        <p:sp>
          <p:nvSpPr>
            <p:cNvPr id="29" name="Rectangle 28"/>
            <p:cNvSpPr/>
            <p:nvPr/>
          </p:nvSpPr>
          <p:spPr>
            <a:xfrm>
              <a:off x="118160" y="943653"/>
              <a:ext cx="2500911" cy="8354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The design of data schema should support Multi-currency, Multi BU (entity), Multi region/local regulation, with common attributes to promote reusability and operation efficiency e.g. unique ID, effective timestamp, originator etc</a:t>
              </a:r>
              <a:r>
                <a:rPr lang="en-US" sz="600" dirty="0">
                  <a:solidFill>
                    <a:schemeClr val="bg1">
                      <a:lumMod val="50000"/>
                    </a:schemeClr>
                  </a:solidFill>
                </a:rPr>
                <a:t>.</a:t>
              </a:r>
              <a:endParaRPr lang="en-US" sz="500" dirty="0">
                <a:solidFill>
                  <a:schemeClr val="bg1">
                    <a:lumMod val="50000"/>
                  </a:schemeClr>
                </a:solidFill>
              </a:endParaRPr>
            </a:p>
          </p:txBody>
        </p:sp>
      </p:grpSp>
      <p:cxnSp>
        <p:nvCxnSpPr>
          <p:cNvPr id="30" name="Straight Arrow Connector 29"/>
          <p:cNvCxnSpPr/>
          <p:nvPr/>
        </p:nvCxnSpPr>
        <p:spPr>
          <a:xfrm>
            <a:off x="1441699" y="2878810"/>
            <a:ext cx="353581" cy="123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52226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28</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2. Data Product and Data Catalog Architecture</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pSp>
        <p:nvGrpSpPr>
          <p:cNvPr id="1074" name="Group 1073"/>
          <p:cNvGrpSpPr/>
          <p:nvPr/>
        </p:nvGrpSpPr>
        <p:grpSpPr>
          <a:xfrm>
            <a:off x="2441981" y="2097992"/>
            <a:ext cx="3505200" cy="2094198"/>
            <a:chOff x="2438400" y="1158956"/>
            <a:chExt cx="3505200" cy="2094198"/>
          </a:xfrm>
        </p:grpSpPr>
        <p:sp>
          <p:nvSpPr>
            <p:cNvPr id="185" name="Rectangle 184"/>
            <p:cNvSpPr/>
            <p:nvPr/>
          </p:nvSpPr>
          <p:spPr>
            <a:xfrm>
              <a:off x="2438400" y="1352550"/>
              <a:ext cx="3505200" cy="190060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 name="Group 1"/>
            <p:cNvGrpSpPr/>
            <p:nvPr/>
          </p:nvGrpSpPr>
          <p:grpSpPr>
            <a:xfrm>
              <a:off x="2676038" y="2130620"/>
              <a:ext cx="449580" cy="439606"/>
              <a:chOff x="761706" y="1997725"/>
              <a:chExt cx="449580" cy="439606"/>
            </a:xfrm>
          </p:grpSpPr>
          <p:sp>
            <p:nvSpPr>
              <p:cNvPr id="188" name="Rectangle 187"/>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189" name="Rectangle 188"/>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195" name="Rectangle 194"/>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0" name="Rectangle 199"/>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6" name="Rectangle 205"/>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8" name="Rectangle 207"/>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9" name="Rectangle 208"/>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11" name="Rectangle 210"/>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212" name="Picture 21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4292" y="2121969"/>
                <a:ext cx="244408" cy="191118"/>
              </a:xfrm>
              <a:prstGeom prst="rect">
                <a:avLst/>
              </a:prstGeom>
            </p:spPr>
          </p:pic>
        </p:grpSp>
        <p:grpSp>
          <p:nvGrpSpPr>
            <p:cNvPr id="14" name="Group 13"/>
            <p:cNvGrpSpPr/>
            <p:nvPr/>
          </p:nvGrpSpPr>
          <p:grpSpPr>
            <a:xfrm>
              <a:off x="3457420" y="2125797"/>
              <a:ext cx="449580" cy="439606"/>
              <a:chOff x="3573486" y="2266950"/>
              <a:chExt cx="449580" cy="439606"/>
            </a:xfrm>
          </p:grpSpPr>
          <p:grpSp>
            <p:nvGrpSpPr>
              <p:cNvPr id="213" name="Group 212"/>
              <p:cNvGrpSpPr/>
              <p:nvPr/>
            </p:nvGrpSpPr>
            <p:grpSpPr>
              <a:xfrm>
                <a:off x="3573486" y="2266950"/>
                <a:ext cx="449580" cy="439606"/>
                <a:chOff x="761706" y="1997725"/>
                <a:chExt cx="449580" cy="439606"/>
              </a:xfrm>
            </p:grpSpPr>
            <p:sp>
              <p:nvSpPr>
                <p:cNvPr id="214" name="Rectangle 213"/>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0" name="Rectangle 219"/>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1" name="Rectangle 220"/>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2" name="Rectangle 221"/>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3" name="Rectangle 222"/>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5" name="Rectangle 224"/>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7" name="Rectangle 226"/>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0" name="Rectangle 229"/>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pic>
            <p:nvPicPr>
              <p:cNvPr id="256" name="Picture 255"/>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32500" y="2404671"/>
                <a:ext cx="164165" cy="164165"/>
              </a:xfrm>
              <a:prstGeom prst="rect">
                <a:avLst/>
              </a:prstGeom>
            </p:spPr>
          </p:pic>
        </p:grpSp>
        <p:grpSp>
          <p:nvGrpSpPr>
            <p:cNvPr id="24" name="Group 23"/>
            <p:cNvGrpSpPr/>
            <p:nvPr/>
          </p:nvGrpSpPr>
          <p:grpSpPr>
            <a:xfrm>
              <a:off x="4202061" y="2132638"/>
              <a:ext cx="449580" cy="439606"/>
              <a:chOff x="4474538" y="2266950"/>
              <a:chExt cx="449580" cy="439606"/>
            </a:xfrm>
          </p:grpSpPr>
          <p:grpSp>
            <p:nvGrpSpPr>
              <p:cNvPr id="239" name="Group 238"/>
              <p:cNvGrpSpPr/>
              <p:nvPr/>
            </p:nvGrpSpPr>
            <p:grpSpPr>
              <a:xfrm>
                <a:off x="4474538" y="2266950"/>
                <a:ext cx="449580" cy="439606"/>
                <a:chOff x="761706" y="1997725"/>
                <a:chExt cx="449580" cy="439606"/>
              </a:xfrm>
            </p:grpSpPr>
            <p:sp>
              <p:nvSpPr>
                <p:cNvPr id="247" name="Rectangle 246"/>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8" name="Rectangle 247"/>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9" name="Rectangle 248"/>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0" name="Rectangle 249"/>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1" name="Rectangle 250"/>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2" name="Rectangle 251"/>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3" name="Rectangle 252"/>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4" name="Rectangle 253"/>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pic>
            <p:nvPicPr>
              <p:cNvPr id="257" name="Picture 256"/>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726" y="2408360"/>
                <a:ext cx="154845" cy="147141"/>
              </a:xfrm>
              <a:prstGeom prst="rect">
                <a:avLst/>
              </a:prstGeom>
            </p:spPr>
          </p:pic>
        </p:grpSp>
        <p:sp>
          <p:nvSpPr>
            <p:cNvPr id="26" name="Can 25"/>
            <p:cNvSpPr/>
            <p:nvPr/>
          </p:nvSpPr>
          <p:spPr>
            <a:xfrm rot="5400000">
              <a:off x="4109171" y="1212550"/>
              <a:ext cx="222481" cy="916089"/>
            </a:xfrm>
            <a:prstGeom prst="can">
              <a:avLst>
                <a:gd name="adj" fmla="val 57293"/>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pic>
          <p:nvPicPr>
            <p:cNvPr id="259" name="Picture 25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132609" y="1579992"/>
              <a:ext cx="180058" cy="182998"/>
            </a:xfrm>
            <a:prstGeom prst="rect">
              <a:avLst/>
            </a:prstGeom>
            <a:solidFill>
              <a:schemeClr val="tx2"/>
            </a:solidFill>
          </p:spPr>
        </p:pic>
        <p:grpSp>
          <p:nvGrpSpPr>
            <p:cNvPr id="41" name="Group 40"/>
            <p:cNvGrpSpPr/>
            <p:nvPr/>
          </p:nvGrpSpPr>
          <p:grpSpPr>
            <a:xfrm>
              <a:off x="4895378" y="2043715"/>
              <a:ext cx="245882" cy="439606"/>
              <a:chOff x="4967125" y="1984273"/>
              <a:chExt cx="245882" cy="439606"/>
            </a:xfrm>
          </p:grpSpPr>
          <p:sp>
            <p:nvSpPr>
              <p:cNvPr id="260" name="Rectangle 259"/>
              <p:cNvSpPr/>
              <p:nvPr/>
            </p:nvSpPr>
            <p:spPr>
              <a:xfrm>
                <a:off x="4967125" y="1984273"/>
                <a:ext cx="245882" cy="439606"/>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35" name="Picture 34"/>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90127" y="2013599"/>
                <a:ext cx="199878" cy="190476"/>
              </a:xfrm>
              <a:prstGeom prst="rect">
                <a:avLst/>
              </a:prstGeom>
              <a:solidFill>
                <a:schemeClr val="bg1"/>
              </a:solidFill>
            </p:spPr>
          </p:pic>
          <p:pic>
            <p:nvPicPr>
              <p:cNvPr id="36" name="Picture 35"/>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90127" y="2204075"/>
                <a:ext cx="199878" cy="190476"/>
              </a:xfrm>
              <a:prstGeom prst="rect">
                <a:avLst/>
              </a:prstGeom>
              <a:solidFill>
                <a:schemeClr val="bg1"/>
              </a:solidFill>
            </p:spPr>
          </p:pic>
        </p:grpSp>
        <p:sp>
          <p:nvSpPr>
            <p:cNvPr id="263" name="Rectangle 262"/>
            <p:cNvSpPr/>
            <p:nvPr/>
          </p:nvSpPr>
          <p:spPr>
            <a:xfrm>
              <a:off x="4180459" y="2571750"/>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Engagement Data</a:t>
              </a:r>
              <a:endParaRPr lang="en-US" sz="500" dirty="0">
                <a:solidFill>
                  <a:schemeClr val="bg1">
                    <a:lumMod val="50000"/>
                  </a:schemeClr>
                </a:solidFill>
              </a:endParaRPr>
            </a:p>
          </p:txBody>
        </p:sp>
        <p:sp>
          <p:nvSpPr>
            <p:cNvPr id="265" name="Rectangle 264"/>
            <p:cNvSpPr/>
            <p:nvPr/>
          </p:nvSpPr>
          <p:spPr>
            <a:xfrm>
              <a:off x="4800600" y="2503392"/>
              <a:ext cx="437248" cy="2811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Change / Audit Log (Immutable)</a:t>
              </a:r>
              <a:endParaRPr lang="en-US" sz="500" b="1" dirty="0">
                <a:solidFill>
                  <a:schemeClr val="tx2"/>
                </a:solidFill>
              </a:endParaRPr>
            </a:p>
          </p:txBody>
        </p:sp>
        <p:sp>
          <p:nvSpPr>
            <p:cNvPr id="266" name="Rectangle 265"/>
            <p:cNvSpPr/>
            <p:nvPr/>
          </p:nvSpPr>
          <p:spPr>
            <a:xfrm>
              <a:off x="5431251" y="1815272"/>
              <a:ext cx="38254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Data Product Catalog</a:t>
              </a:r>
              <a:endParaRPr lang="en-US" sz="500" b="1" dirty="0">
                <a:solidFill>
                  <a:schemeClr val="tx2"/>
                </a:solidFill>
              </a:endParaRPr>
            </a:p>
          </p:txBody>
        </p:sp>
        <p:grpSp>
          <p:nvGrpSpPr>
            <p:cNvPr id="43" name="Group 42"/>
            <p:cNvGrpSpPr/>
            <p:nvPr/>
          </p:nvGrpSpPr>
          <p:grpSpPr>
            <a:xfrm>
              <a:off x="2590800" y="2917752"/>
              <a:ext cx="3224578" cy="151991"/>
              <a:chOff x="2590800" y="2917752"/>
              <a:chExt cx="3224578" cy="151991"/>
            </a:xfrm>
          </p:grpSpPr>
          <p:sp>
            <p:nvSpPr>
              <p:cNvPr id="42" name="Rounded Rectangle 41"/>
              <p:cNvSpPr/>
              <p:nvPr/>
            </p:nvSpPr>
            <p:spPr>
              <a:xfrm>
                <a:off x="2590800" y="2917752"/>
                <a:ext cx="3224578" cy="151991"/>
              </a:xfrm>
              <a:prstGeom prst="round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sp>
            <p:nvSpPr>
              <p:cNvPr id="267" name="Rectangle 266"/>
              <p:cNvSpPr/>
              <p:nvPr/>
            </p:nvSpPr>
            <p:spPr>
              <a:xfrm>
                <a:off x="3719017" y="2925059"/>
                <a:ext cx="966087" cy="1348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Change Data Capture</a:t>
                </a:r>
                <a:endParaRPr lang="en-US" sz="500" b="1" dirty="0">
                  <a:solidFill>
                    <a:schemeClr val="tx2"/>
                  </a:solidFill>
                </a:endParaRPr>
              </a:p>
            </p:txBody>
          </p:sp>
        </p:grpSp>
        <p:cxnSp>
          <p:nvCxnSpPr>
            <p:cNvPr id="269" name="Elbow Connector 268"/>
            <p:cNvCxnSpPr>
              <a:stCxn id="189" idx="0"/>
              <a:endCxn id="308" idx="2"/>
            </p:cNvCxnSpPr>
            <p:nvPr/>
          </p:nvCxnSpPr>
          <p:spPr>
            <a:xfrm rot="5400000" flipH="1" flipV="1">
              <a:off x="3439346" y="1348934"/>
              <a:ext cx="243169" cy="1320205"/>
            </a:xfrm>
            <a:prstGeom prst="bentConnector3">
              <a:avLst>
                <a:gd name="adj1" fmla="val 50000"/>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Elbow Connector 269"/>
            <p:cNvCxnSpPr>
              <a:stCxn id="248" idx="0"/>
            </p:cNvCxnSpPr>
            <p:nvPr/>
          </p:nvCxnSpPr>
          <p:spPr>
            <a:xfrm rot="16200000" flipV="1">
              <a:off x="4198290" y="1904077"/>
              <a:ext cx="250682" cy="206440"/>
            </a:xfrm>
            <a:prstGeom prst="bentConnector3">
              <a:avLst>
                <a:gd name="adj1" fmla="val 51620"/>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Elbow Connector 270"/>
            <p:cNvCxnSpPr>
              <a:stCxn id="220" idx="0"/>
              <a:endCxn id="308" idx="2"/>
            </p:cNvCxnSpPr>
            <p:nvPr/>
          </p:nvCxnSpPr>
          <p:spPr>
            <a:xfrm rot="5400000" flipH="1" flipV="1">
              <a:off x="3832448" y="1737213"/>
              <a:ext cx="238346" cy="538823"/>
            </a:xfrm>
            <a:prstGeom prst="bentConnector3">
              <a:avLst>
                <a:gd name="adj1" fmla="val 50000"/>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Elbow Connector 271"/>
            <p:cNvCxnSpPr>
              <a:stCxn id="260" idx="0"/>
            </p:cNvCxnSpPr>
            <p:nvPr/>
          </p:nvCxnSpPr>
          <p:spPr>
            <a:xfrm rot="16200000" flipV="1">
              <a:off x="4643091" y="1668487"/>
              <a:ext cx="212585" cy="537872"/>
            </a:xfrm>
            <a:prstGeom prst="bentConnector2">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3" name="Rectangle 272"/>
            <p:cNvSpPr/>
            <p:nvPr/>
          </p:nvSpPr>
          <p:spPr>
            <a:xfrm flipV="1">
              <a:off x="2827822" y="2894892"/>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4" name="Rectangle 273"/>
            <p:cNvSpPr/>
            <p:nvPr/>
          </p:nvSpPr>
          <p:spPr>
            <a:xfrm flipV="1">
              <a:off x="3617881" y="2896151"/>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5" name="Rectangle 274"/>
            <p:cNvSpPr/>
            <p:nvPr/>
          </p:nvSpPr>
          <p:spPr>
            <a:xfrm flipV="1">
              <a:off x="4349427" y="2890770"/>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6" name="Rectangle 275"/>
            <p:cNvSpPr/>
            <p:nvPr/>
          </p:nvSpPr>
          <p:spPr>
            <a:xfrm flipV="1">
              <a:off x="4948887" y="289227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7" name="Rectangle 276"/>
            <p:cNvSpPr/>
            <p:nvPr/>
          </p:nvSpPr>
          <p:spPr>
            <a:xfrm flipV="1">
              <a:off x="5550140" y="2890770"/>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78" name="Straight Connector 77"/>
            <p:cNvCxnSpPr>
              <a:stCxn id="266" idx="2"/>
              <a:endCxn id="277" idx="2"/>
            </p:cNvCxnSpPr>
            <p:nvPr/>
          </p:nvCxnSpPr>
          <p:spPr>
            <a:xfrm flipH="1">
              <a:off x="5622383" y="2108169"/>
              <a:ext cx="141" cy="78260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65" idx="2"/>
              <a:endCxn id="276" idx="2"/>
            </p:cNvCxnSpPr>
            <p:nvPr/>
          </p:nvCxnSpPr>
          <p:spPr>
            <a:xfrm>
              <a:off x="5019224" y="2784544"/>
              <a:ext cx="1906" cy="10773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a:stCxn id="263" idx="2"/>
              <a:endCxn id="275" idx="2"/>
            </p:cNvCxnSpPr>
            <p:nvPr/>
          </p:nvCxnSpPr>
          <p:spPr>
            <a:xfrm flipH="1">
              <a:off x="4421670" y="2752979"/>
              <a:ext cx="1" cy="13779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0" name="Rectangle 279"/>
            <p:cNvSpPr/>
            <p:nvPr/>
          </p:nvSpPr>
          <p:spPr>
            <a:xfrm>
              <a:off x="3447618" y="2572388"/>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Analytic</a:t>
              </a:r>
            </a:p>
            <a:p>
              <a:pPr algn="ctr"/>
              <a:r>
                <a:rPr lang="en-US" sz="600" dirty="0" smtClean="0">
                  <a:solidFill>
                    <a:schemeClr val="bg1">
                      <a:lumMod val="50000"/>
                    </a:schemeClr>
                  </a:solidFill>
                </a:rPr>
                <a:t>Data</a:t>
              </a:r>
              <a:endParaRPr lang="en-US" sz="500" dirty="0">
                <a:solidFill>
                  <a:schemeClr val="bg1">
                    <a:lumMod val="50000"/>
                  </a:schemeClr>
                </a:solidFill>
              </a:endParaRPr>
            </a:p>
          </p:txBody>
        </p:sp>
        <p:cxnSp>
          <p:nvCxnSpPr>
            <p:cNvPr id="281" name="Straight Connector 280"/>
            <p:cNvCxnSpPr>
              <a:stCxn id="280" idx="2"/>
              <a:endCxn id="274" idx="2"/>
            </p:cNvCxnSpPr>
            <p:nvPr/>
          </p:nvCxnSpPr>
          <p:spPr>
            <a:xfrm>
              <a:off x="3688830" y="2753617"/>
              <a:ext cx="1294" cy="142534"/>
            </a:xfrm>
            <a:prstGeom prst="line">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2" name="Rectangle 281"/>
            <p:cNvSpPr/>
            <p:nvPr/>
          </p:nvSpPr>
          <p:spPr>
            <a:xfrm>
              <a:off x="2657820" y="2582869"/>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Operational</a:t>
              </a:r>
            </a:p>
            <a:p>
              <a:pPr algn="ctr"/>
              <a:r>
                <a:rPr lang="en-US" sz="600" dirty="0" smtClean="0">
                  <a:solidFill>
                    <a:schemeClr val="bg1">
                      <a:lumMod val="50000"/>
                    </a:schemeClr>
                  </a:solidFill>
                </a:rPr>
                <a:t>Data</a:t>
              </a:r>
              <a:endParaRPr lang="en-US" sz="500" dirty="0">
                <a:solidFill>
                  <a:schemeClr val="bg1">
                    <a:lumMod val="50000"/>
                  </a:schemeClr>
                </a:solidFill>
              </a:endParaRPr>
            </a:p>
          </p:txBody>
        </p:sp>
        <p:cxnSp>
          <p:nvCxnSpPr>
            <p:cNvPr id="283" name="Straight Connector 282"/>
            <p:cNvCxnSpPr>
              <a:stCxn id="282" idx="2"/>
              <a:endCxn id="273" idx="2"/>
            </p:cNvCxnSpPr>
            <p:nvPr/>
          </p:nvCxnSpPr>
          <p:spPr>
            <a:xfrm>
              <a:off x="2899032" y="2764098"/>
              <a:ext cx="1033" cy="130794"/>
            </a:xfrm>
            <a:prstGeom prst="line">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64" name="Rectangle 263"/>
            <p:cNvSpPr/>
            <p:nvPr/>
          </p:nvSpPr>
          <p:spPr>
            <a:xfrm>
              <a:off x="3762367" y="1345474"/>
              <a:ext cx="966087" cy="1348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Data Product APIs</a:t>
              </a:r>
              <a:endParaRPr lang="en-US" sz="500" b="1" dirty="0">
                <a:solidFill>
                  <a:schemeClr val="tx2"/>
                </a:solidFill>
              </a:endParaRPr>
            </a:p>
          </p:txBody>
        </p:sp>
        <p:grpSp>
          <p:nvGrpSpPr>
            <p:cNvPr id="133" name="Group 132"/>
            <p:cNvGrpSpPr/>
            <p:nvPr/>
          </p:nvGrpSpPr>
          <p:grpSpPr>
            <a:xfrm>
              <a:off x="4184537" y="1163720"/>
              <a:ext cx="76200" cy="395634"/>
              <a:chOff x="4184537" y="1163720"/>
              <a:chExt cx="76200" cy="395634"/>
            </a:xfrm>
          </p:grpSpPr>
          <p:cxnSp>
            <p:nvCxnSpPr>
              <p:cNvPr id="284" name="Straight Connector 283"/>
              <p:cNvCxnSpPr>
                <a:stCxn id="129" idx="4"/>
                <a:endCxn id="26" idx="2"/>
              </p:cNvCxnSpPr>
              <p:nvPr/>
            </p:nvCxnSpPr>
            <p:spPr>
              <a:xfrm flipH="1">
                <a:off x="4220411" y="1239920"/>
                <a:ext cx="2226" cy="319434"/>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9" name="Oval 128"/>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grpSp>
          <p:nvGrpSpPr>
            <p:cNvPr id="285" name="Group 284"/>
            <p:cNvGrpSpPr/>
            <p:nvPr/>
          </p:nvGrpSpPr>
          <p:grpSpPr>
            <a:xfrm>
              <a:off x="4572000" y="1162616"/>
              <a:ext cx="76200" cy="400398"/>
              <a:chOff x="4184537" y="1163720"/>
              <a:chExt cx="76200" cy="400398"/>
            </a:xfrm>
          </p:grpSpPr>
          <p:cxnSp>
            <p:nvCxnSpPr>
              <p:cNvPr id="286" name="Straight Connector 285"/>
              <p:cNvCxnSpPr>
                <a:stCxn id="287" idx="4"/>
              </p:cNvCxnSpPr>
              <p:nvPr/>
            </p:nvCxnSpPr>
            <p:spPr>
              <a:xfrm>
                <a:off x="4222637" y="1239920"/>
                <a:ext cx="1" cy="324198"/>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7" name="Oval 286"/>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grpSp>
          <p:nvGrpSpPr>
            <p:cNvPr id="288" name="Group 287"/>
            <p:cNvGrpSpPr/>
            <p:nvPr/>
          </p:nvGrpSpPr>
          <p:grpSpPr>
            <a:xfrm>
              <a:off x="3810000" y="1158956"/>
              <a:ext cx="76200" cy="400398"/>
              <a:chOff x="4184537" y="1163720"/>
              <a:chExt cx="76200" cy="400398"/>
            </a:xfrm>
          </p:grpSpPr>
          <p:cxnSp>
            <p:nvCxnSpPr>
              <p:cNvPr id="289" name="Straight Connector 288"/>
              <p:cNvCxnSpPr>
                <a:stCxn id="290" idx="4"/>
              </p:cNvCxnSpPr>
              <p:nvPr/>
            </p:nvCxnSpPr>
            <p:spPr>
              <a:xfrm>
                <a:off x="4222637" y="1239920"/>
                <a:ext cx="1" cy="324198"/>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90" name="Oval 289"/>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sp>
          <p:nvSpPr>
            <p:cNvPr id="308" name="Rectangle 307"/>
            <p:cNvSpPr/>
            <p:nvPr/>
          </p:nvSpPr>
          <p:spPr>
            <a:xfrm>
              <a:off x="3979821" y="1769619"/>
              <a:ext cx="482423" cy="1178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Data Product</a:t>
              </a:r>
              <a:endParaRPr lang="en-US" sz="500" dirty="0">
                <a:solidFill>
                  <a:schemeClr val="bg1">
                    <a:lumMod val="50000"/>
                  </a:schemeClr>
                </a:solidFill>
              </a:endParaRPr>
            </a:p>
          </p:txBody>
        </p:sp>
        <p:cxnSp>
          <p:nvCxnSpPr>
            <p:cNvPr id="322" name="Straight Connector 321"/>
            <p:cNvCxnSpPr>
              <a:stCxn id="26" idx="1"/>
              <a:endCxn id="328" idx="1"/>
            </p:cNvCxnSpPr>
            <p:nvPr/>
          </p:nvCxnSpPr>
          <p:spPr>
            <a:xfrm>
              <a:off x="4678456" y="1670595"/>
              <a:ext cx="811997" cy="7906"/>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57" name="Group 1056"/>
            <p:cNvGrpSpPr/>
            <p:nvPr/>
          </p:nvGrpSpPr>
          <p:grpSpPr>
            <a:xfrm>
              <a:off x="5490453" y="1555221"/>
              <a:ext cx="245882" cy="246560"/>
              <a:chOff x="5490453" y="1555221"/>
              <a:chExt cx="245882" cy="246560"/>
            </a:xfrm>
          </p:grpSpPr>
          <p:sp>
            <p:nvSpPr>
              <p:cNvPr id="328" name="Rectangle 327"/>
              <p:cNvSpPr/>
              <p:nvPr/>
            </p:nvSpPr>
            <p:spPr>
              <a:xfrm>
                <a:off x="5490453" y="1555221"/>
                <a:ext cx="245882" cy="246560"/>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1056" name="Picture 1055"/>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33157" y="1579992"/>
                <a:ext cx="164715" cy="195424"/>
              </a:xfrm>
              <a:prstGeom prst="rect">
                <a:avLst/>
              </a:prstGeom>
            </p:spPr>
          </p:pic>
        </p:grpSp>
      </p:grpSp>
      <p:grpSp>
        <p:nvGrpSpPr>
          <p:cNvPr id="1062" name="Group 1061"/>
          <p:cNvGrpSpPr/>
          <p:nvPr/>
        </p:nvGrpSpPr>
        <p:grpSpPr>
          <a:xfrm>
            <a:off x="6290080" y="2295242"/>
            <a:ext cx="647701" cy="912506"/>
            <a:chOff x="6668614" y="1356206"/>
            <a:chExt cx="647701" cy="912506"/>
          </a:xfrm>
        </p:grpSpPr>
        <p:sp>
          <p:nvSpPr>
            <p:cNvPr id="350" name="Rectangle 349"/>
            <p:cNvSpPr/>
            <p:nvPr/>
          </p:nvSpPr>
          <p:spPr>
            <a:xfrm>
              <a:off x="6668614" y="1356206"/>
              <a:ext cx="647701" cy="91250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331" name="Group 330"/>
            <p:cNvGrpSpPr/>
            <p:nvPr/>
          </p:nvGrpSpPr>
          <p:grpSpPr>
            <a:xfrm>
              <a:off x="6776276" y="1439461"/>
              <a:ext cx="449580" cy="439606"/>
              <a:chOff x="761706" y="1997725"/>
              <a:chExt cx="449580" cy="439606"/>
            </a:xfrm>
          </p:grpSpPr>
          <p:sp>
            <p:nvSpPr>
              <p:cNvPr id="332" name="Rectangle 331"/>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3" name="Rectangle 332"/>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4" name="Rectangle 333"/>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5" name="Rectangle 334"/>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6" name="Rectangle 335"/>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7" name="Rectangle 336"/>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8" name="Rectangle 337"/>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9" name="Rectangle 338"/>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1058" name="Group 1057"/>
            <p:cNvGrpSpPr/>
            <p:nvPr/>
          </p:nvGrpSpPr>
          <p:grpSpPr>
            <a:xfrm>
              <a:off x="6905816" y="1566607"/>
              <a:ext cx="189553" cy="189351"/>
              <a:chOff x="6932171" y="1509543"/>
              <a:chExt cx="189553" cy="189351"/>
            </a:xfrm>
          </p:grpSpPr>
          <p:pic>
            <p:nvPicPr>
              <p:cNvPr id="344" name="Picture 343"/>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345" name="Picture 344"/>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346" name="Picture 345"/>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347" name="Picture 346"/>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348" name="Picture 34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sp>
          <p:nvSpPr>
            <p:cNvPr id="351" name="Rectangle 350"/>
            <p:cNvSpPr/>
            <p:nvPr/>
          </p:nvSpPr>
          <p:spPr>
            <a:xfrm>
              <a:off x="6707731" y="1902339"/>
              <a:ext cx="56946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Enterprise Data Management</a:t>
              </a:r>
              <a:endParaRPr lang="en-US" sz="500" b="1" dirty="0">
                <a:solidFill>
                  <a:schemeClr val="tx2"/>
                </a:solidFill>
              </a:endParaRPr>
            </a:p>
          </p:txBody>
        </p:sp>
      </p:grpSp>
      <p:sp>
        <p:nvSpPr>
          <p:cNvPr id="360" name="Rounded Rectangle 359"/>
          <p:cNvSpPr/>
          <p:nvPr/>
        </p:nvSpPr>
        <p:spPr>
          <a:xfrm>
            <a:off x="2441981" y="4314855"/>
            <a:ext cx="4495800" cy="19786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2"/>
                </a:solidFill>
              </a:rPr>
              <a:t>Enterprise Event Streaming </a:t>
            </a:r>
            <a:r>
              <a:rPr lang="en-US" sz="600" b="1" dirty="0" smtClean="0">
                <a:solidFill>
                  <a:schemeClr val="tx2"/>
                </a:solidFill>
              </a:rPr>
              <a:t>Platform (Solace</a:t>
            </a:r>
            <a:r>
              <a:rPr lang="en-US" sz="600" b="1" dirty="0">
                <a:solidFill>
                  <a:schemeClr val="tx2"/>
                </a:solidFill>
              </a:rPr>
              <a:t>)</a:t>
            </a:r>
          </a:p>
        </p:txBody>
      </p:sp>
      <p:cxnSp>
        <p:nvCxnSpPr>
          <p:cNvPr id="362" name="Straight Connector 361"/>
          <p:cNvCxnSpPr>
            <a:stCxn id="367" idx="2"/>
            <a:endCxn id="42" idx="2"/>
          </p:cNvCxnSpPr>
          <p:nvPr/>
        </p:nvCxnSpPr>
        <p:spPr>
          <a:xfrm flipH="1" flipV="1">
            <a:off x="4206670" y="4008779"/>
            <a:ext cx="1156" cy="282206"/>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7" name="Rectangle 366"/>
          <p:cNvSpPr/>
          <p:nvPr/>
        </p:nvSpPr>
        <p:spPr>
          <a:xfrm flipV="1">
            <a:off x="4135583" y="429098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371" name="Straight Connector 370"/>
          <p:cNvCxnSpPr>
            <a:endCxn id="350" idx="2"/>
          </p:cNvCxnSpPr>
          <p:nvPr/>
        </p:nvCxnSpPr>
        <p:spPr>
          <a:xfrm flipV="1">
            <a:off x="6601374" y="3207748"/>
            <a:ext cx="12557" cy="1083237"/>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75" name="Group 1074"/>
          <p:cNvGrpSpPr/>
          <p:nvPr/>
        </p:nvGrpSpPr>
        <p:grpSpPr>
          <a:xfrm>
            <a:off x="2882134" y="1352550"/>
            <a:ext cx="3203787" cy="618153"/>
            <a:chOff x="118158" y="904199"/>
            <a:chExt cx="3203787" cy="618153"/>
          </a:xfrm>
        </p:grpSpPr>
        <p:sp>
          <p:nvSpPr>
            <p:cNvPr id="378" name="Rectangle 377"/>
            <p:cNvSpPr/>
            <p:nvPr/>
          </p:nvSpPr>
          <p:spPr>
            <a:xfrm>
              <a:off x="118159" y="904199"/>
              <a:ext cx="3041537" cy="1261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All Data within a Data Product are accessible using APIs</a:t>
              </a:r>
              <a:endParaRPr lang="en-US" sz="700" b="1" dirty="0">
                <a:solidFill>
                  <a:schemeClr val="tx2"/>
                </a:solidFill>
              </a:endParaRPr>
            </a:p>
          </p:txBody>
        </p:sp>
        <p:sp>
          <p:nvSpPr>
            <p:cNvPr id="380" name="Rectangle 379"/>
            <p:cNvSpPr/>
            <p:nvPr/>
          </p:nvSpPr>
          <p:spPr>
            <a:xfrm>
              <a:off x="118158" y="1006785"/>
              <a:ext cx="3203787"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Each (data) API’s contract is defined by a formal contract follows Integration Service specification*. Each specification defines the request, response, error, and security definition requires to access data platform in a standard and secure manner. Each API request is considered an “event” which can no only read/write data but also communicate state changes.</a:t>
              </a:r>
              <a:endParaRPr lang="en-US" sz="500" dirty="0">
                <a:solidFill>
                  <a:schemeClr val="bg1">
                    <a:lumMod val="50000"/>
                  </a:schemeClr>
                </a:solidFill>
              </a:endParaRPr>
            </a:p>
          </p:txBody>
        </p:sp>
      </p:grpSp>
      <p:grpSp>
        <p:nvGrpSpPr>
          <p:cNvPr id="382" name="Group 381"/>
          <p:cNvGrpSpPr/>
          <p:nvPr/>
        </p:nvGrpSpPr>
        <p:grpSpPr>
          <a:xfrm>
            <a:off x="6550141" y="1661763"/>
            <a:ext cx="2226590" cy="719953"/>
            <a:chOff x="114390" y="929218"/>
            <a:chExt cx="3214524" cy="719953"/>
          </a:xfrm>
        </p:grpSpPr>
        <p:sp>
          <p:nvSpPr>
            <p:cNvPr id="383" name="Rectangle 382"/>
            <p:cNvSpPr/>
            <p:nvPr/>
          </p:nvSpPr>
          <p:spPr>
            <a:xfrm>
              <a:off x="114390" y="929218"/>
              <a:ext cx="3214524" cy="977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Each data product has a catalog of its data</a:t>
              </a:r>
              <a:endParaRPr lang="en-US" sz="700" b="1" dirty="0">
                <a:solidFill>
                  <a:schemeClr val="tx2"/>
                </a:solidFill>
              </a:endParaRPr>
            </a:p>
          </p:txBody>
        </p:sp>
        <p:sp>
          <p:nvSpPr>
            <p:cNvPr id="384" name="Rectangle 383"/>
            <p:cNvSpPr/>
            <p:nvPr/>
          </p:nvSpPr>
          <p:spPr>
            <a:xfrm>
              <a:off x="118157" y="1015056"/>
              <a:ext cx="2943533" cy="6341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The data product catalog describes data products understood by data consumers (meta-data) Changes to data product catalog are captured and sent in near real-time to the Enterprise Data Product Catalog</a:t>
              </a:r>
              <a:endParaRPr lang="en-US" sz="500" dirty="0">
                <a:solidFill>
                  <a:schemeClr val="bg1">
                    <a:lumMod val="50000"/>
                  </a:schemeClr>
                </a:solidFill>
              </a:endParaRPr>
            </a:p>
          </p:txBody>
        </p:sp>
      </p:grpSp>
      <p:grpSp>
        <p:nvGrpSpPr>
          <p:cNvPr id="385" name="Group 384"/>
          <p:cNvGrpSpPr/>
          <p:nvPr/>
        </p:nvGrpSpPr>
        <p:grpSpPr>
          <a:xfrm>
            <a:off x="7292019" y="3096228"/>
            <a:ext cx="1410791" cy="911760"/>
            <a:chOff x="118159" y="904199"/>
            <a:chExt cx="2769034" cy="911760"/>
          </a:xfrm>
        </p:grpSpPr>
        <p:sp>
          <p:nvSpPr>
            <p:cNvPr id="386" name="Rectangle 385"/>
            <p:cNvSpPr/>
            <p:nvPr/>
          </p:nvSpPr>
          <p:spPr>
            <a:xfrm>
              <a:off x="118159" y="904199"/>
              <a:ext cx="2769034" cy="2126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Enterprise Data Management consolidates all data platform catalogs</a:t>
              </a:r>
              <a:endParaRPr lang="en-US" sz="700" b="1" dirty="0">
                <a:solidFill>
                  <a:schemeClr val="tx2"/>
                </a:solidFill>
              </a:endParaRPr>
            </a:p>
          </p:txBody>
        </p:sp>
        <p:sp>
          <p:nvSpPr>
            <p:cNvPr id="387" name="Rectangle 386"/>
            <p:cNvSpPr/>
            <p:nvPr/>
          </p:nvSpPr>
          <p:spPr>
            <a:xfrm>
              <a:off x="118159" y="1181844"/>
              <a:ext cx="2769034" cy="6341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The persistent information store about club’s data – enterprise level meta-data, master data and reference data provides active crucial data profile, data security and data quality that supports the Federated Data </a:t>
              </a:r>
              <a:r>
                <a:rPr lang="en-US" sz="600" dirty="0">
                  <a:solidFill>
                    <a:schemeClr val="bg1">
                      <a:lumMod val="50000"/>
                    </a:schemeClr>
                  </a:solidFill>
                </a:rPr>
                <a:t>G</a:t>
              </a:r>
              <a:r>
                <a:rPr lang="en-US" sz="600" dirty="0" smtClean="0">
                  <a:solidFill>
                    <a:schemeClr val="bg1">
                      <a:lumMod val="50000"/>
                    </a:schemeClr>
                  </a:solidFill>
                </a:rPr>
                <a:t>overnance </a:t>
              </a:r>
              <a:r>
                <a:rPr lang="en-US" sz="600" dirty="0">
                  <a:solidFill>
                    <a:schemeClr val="bg1">
                      <a:lumMod val="50000"/>
                    </a:schemeClr>
                  </a:solidFill>
                </a:rPr>
                <a:t>F</a:t>
              </a:r>
              <a:r>
                <a:rPr lang="en-US" sz="600" dirty="0" smtClean="0">
                  <a:solidFill>
                    <a:schemeClr val="bg1">
                      <a:lumMod val="50000"/>
                    </a:schemeClr>
                  </a:solidFill>
                </a:rPr>
                <a:t>ramework</a:t>
              </a:r>
              <a:endParaRPr lang="en-US" sz="500" dirty="0">
                <a:solidFill>
                  <a:schemeClr val="bg1">
                    <a:lumMod val="50000"/>
                  </a:schemeClr>
                </a:solidFill>
              </a:endParaRPr>
            </a:p>
          </p:txBody>
        </p:sp>
      </p:grpSp>
      <p:grpSp>
        <p:nvGrpSpPr>
          <p:cNvPr id="391" name="Group 390"/>
          <p:cNvGrpSpPr/>
          <p:nvPr/>
        </p:nvGrpSpPr>
        <p:grpSpPr>
          <a:xfrm>
            <a:off x="690261" y="3217234"/>
            <a:ext cx="1604156" cy="874209"/>
            <a:chOff x="99450" y="861975"/>
            <a:chExt cx="3627485" cy="874209"/>
          </a:xfrm>
        </p:grpSpPr>
        <p:sp>
          <p:nvSpPr>
            <p:cNvPr id="392" name="Rectangle 391"/>
            <p:cNvSpPr/>
            <p:nvPr/>
          </p:nvSpPr>
          <p:spPr>
            <a:xfrm>
              <a:off x="99450" y="861975"/>
              <a:ext cx="3627485"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Each Data Product Domain maintains data stores on its own data platform</a:t>
              </a:r>
              <a:endParaRPr lang="en-US" sz="700" b="1" dirty="0">
                <a:solidFill>
                  <a:schemeClr val="tx2"/>
                </a:solidFill>
              </a:endParaRPr>
            </a:p>
          </p:txBody>
        </p:sp>
        <p:sp>
          <p:nvSpPr>
            <p:cNvPr id="393" name="Rectangle 392"/>
            <p:cNvSpPr/>
            <p:nvPr/>
          </p:nvSpPr>
          <p:spPr>
            <a:xfrm>
              <a:off x="107559" y="1182463"/>
              <a:ext cx="3310995" cy="553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Databases, data warehouse, data lakes, data mart are owned and managed by the data product domain on a common shared data platform (infrastructure as service) Data stores should support both operational, analytic, and engagement data for its specific Business domain.</a:t>
              </a:r>
              <a:endParaRPr lang="en-US" sz="500" dirty="0">
                <a:solidFill>
                  <a:schemeClr val="bg1">
                    <a:lumMod val="50000"/>
                  </a:schemeClr>
                </a:solidFill>
              </a:endParaRPr>
            </a:p>
          </p:txBody>
        </p:sp>
      </p:grpSp>
      <p:cxnSp>
        <p:nvCxnSpPr>
          <p:cNvPr id="400" name="Straight Arrow Connector 399"/>
          <p:cNvCxnSpPr>
            <a:stCxn id="393" idx="3"/>
            <a:endCxn id="145" idx="1"/>
          </p:cNvCxnSpPr>
          <p:nvPr/>
        </p:nvCxnSpPr>
        <p:spPr>
          <a:xfrm flipV="1">
            <a:off x="2158044" y="3353537"/>
            <a:ext cx="404394" cy="46104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3" name="Straight Arrow Connector 412"/>
          <p:cNvCxnSpPr>
            <a:endCxn id="9" idx="1"/>
          </p:cNvCxnSpPr>
          <p:nvPr/>
        </p:nvCxnSpPr>
        <p:spPr>
          <a:xfrm>
            <a:off x="3425719" y="1930997"/>
            <a:ext cx="312354" cy="214928"/>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7" name="Straight Arrow Connector 416"/>
          <p:cNvCxnSpPr/>
          <p:nvPr/>
        </p:nvCxnSpPr>
        <p:spPr>
          <a:xfrm flipH="1">
            <a:off x="5817379" y="1945752"/>
            <a:ext cx="640852" cy="50083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22" name="Straight Arrow Connector 421"/>
          <p:cNvCxnSpPr>
            <a:endCxn id="149" idx="3"/>
          </p:cNvCxnSpPr>
          <p:nvPr/>
        </p:nvCxnSpPr>
        <p:spPr>
          <a:xfrm flipH="1" flipV="1">
            <a:off x="6912539" y="2766733"/>
            <a:ext cx="297418" cy="457342"/>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432" name="Rectangle 431"/>
          <p:cNvSpPr/>
          <p:nvPr/>
        </p:nvSpPr>
        <p:spPr>
          <a:xfrm>
            <a:off x="160573" y="626027"/>
            <a:ext cx="8815212" cy="307777"/>
          </a:xfrm>
          <a:prstGeom prst="rect">
            <a:avLst/>
          </a:prstGeom>
          <a:noFill/>
        </p:spPr>
        <p:txBody>
          <a:bodyPr wrap="square">
            <a:spAutoFit/>
          </a:bodyPr>
          <a:lstStyle/>
          <a:p>
            <a:r>
              <a:rPr lang="en-US" sz="1400" dirty="0" smtClean="0">
                <a:solidFill>
                  <a:schemeClr val="tx2"/>
                </a:solidFill>
              </a:rPr>
              <a:t>Data as a Product minimizes the cost of discovering, understanding, trusting and ultimately using quality data</a:t>
            </a:r>
            <a:endParaRPr lang="en-US" sz="1400" dirty="0">
              <a:solidFill>
                <a:schemeClr val="tx2"/>
              </a:solidFill>
            </a:endParaRPr>
          </a:p>
        </p:txBody>
      </p:sp>
      <p:sp>
        <p:nvSpPr>
          <p:cNvPr id="9" name="Rectangle 8"/>
          <p:cNvSpPr/>
          <p:nvPr/>
        </p:nvSpPr>
        <p:spPr>
          <a:xfrm>
            <a:off x="3738073" y="2039357"/>
            <a:ext cx="993962" cy="2131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2562438" y="2995810"/>
            <a:ext cx="2168249" cy="71545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5431679" y="2409481"/>
            <a:ext cx="385699" cy="71545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6317075" y="2355244"/>
            <a:ext cx="595464" cy="82297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flipV="1">
            <a:off x="6529131" y="429098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166" name="Rectangle 165"/>
          <p:cNvSpPr/>
          <p:nvPr/>
        </p:nvSpPr>
        <p:spPr>
          <a:xfrm>
            <a:off x="3732451" y="2480758"/>
            <a:ext cx="998235" cy="33856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7" name="Group 166"/>
          <p:cNvGrpSpPr/>
          <p:nvPr/>
        </p:nvGrpSpPr>
        <p:grpSpPr>
          <a:xfrm>
            <a:off x="471565" y="2007218"/>
            <a:ext cx="1938746" cy="773067"/>
            <a:chOff x="99450" y="861975"/>
            <a:chExt cx="3627485" cy="773067"/>
          </a:xfrm>
        </p:grpSpPr>
        <p:sp>
          <p:nvSpPr>
            <p:cNvPr id="168" name="Rectangle 167"/>
            <p:cNvSpPr/>
            <p:nvPr/>
          </p:nvSpPr>
          <p:spPr>
            <a:xfrm>
              <a:off x="99450" y="861975"/>
              <a:ext cx="3627485"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Data Products are produced with commitment for consumption</a:t>
              </a:r>
              <a:endParaRPr lang="en-US" sz="700" b="1" dirty="0">
                <a:solidFill>
                  <a:schemeClr val="tx2"/>
                </a:solidFill>
              </a:endParaRPr>
            </a:p>
          </p:txBody>
        </p:sp>
        <p:sp>
          <p:nvSpPr>
            <p:cNvPr id="169" name="Rectangle 168"/>
            <p:cNvSpPr/>
            <p:nvPr/>
          </p:nvSpPr>
          <p:spPr>
            <a:xfrm>
              <a:off x="107750" y="1081321"/>
              <a:ext cx="3452080" cy="553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a:solidFill>
                    <a:schemeClr val="bg1">
                      <a:lumMod val="50000"/>
                    </a:schemeClr>
                  </a:solidFill>
                </a:rPr>
                <a:t>Data Product is node composited from a set of operational, analytics and engagement data of different data stores, for which has its own lifecycle, built autonomously and has commitment for </a:t>
              </a:r>
              <a:r>
                <a:rPr lang="en-US" sz="600" dirty="0" smtClean="0">
                  <a:solidFill>
                    <a:schemeClr val="bg1">
                      <a:lumMod val="50000"/>
                    </a:schemeClr>
                  </a:solidFill>
                </a:rPr>
                <a:t>consumption.</a:t>
              </a:r>
              <a:endParaRPr lang="en-US" sz="500" dirty="0">
                <a:solidFill>
                  <a:schemeClr val="bg1">
                    <a:lumMod val="50000"/>
                  </a:schemeClr>
                </a:solidFill>
              </a:endParaRPr>
            </a:p>
          </p:txBody>
        </p:sp>
      </p:grpSp>
      <p:cxnSp>
        <p:nvCxnSpPr>
          <p:cNvPr id="170" name="Straight Arrow Connector 169"/>
          <p:cNvCxnSpPr>
            <a:stCxn id="169" idx="3"/>
            <a:endCxn id="166" idx="1"/>
          </p:cNvCxnSpPr>
          <p:nvPr/>
        </p:nvCxnSpPr>
        <p:spPr>
          <a:xfrm>
            <a:off x="2321000" y="2503425"/>
            <a:ext cx="1411451" cy="146617"/>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4574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Target State – AIM of THIS Presentation</a:t>
            </a:r>
            <a:endParaRPr lang="en-GB" sz="1800" dirty="0">
              <a:solidFill>
                <a:srgbClr val="C00000"/>
              </a:solidFill>
            </a:endParaRPr>
          </a:p>
        </p:txBody>
      </p:sp>
      <p:sp>
        <p:nvSpPr>
          <p:cNvPr id="4" name="TextBox 3"/>
          <p:cNvSpPr txBox="1"/>
          <p:nvPr/>
        </p:nvSpPr>
        <p:spPr>
          <a:xfrm>
            <a:off x="381000" y="895350"/>
            <a:ext cx="8153400" cy="3231654"/>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This Document outlines the TARGET state of the HKJC from various Architecture views</a:t>
            </a:r>
          </a:p>
          <a:p>
            <a:pPr marL="693059" lvl="1" indent="-285750">
              <a:buFont typeface="Arial" panose="020B0604020202020204" pitchFamily="34" charset="0"/>
              <a:buChar char="•"/>
            </a:pPr>
            <a:r>
              <a:rPr lang="en-US" b="1" dirty="0" smtClean="0"/>
              <a:t>The Enterprise Views show the PRIMITIVE Building Blocks Required to Support the Target State</a:t>
            </a:r>
          </a:p>
          <a:p>
            <a:pPr marL="693059" lvl="1" indent="-285750">
              <a:buFont typeface="Arial" panose="020B0604020202020204" pitchFamily="34" charset="0"/>
              <a:buChar char="•"/>
            </a:pPr>
            <a:r>
              <a:rPr lang="en-US" b="1" dirty="0" smtClean="0"/>
              <a:t>The Composite Views  show the Deployment outlines from a Capability/Service View and then from a Deployment View</a:t>
            </a:r>
          </a:p>
          <a:p>
            <a:pPr marL="285750" indent="-285750">
              <a:buFont typeface="Arial" panose="020B0604020202020204" pitchFamily="34" charset="0"/>
              <a:buChar char="•"/>
            </a:pPr>
            <a:r>
              <a:rPr lang="en-US" b="1" dirty="0" smtClean="0"/>
              <a:t>The Document does not indicate the transitional states, which can only be derived once the TARGET state is approved.</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endParaRPr lang="en-US" b="1" dirty="0"/>
          </a:p>
          <a:p>
            <a:pPr algn="ctr"/>
            <a:r>
              <a:rPr lang="en-US" sz="2400" b="1" dirty="0" smtClean="0">
                <a:solidFill>
                  <a:srgbClr val="FF0000"/>
                </a:solidFill>
              </a:rPr>
              <a:t>To seek ENDORSEMENT for the </a:t>
            </a:r>
            <a:r>
              <a:rPr lang="en-US" sz="2400" b="1" u="sng" dirty="0" smtClean="0">
                <a:solidFill>
                  <a:srgbClr val="FF0000"/>
                </a:solidFill>
              </a:rPr>
              <a:t>ARCHITECTURE</a:t>
            </a:r>
            <a:r>
              <a:rPr lang="en-US" sz="2400" b="1" dirty="0" smtClean="0">
                <a:solidFill>
                  <a:srgbClr val="FF0000"/>
                </a:solidFill>
              </a:rPr>
              <a:t> TARGET STATE</a:t>
            </a:r>
            <a:endParaRPr lang="en-US" sz="2400" dirty="0" smtClean="0">
              <a:solidFill>
                <a:srgbClr val="FF0000"/>
              </a:solidFill>
            </a:endParaRPr>
          </a:p>
        </p:txBody>
      </p:sp>
    </p:spTree>
    <p:extLst>
      <p:ext uri="{BB962C8B-B14F-4D97-AF65-F5344CB8AC3E}">
        <p14:creationId xmlns:p14="http://schemas.microsoft.com/office/powerpoint/2010/main" val="4212957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29</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3. Data Lineage and Change Audit Log Architecture</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pSp>
        <p:nvGrpSpPr>
          <p:cNvPr id="1074" name="Group 1073"/>
          <p:cNvGrpSpPr/>
          <p:nvPr/>
        </p:nvGrpSpPr>
        <p:grpSpPr>
          <a:xfrm>
            <a:off x="2441981" y="2097992"/>
            <a:ext cx="3505200" cy="2094198"/>
            <a:chOff x="2438400" y="1158956"/>
            <a:chExt cx="3505200" cy="2094198"/>
          </a:xfrm>
        </p:grpSpPr>
        <p:sp>
          <p:nvSpPr>
            <p:cNvPr id="185" name="Rectangle 184"/>
            <p:cNvSpPr/>
            <p:nvPr/>
          </p:nvSpPr>
          <p:spPr>
            <a:xfrm>
              <a:off x="2438400" y="1352550"/>
              <a:ext cx="3505200" cy="190060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 name="Group 1"/>
            <p:cNvGrpSpPr/>
            <p:nvPr/>
          </p:nvGrpSpPr>
          <p:grpSpPr>
            <a:xfrm>
              <a:off x="2676038" y="2130620"/>
              <a:ext cx="449580" cy="439606"/>
              <a:chOff x="761706" y="1997725"/>
              <a:chExt cx="449580" cy="439606"/>
            </a:xfrm>
          </p:grpSpPr>
          <p:sp>
            <p:nvSpPr>
              <p:cNvPr id="188" name="Rectangle 187"/>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189" name="Rectangle 188"/>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195" name="Rectangle 194"/>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0" name="Rectangle 199"/>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6" name="Rectangle 205"/>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8" name="Rectangle 207"/>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9" name="Rectangle 208"/>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11" name="Rectangle 210"/>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212" name="Picture 21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4292" y="2121969"/>
                <a:ext cx="244408" cy="191118"/>
              </a:xfrm>
              <a:prstGeom prst="rect">
                <a:avLst/>
              </a:prstGeom>
            </p:spPr>
          </p:pic>
        </p:grpSp>
        <p:grpSp>
          <p:nvGrpSpPr>
            <p:cNvPr id="14" name="Group 13"/>
            <p:cNvGrpSpPr/>
            <p:nvPr/>
          </p:nvGrpSpPr>
          <p:grpSpPr>
            <a:xfrm>
              <a:off x="3457420" y="2125797"/>
              <a:ext cx="449580" cy="439606"/>
              <a:chOff x="3573486" y="2266950"/>
              <a:chExt cx="449580" cy="439606"/>
            </a:xfrm>
          </p:grpSpPr>
          <p:grpSp>
            <p:nvGrpSpPr>
              <p:cNvPr id="213" name="Group 212"/>
              <p:cNvGrpSpPr/>
              <p:nvPr/>
            </p:nvGrpSpPr>
            <p:grpSpPr>
              <a:xfrm>
                <a:off x="3573486" y="2266950"/>
                <a:ext cx="449580" cy="439606"/>
                <a:chOff x="761706" y="1997725"/>
                <a:chExt cx="449580" cy="439606"/>
              </a:xfrm>
            </p:grpSpPr>
            <p:sp>
              <p:nvSpPr>
                <p:cNvPr id="214" name="Rectangle 213"/>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0" name="Rectangle 219"/>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1" name="Rectangle 220"/>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2" name="Rectangle 221"/>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3" name="Rectangle 222"/>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5" name="Rectangle 224"/>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7" name="Rectangle 226"/>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0" name="Rectangle 229"/>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pic>
            <p:nvPicPr>
              <p:cNvPr id="256" name="Picture 255"/>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32500" y="2404671"/>
                <a:ext cx="164165" cy="164165"/>
              </a:xfrm>
              <a:prstGeom prst="rect">
                <a:avLst/>
              </a:prstGeom>
            </p:spPr>
          </p:pic>
        </p:grpSp>
        <p:grpSp>
          <p:nvGrpSpPr>
            <p:cNvPr id="24" name="Group 23"/>
            <p:cNvGrpSpPr/>
            <p:nvPr/>
          </p:nvGrpSpPr>
          <p:grpSpPr>
            <a:xfrm>
              <a:off x="4202061" y="2132638"/>
              <a:ext cx="449580" cy="439606"/>
              <a:chOff x="4474538" y="2266950"/>
              <a:chExt cx="449580" cy="439606"/>
            </a:xfrm>
          </p:grpSpPr>
          <p:grpSp>
            <p:nvGrpSpPr>
              <p:cNvPr id="239" name="Group 238"/>
              <p:cNvGrpSpPr/>
              <p:nvPr/>
            </p:nvGrpSpPr>
            <p:grpSpPr>
              <a:xfrm>
                <a:off x="4474538" y="2266950"/>
                <a:ext cx="449580" cy="439606"/>
                <a:chOff x="761706" y="1997725"/>
                <a:chExt cx="449580" cy="439606"/>
              </a:xfrm>
            </p:grpSpPr>
            <p:sp>
              <p:nvSpPr>
                <p:cNvPr id="247" name="Rectangle 246"/>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8" name="Rectangle 247"/>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9" name="Rectangle 248"/>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0" name="Rectangle 249"/>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1" name="Rectangle 250"/>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2" name="Rectangle 251"/>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3" name="Rectangle 252"/>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4" name="Rectangle 253"/>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pic>
            <p:nvPicPr>
              <p:cNvPr id="257" name="Picture 256"/>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726" y="2408360"/>
                <a:ext cx="154845" cy="147141"/>
              </a:xfrm>
              <a:prstGeom prst="rect">
                <a:avLst/>
              </a:prstGeom>
            </p:spPr>
          </p:pic>
        </p:grpSp>
        <p:sp>
          <p:nvSpPr>
            <p:cNvPr id="26" name="Can 25"/>
            <p:cNvSpPr/>
            <p:nvPr/>
          </p:nvSpPr>
          <p:spPr>
            <a:xfrm rot="5400000">
              <a:off x="4109171" y="1212550"/>
              <a:ext cx="222481" cy="916089"/>
            </a:xfrm>
            <a:prstGeom prst="can">
              <a:avLst>
                <a:gd name="adj" fmla="val 57293"/>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pic>
          <p:nvPicPr>
            <p:cNvPr id="259" name="Picture 25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132609" y="1579992"/>
              <a:ext cx="180058" cy="182998"/>
            </a:xfrm>
            <a:prstGeom prst="rect">
              <a:avLst/>
            </a:prstGeom>
            <a:solidFill>
              <a:schemeClr val="tx2"/>
            </a:solidFill>
          </p:spPr>
        </p:pic>
        <p:grpSp>
          <p:nvGrpSpPr>
            <p:cNvPr id="41" name="Group 40"/>
            <p:cNvGrpSpPr/>
            <p:nvPr/>
          </p:nvGrpSpPr>
          <p:grpSpPr>
            <a:xfrm>
              <a:off x="4895378" y="2043715"/>
              <a:ext cx="245882" cy="439606"/>
              <a:chOff x="4967125" y="1984273"/>
              <a:chExt cx="245882" cy="439606"/>
            </a:xfrm>
          </p:grpSpPr>
          <p:sp>
            <p:nvSpPr>
              <p:cNvPr id="260" name="Rectangle 259"/>
              <p:cNvSpPr/>
              <p:nvPr/>
            </p:nvSpPr>
            <p:spPr>
              <a:xfrm>
                <a:off x="4967125" y="1984273"/>
                <a:ext cx="245882" cy="439606"/>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35" name="Picture 34"/>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90127" y="2013599"/>
                <a:ext cx="199878" cy="190476"/>
              </a:xfrm>
              <a:prstGeom prst="rect">
                <a:avLst/>
              </a:prstGeom>
              <a:solidFill>
                <a:schemeClr val="bg1"/>
              </a:solidFill>
            </p:spPr>
          </p:pic>
          <p:pic>
            <p:nvPicPr>
              <p:cNvPr id="36" name="Picture 35"/>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90127" y="2204075"/>
                <a:ext cx="199878" cy="190476"/>
              </a:xfrm>
              <a:prstGeom prst="rect">
                <a:avLst/>
              </a:prstGeom>
              <a:solidFill>
                <a:schemeClr val="bg1"/>
              </a:solidFill>
            </p:spPr>
          </p:pic>
        </p:grpSp>
        <p:sp>
          <p:nvSpPr>
            <p:cNvPr id="263" name="Rectangle 262"/>
            <p:cNvSpPr/>
            <p:nvPr/>
          </p:nvSpPr>
          <p:spPr>
            <a:xfrm>
              <a:off x="4180459" y="2571750"/>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Engagement Data</a:t>
              </a:r>
              <a:endParaRPr lang="en-US" sz="500" dirty="0">
                <a:solidFill>
                  <a:schemeClr val="bg1">
                    <a:lumMod val="50000"/>
                  </a:schemeClr>
                </a:solidFill>
              </a:endParaRPr>
            </a:p>
          </p:txBody>
        </p:sp>
        <p:sp>
          <p:nvSpPr>
            <p:cNvPr id="265" name="Rectangle 264"/>
            <p:cNvSpPr/>
            <p:nvPr/>
          </p:nvSpPr>
          <p:spPr>
            <a:xfrm>
              <a:off x="4800600" y="2503392"/>
              <a:ext cx="437248" cy="2811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Change / Audit Log (Immutable)</a:t>
              </a:r>
              <a:endParaRPr lang="en-US" sz="500" b="1" dirty="0">
                <a:solidFill>
                  <a:schemeClr val="tx2"/>
                </a:solidFill>
              </a:endParaRPr>
            </a:p>
          </p:txBody>
        </p:sp>
        <p:sp>
          <p:nvSpPr>
            <p:cNvPr id="266" name="Rectangle 265"/>
            <p:cNvSpPr/>
            <p:nvPr/>
          </p:nvSpPr>
          <p:spPr>
            <a:xfrm>
              <a:off x="5431251" y="1815272"/>
              <a:ext cx="38254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Data Product Catalog</a:t>
              </a:r>
              <a:endParaRPr lang="en-US" sz="500" b="1" dirty="0">
                <a:solidFill>
                  <a:schemeClr val="tx2"/>
                </a:solidFill>
              </a:endParaRPr>
            </a:p>
          </p:txBody>
        </p:sp>
        <p:grpSp>
          <p:nvGrpSpPr>
            <p:cNvPr id="43" name="Group 42"/>
            <p:cNvGrpSpPr/>
            <p:nvPr/>
          </p:nvGrpSpPr>
          <p:grpSpPr>
            <a:xfrm>
              <a:off x="2590800" y="2917752"/>
              <a:ext cx="3224578" cy="151991"/>
              <a:chOff x="2590800" y="2917752"/>
              <a:chExt cx="3224578" cy="151991"/>
            </a:xfrm>
          </p:grpSpPr>
          <p:sp>
            <p:nvSpPr>
              <p:cNvPr id="42" name="Rounded Rectangle 41"/>
              <p:cNvSpPr/>
              <p:nvPr/>
            </p:nvSpPr>
            <p:spPr>
              <a:xfrm>
                <a:off x="2590800" y="2917752"/>
                <a:ext cx="3224578" cy="151991"/>
              </a:xfrm>
              <a:prstGeom prst="round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sp>
            <p:nvSpPr>
              <p:cNvPr id="267" name="Rectangle 266"/>
              <p:cNvSpPr/>
              <p:nvPr/>
            </p:nvSpPr>
            <p:spPr>
              <a:xfrm>
                <a:off x="3719017" y="2925059"/>
                <a:ext cx="966087" cy="1348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Change Data Capture</a:t>
                </a:r>
                <a:endParaRPr lang="en-US" sz="500" b="1" dirty="0">
                  <a:solidFill>
                    <a:schemeClr val="tx2"/>
                  </a:solidFill>
                </a:endParaRPr>
              </a:p>
            </p:txBody>
          </p:sp>
        </p:grpSp>
        <p:cxnSp>
          <p:nvCxnSpPr>
            <p:cNvPr id="269" name="Elbow Connector 268"/>
            <p:cNvCxnSpPr>
              <a:stCxn id="189" idx="0"/>
              <a:endCxn id="308" idx="2"/>
            </p:cNvCxnSpPr>
            <p:nvPr/>
          </p:nvCxnSpPr>
          <p:spPr>
            <a:xfrm rot="5400000" flipH="1" flipV="1">
              <a:off x="3439346" y="1348934"/>
              <a:ext cx="243169" cy="1320205"/>
            </a:xfrm>
            <a:prstGeom prst="bentConnector3">
              <a:avLst>
                <a:gd name="adj1" fmla="val 50000"/>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Elbow Connector 269"/>
            <p:cNvCxnSpPr>
              <a:stCxn id="248" idx="0"/>
            </p:cNvCxnSpPr>
            <p:nvPr/>
          </p:nvCxnSpPr>
          <p:spPr>
            <a:xfrm rot="16200000" flipV="1">
              <a:off x="4198290" y="1904077"/>
              <a:ext cx="250682" cy="206440"/>
            </a:xfrm>
            <a:prstGeom prst="bentConnector3">
              <a:avLst>
                <a:gd name="adj1" fmla="val 48898"/>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Elbow Connector 270"/>
            <p:cNvCxnSpPr>
              <a:stCxn id="220" idx="0"/>
              <a:endCxn id="308" idx="2"/>
            </p:cNvCxnSpPr>
            <p:nvPr/>
          </p:nvCxnSpPr>
          <p:spPr>
            <a:xfrm rot="5400000" flipH="1" flipV="1">
              <a:off x="3832448" y="1737213"/>
              <a:ext cx="238346" cy="538823"/>
            </a:xfrm>
            <a:prstGeom prst="bentConnector3">
              <a:avLst>
                <a:gd name="adj1" fmla="val 50000"/>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Elbow Connector 271"/>
            <p:cNvCxnSpPr>
              <a:stCxn id="260" idx="0"/>
            </p:cNvCxnSpPr>
            <p:nvPr/>
          </p:nvCxnSpPr>
          <p:spPr>
            <a:xfrm rot="16200000" flipV="1">
              <a:off x="4643091" y="1668487"/>
              <a:ext cx="212585" cy="537872"/>
            </a:xfrm>
            <a:prstGeom prst="bentConnector2">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3" name="Rectangle 272"/>
            <p:cNvSpPr/>
            <p:nvPr/>
          </p:nvSpPr>
          <p:spPr>
            <a:xfrm flipV="1">
              <a:off x="2827822" y="2894892"/>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4" name="Rectangle 273"/>
            <p:cNvSpPr/>
            <p:nvPr/>
          </p:nvSpPr>
          <p:spPr>
            <a:xfrm flipV="1">
              <a:off x="3617881" y="2896151"/>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5" name="Rectangle 274"/>
            <p:cNvSpPr/>
            <p:nvPr/>
          </p:nvSpPr>
          <p:spPr>
            <a:xfrm flipV="1">
              <a:off x="4349427" y="2890770"/>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6" name="Rectangle 275"/>
            <p:cNvSpPr/>
            <p:nvPr/>
          </p:nvSpPr>
          <p:spPr>
            <a:xfrm flipV="1">
              <a:off x="4948887" y="289227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7" name="Rectangle 276"/>
            <p:cNvSpPr/>
            <p:nvPr/>
          </p:nvSpPr>
          <p:spPr>
            <a:xfrm flipV="1">
              <a:off x="5550140" y="2890770"/>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78" name="Straight Connector 77"/>
            <p:cNvCxnSpPr>
              <a:stCxn id="266" idx="2"/>
              <a:endCxn id="277" idx="2"/>
            </p:cNvCxnSpPr>
            <p:nvPr/>
          </p:nvCxnSpPr>
          <p:spPr>
            <a:xfrm flipH="1">
              <a:off x="5622383" y="2108169"/>
              <a:ext cx="141" cy="78260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65" idx="2"/>
              <a:endCxn id="276" idx="2"/>
            </p:cNvCxnSpPr>
            <p:nvPr/>
          </p:nvCxnSpPr>
          <p:spPr>
            <a:xfrm>
              <a:off x="5019224" y="2784544"/>
              <a:ext cx="1906" cy="10773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a:stCxn id="263" idx="2"/>
              <a:endCxn id="275" idx="2"/>
            </p:cNvCxnSpPr>
            <p:nvPr/>
          </p:nvCxnSpPr>
          <p:spPr>
            <a:xfrm flipH="1">
              <a:off x="4421670" y="2752979"/>
              <a:ext cx="1" cy="13779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0" name="Rectangle 279"/>
            <p:cNvSpPr/>
            <p:nvPr/>
          </p:nvSpPr>
          <p:spPr>
            <a:xfrm>
              <a:off x="3447618" y="2572388"/>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Analytic</a:t>
              </a:r>
            </a:p>
            <a:p>
              <a:pPr algn="ctr"/>
              <a:r>
                <a:rPr lang="en-US" sz="600" dirty="0" smtClean="0">
                  <a:solidFill>
                    <a:schemeClr val="bg1">
                      <a:lumMod val="50000"/>
                    </a:schemeClr>
                  </a:solidFill>
                </a:rPr>
                <a:t>Data</a:t>
              </a:r>
              <a:endParaRPr lang="en-US" sz="500" dirty="0">
                <a:solidFill>
                  <a:schemeClr val="bg1">
                    <a:lumMod val="50000"/>
                  </a:schemeClr>
                </a:solidFill>
              </a:endParaRPr>
            </a:p>
          </p:txBody>
        </p:sp>
        <p:cxnSp>
          <p:nvCxnSpPr>
            <p:cNvPr id="281" name="Straight Connector 280"/>
            <p:cNvCxnSpPr>
              <a:stCxn id="280" idx="2"/>
              <a:endCxn id="274" idx="2"/>
            </p:cNvCxnSpPr>
            <p:nvPr/>
          </p:nvCxnSpPr>
          <p:spPr>
            <a:xfrm>
              <a:off x="3688830" y="2753617"/>
              <a:ext cx="1294" cy="142534"/>
            </a:xfrm>
            <a:prstGeom prst="line">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2" name="Rectangle 281"/>
            <p:cNvSpPr/>
            <p:nvPr/>
          </p:nvSpPr>
          <p:spPr>
            <a:xfrm>
              <a:off x="2657820" y="2582869"/>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Operational</a:t>
              </a:r>
            </a:p>
            <a:p>
              <a:pPr algn="ctr"/>
              <a:r>
                <a:rPr lang="en-US" sz="600" dirty="0" smtClean="0">
                  <a:solidFill>
                    <a:schemeClr val="bg1">
                      <a:lumMod val="50000"/>
                    </a:schemeClr>
                  </a:solidFill>
                </a:rPr>
                <a:t>Data</a:t>
              </a:r>
              <a:endParaRPr lang="en-US" sz="500" dirty="0">
                <a:solidFill>
                  <a:schemeClr val="bg1">
                    <a:lumMod val="50000"/>
                  </a:schemeClr>
                </a:solidFill>
              </a:endParaRPr>
            </a:p>
          </p:txBody>
        </p:sp>
        <p:cxnSp>
          <p:nvCxnSpPr>
            <p:cNvPr id="283" name="Straight Connector 282"/>
            <p:cNvCxnSpPr>
              <a:stCxn id="282" idx="2"/>
              <a:endCxn id="273" idx="2"/>
            </p:cNvCxnSpPr>
            <p:nvPr/>
          </p:nvCxnSpPr>
          <p:spPr>
            <a:xfrm>
              <a:off x="2899032" y="2764098"/>
              <a:ext cx="1033" cy="130794"/>
            </a:xfrm>
            <a:prstGeom prst="line">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33" name="Group 132"/>
            <p:cNvGrpSpPr/>
            <p:nvPr/>
          </p:nvGrpSpPr>
          <p:grpSpPr>
            <a:xfrm>
              <a:off x="4184537" y="1163720"/>
              <a:ext cx="76200" cy="395634"/>
              <a:chOff x="4184537" y="1163720"/>
              <a:chExt cx="76200" cy="395634"/>
            </a:xfrm>
          </p:grpSpPr>
          <p:cxnSp>
            <p:nvCxnSpPr>
              <p:cNvPr id="284" name="Straight Connector 283"/>
              <p:cNvCxnSpPr>
                <a:stCxn id="129" idx="4"/>
                <a:endCxn id="26" idx="2"/>
              </p:cNvCxnSpPr>
              <p:nvPr/>
            </p:nvCxnSpPr>
            <p:spPr>
              <a:xfrm flipH="1">
                <a:off x="4220411" y="1239920"/>
                <a:ext cx="2226" cy="319434"/>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9" name="Oval 128"/>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grpSp>
          <p:nvGrpSpPr>
            <p:cNvPr id="285" name="Group 284"/>
            <p:cNvGrpSpPr/>
            <p:nvPr/>
          </p:nvGrpSpPr>
          <p:grpSpPr>
            <a:xfrm>
              <a:off x="4572000" y="1162616"/>
              <a:ext cx="76200" cy="400398"/>
              <a:chOff x="4184537" y="1163720"/>
              <a:chExt cx="76200" cy="400398"/>
            </a:xfrm>
          </p:grpSpPr>
          <p:cxnSp>
            <p:nvCxnSpPr>
              <p:cNvPr id="286" name="Straight Connector 285"/>
              <p:cNvCxnSpPr>
                <a:stCxn id="287" idx="4"/>
              </p:cNvCxnSpPr>
              <p:nvPr/>
            </p:nvCxnSpPr>
            <p:spPr>
              <a:xfrm>
                <a:off x="4222637" y="1239920"/>
                <a:ext cx="1" cy="324198"/>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7" name="Oval 286"/>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grpSp>
          <p:nvGrpSpPr>
            <p:cNvPr id="288" name="Group 287"/>
            <p:cNvGrpSpPr/>
            <p:nvPr/>
          </p:nvGrpSpPr>
          <p:grpSpPr>
            <a:xfrm>
              <a:off x="3810000" y="1158956"/>
              <a:ext cx="76200" cy="400398"/>
              <a:chOff x="4184537" y="1163720"/>
              <a:chExt cx="76200" cy="400398"/>
            </a:xfrm>
          </p:grpSpPr>
          <p:cxnSp>
            <p:nvCxnSpPr>
              <p:cNvPr id="289" name="Straight Connector 288"/>
              <p:cNvCxnSpPr>
                <a:stCxn id="290" idx="4"/>
              </p:cNvCxnSpPr>
              <p:nvPr/>
            </p:nvCxnSpPr>
            <p:spPr>
              <a:xfrm>
                <a:off x="4222637" y="1239920"/>
                <a:ext cx="1" cy="324198"/>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90" name="Oval 289"/>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sp>
          <p:nvSpPr>
            <p:cNvPr id="308" name="Rectangle 307"/>
            <p:cNvSpPr/>
            <p:nvPr/>
          </p:nvSpPr>
          <p:spPr>
            <a:xfrm>
              <a:off x="3979821" y="1769619"/>
              <a:ext cx="482423" cy="1178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Data Product</a:t>
              </a:r>
              <a:endParaRPr lang="en-US" sz="500" dirty="0">
                <a:solidFill>
                  <a:schemeClr val="bg1">
                    <a:lumMod val="50000"/>
                  </a:schemeClr>
                </a:solidFill>
              </a:endParaRPr>
            </a:p>
          </p:txBody>
        </p:sp>
        <p:cxnSp>
          <p:nvCxnSpPr>
            <p:cNvPr id="322" name="Straight Connector 321"/>
            <p:cNvCxnSpPr>
              <a:stCxn id="26" idx="1"/>
              <a:endCxn id="328" idx="1"/>
            </p:cNvCxnSpPr>
            <p:nvPr/>
          </p:nvCxnSpPr>
          <p:spPr>
            <a:xfrm>
              <a:off x="4678456" y="1670595"/>
              <a:ext cx="811997" cy="7906"/>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57" name="Group 1056"/>
            <p:cNvGrpSpPr/>
            <p:nvPr/>
          </p:nvGrpSpPr>
          <p:grpSpPr>
            <a:xfrm>
              <a:off x="5490453" y="1555221"/>
              <a:ext cx="245882" cy="246560"/>
              <a:chOff x="5490453" y="1555221"/>
              <a:chExt cx="245882" cy="246560"/>
            </a:xfrm>
          </p:grpSpPr>
          <p:sp>
            <p:nvSpPr>
              <p:cNvPr id="328" name="Rectangle 327"/>
              <p:cNvSpPr/>
              <p:nvPr/>
            </p:nvSpPr>
            <p:spPr>
              <a:xfrm>
                <a:off x="5490453" y="1555221"/>
                <a:ext cx="245882" cy="246560"/>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1056" name="Picture 1055"/>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33157" y="1579992"/>
                <a:ext cx="164715" cy="195424"/>
              </a:xfrm>
              <a:prstGeom prst="rect">
                <a:avLst/>
              </a:prstGeom>
            </p:spPr>
          </p:pic>
        </p:grpSp>
      </p:grpSp>
      <p:grpSp>
        <p:nvGrpSpPr>
          <p:cNvPr id="1062" name="Group 1061"/>
          <p:cNvGrpSpPr/>
          <p:nvPr/>
        </p:nvGrpSpPr>
        <p:grpSpPr>
          <a:xfrm>
            <a:off x="6290080" y="2295242"/>
            <a:ext cx="647701" cy="912506"/>
            <a:chOff x="6668614" y="1356206"/>
            <a:chExt cx="647701" cy="912506"/>
          </a:xfrm>
        </p:grpSpPr>
        <p:sp>
          <p:nvSpPr>
            <p:cNvPr id="350" name="Rectangle 349"/>
            <p:cNvSpPr/>
            <p:nvPr/>
          </p:nvSpPr>
          <p:spPr>
            <a:xfrm>
              <a:off x="6668614" y="1356206"/>
              <a:ext cx="647701" cy="91250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331" name="Group 330"/>
            <p:cNvGrpSpPr/>
            <p:nvPr/>
          </p:nvGrpSpPr>
          <p:grpSpPr>
            <a:xfrm>
              <a:off x="6776276" y="1439461"/>
              <a:ext cx="449580" cy="439606"/>
              <a:chOff x="761706" y="1997725"/>
              <a:chExt cx="449580" cy="439606"/>
            </a:xfrm>
          </p:grpSpPr>
          <p:sp>
            <p:nvSpPr>
              <p:cNvPr id="332" name="Rectangle 331"/>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3" name="Rectangle 332"/>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4" name="Rectangle 333"/>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5" name="Rectangle 334"/>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6" name="Rectangle 335"/>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7" name="Rectangle 336"/>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8" name="Rectangle 337"/>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9" name="Rectangle 338"/>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1058" name="Group 1057"/>
            <p:cNvGrpSpPr/>
            <p:nvPr/>
          </p:nvGrpSpPr>
          <p:grpSpPr>
            <a:xfrm>
              <a:off x="6905816" y="1566607"/>
              <a:ext cx="189553" cy="189351"/>
              <a:chOff x="6932171" y="1509543"/>
              <a:chExt cx="189553" cy="189351"/>
            </a:xfrm>
          </p:grpSpPr>
          <p:pic>
            <p:nvPicPr>
              <p:cNvPr id="344" name="Picture 343"/>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345" name="Picture 344"/>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346" name="Picture 345"/>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347" name="Picture 346"/>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348" name="Picture 34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sp>
          <p:nvSpPr>
            <p:cNvPr id="351" name="Rectangle 350"/>
            <p:cNvSpPr/>
            <p:nvPr/>
          </p:nvSpPr>
          <p:spPr>
            <a:xfrm>
              <a:off x="6707731" y="1902339"/>
              <a:ext cx="56946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Enterprise Data Management</a:t>
              </a:r>
              <a:endParaRPr lang="en-US" sz="500" b="1" dirty="0">
                <a:solidFill>
                  <a:schemeClr val="tx2"/>
                </a:solidFill>
              </a:endParaRPr>
            </a:p>
          </p:txBody>
        </p:sp>
      </p:grpSp>
      <p:sp>
        <p:nvSpPr>
          <p:cNvPr id="360" name="Rounded Rectangle 359"/>
          <p:cNvSpPr/>
          <p:nvPr/>
        </p:nvSpPr>
        <p:spPr>
          <a:xfrm>
            <a:off x="2441981" y="4314855"/>
            <a:ext cx="4495800" cy="19786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2"/>
                </a:solidFill>
              </a:rPr>
              <a:t>Enterprise Event Streaming </a:t>
            </a:r>
            <a:r>
              <a:rPr lang="en-US" sz="600" b="1" dirty="0" smtClean="0">
                <a:solidFill>
                  <a:schemeClr val="tx2"/>
                </a:solidFill>
              </a:rPr>
              <a:t>Platform (Solace</a:t>
            </a:r>
            <a:r>
              <a:rPr lang="en-US" sz="600" b="1" dirty="0">
                <a:solidFill>
                  <a:schemeClr val="tx2"/>
                </a:solidFill>
              </a:rPr>
              <a:t>)</a:t>
            </a:r>
          </a:p>
        </p:txBody>
      </p:sp>
      <p:cxnSp>
        <p:nvCxnSpPr>
          <p:cNvPr id="362" name="Straight Connector 361"/>
          <p:cNvCxnSpPr>
            <a:stCxn id="367" idx="2"/>
            <a:endCxn id="42" idx="2"/>
          </p:cNvCxnSpPr>
          <p:nvPr/>
        </p:nvCxnSpPr>
        <p:spPr>
          <a:xfrm flipH="1" flipV="1">
            <a:off x="4206670" y="4008779"/>
            <a:ext cx="1156" cy="282206"/>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7" name="Rectangle 366"/>
          <p:cNvSpPr/>
          <p:nvPr/>
        </p:nvSpPr>
        <p:spPr>
          <a:xfrm flipV="1">
            <a:off x="4135583" y="429098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371" name="Straight Connector 370"/>
          <p:cNvCxnSpPr>
            <a:stCxn id="372" idx="2"/>
            <a:endCxn id="350" idx="2"/>
          </p:cNvCxnSpPr>
          <p:nvPr/>
        </p:nvCxnSpPr>
        <p:spPr>
          <a:xfrm flipV="1">
            <a:off x="6601374" y="3207748"/>
            <a:ext cx="12557" cy="1083237"/>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2" name="Rectangle 371"/>
          <p:cNvSpPr/>
          <p:nvPr/>
        </p:nvSpPr>
        <p:spPr>
          <a:xfrm flipV="1">
            <a:off x="6529131" y="429098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nvGrpSpPr>
          <p:cNvPr id="388" name="Group 387"/>
          <p:cNvGrpSpPr/>
          <p:nvPr/>
        </p:nvGrpSpPr>
        <p:grpSpPr>
          <a:xfrm>
            <a:off x="2679619" y="1455224"/>
            <a:ext cx="3432581" cy="809546"/>
            <a:chOff x="-652198" y="955863"/>
            <a:chExt cx="6737308" cy="809546"/>
          </a:xfrm>
        </p:grpSpPr>
        <p:sp>
          <p:nvSpPr>
            <p:cNvPr id="389" name="Rectangle 388"/>
            <p:cNvSpPr/>
            <p:nvPr/>
          </p:nvSpPr>
          <p:spPr>
            <a:xfrm>
              <a:off x="-652198" y="955863"/>
              <a:ext cx="6737308" cy="2250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All changes to data are captured for audit and governance purposes</a:t>
              </a:r>
              <a:endParaRPr lang="en-US" sz="700" b="1" dirty="0">
                <a:solidFill>
                  <a:schemeClr val="tx2"/>
                </a:solidFill>
              </a:endParaRPr>
            </a:p>
          </p:txBody>
        </p:sp>
        <p:sp>
          <p:nvSpPr>
            <p:cNvPr id="390" name="Rectangle 389"/>
            <p:cNvSpPr/>
            <p:nvPr/>
          </p:nvSpPr>
          <p:spPr>
            <a:xfrm>
              <a:off x="-642084" y="1131294"/>
              <a:ext cx="6727192" cy="6341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All changes to a data product (including its operational, analytic and engagement data) is captured automatically and managed in an immutable log. This log supports federated data governance framework for data linage, integrity and quality</a:t>
              </a:r>
              <a:endParaRPr lang="en-US" sz="500" dirty="0">
                <a:solidFill>
                  <a:schemeClr val="bg1">
                    <a:lumMod val="50000"/>
                  </a:schemeClr>
                </a:solidFill>
              </a:endParaRPr>
            </a:p>
          </p:txBody>
        </p:sp>
      </p:grpSp>
      <p:grpSp>
        <p:nvGrpSpPr>
          <p:cNvPr id="394" name="Group 393"/>
          <p:cNvGrpSpPr/>
          <p:nvPr/>
        </p:nvGrpSpPr>
        <p:grpSpPr>
          <a:xfrm>
            <a:off x="501575" y="2008716"/>
            <a:ext cx="1516539" cy="817771"/>
            <a:chOff x="118159" y="867244"/>
            <a:chExt cx="3551097" cy="817771"/>
          </a:xfrm>
        </p:grpSpPr>
        <p:sp>
          <p:nvSpPr>
            <p:cNvPr id="395" name="Rectangle 394"/>
            <p:cNvSpPr/>
            <p:nvPr/>
          </p:nvSpPr>
          <p:spPr>
            <a:xfrm>
              <a:off x="118159" y="867244"/>
              <a:ext cx="3424345"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All changes in data are captured and distributed as events</a:t>
              </a:r>
              <a:endParaRPr lang="en-US" sz="700" b="1" dirty="0">
                <a:solidFill>
                  <a:schemeClr val="tx2"/>
                </a:solidFill>
              </a:endParaRPr>
            </a:p>
          </p:txBody>
        </p:sp>
        <p:sp>
          <p:nvSpPr>
            <p:cNvPr id="396" name="Rectangle 395"/>
            <p:cNvSpPr/>
            <p:nvPr/>
          </p:nvSpPr>
          <p:spPr>
            <a:xfrm>
              <a:off x="118159" y="1131294"/>
              <a:ext cx="3551097" cy="553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All changes in operational, analytic and engagement data must be captured and distributed as “events” follow the Integration Service Specification* within the data product domain, or to interested parties outside of the data product domain</a:t>
              </a:r>
              <a:endParaRPr lang="en-US" sz="500" dirty="0">
                <a:solidFill>
                  <a:schemeClr val="bg1">
                    <a:lumMod val="50000"/>
                  </a:schemeClr>
                </a:solidFill>
              </a:endParaRPr>
            </a:p>
          </p:txBody>
        </p:sp>
      </p:grpSp>
      <p:grpSp>
        <p:nvGrpSpPr>
          <p:cNvPr id="397" name="Group 396"/>
          <p:cNvGrpSpPr/>
          <p:nvPr/>
        </p:nvGrpSpPr>
        <p:grpSpPr>
          <a:xfrm>
            <a:off x="383344" y="3511819"/>
            <a:ext cx="1610015" cy="881281"/>
            <a:chOff x="112271" y="847895"/>
            <a:chExt cx="3590692" cy="881281"/>
          </a:xfrm>
        </p:grpSpPr>
        <p:sp>
          <p:nvSpPr>
            <p:cNvPr id="398" name="Rectangle 397"/>
            <p:cNvSpPr/>
            <p:nvPr/>
          </p:nvSpPr>
          <p:spPr>
            <a:xfrm>
              <a:off x="119740" y="847895"/>
              <a:ext cx="3583223"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Loosely coupled enterprise event streaming platform across domains</a:t>
              </a:r>
              <a:endParaRPr lang="en-US" sz="700" b="1" dirty="0">
                <a:solidFill>
                  <a:schemeClr val="tx2"/>
                </a:solidFill>
              </a:endParaRPr>
            </a:p>
          </p:txBody>
        </p:sp>
        <p:sp>
          <p:nvSpPr>
            <p:cNvPr id="399" name="Rectangle 398"/>
            <p:cNvSpPr/>
            <p:nvPr/>
          </p:nvSpPr>
          <p:spPr>
            <a:xfrm>
              <a:off x="112271" y="1096986"/>
              <a:ext cx="3551099" cy="6321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Leverage enterprise event streaming platform </a:t>
              </a:r>
              <a:r>
                <a:rPr lang="en-US" sz="600" dirty="0">
                  <a:solidFill>
                    <a:schemeClr val="bg1">
                      <a:lumMod val="50000"/>
                    </a:schemeClr>
                  </a:solidFill>
                </a:rPr>
                <a:t>(</a:t>
              </a:r>
              <a:r>
                <a:rPr lang="en-US" sz="600" dirty="0" smtClean="0">
                  <a:solidFill>
                    <a:schemeClr val="bg1">
                      <a:lumMod val="50000"/>
                    </a:schemeClr>
                  </a:solidFill>
                </a:rPr>
                <a:t>Solace) as backbone, all events are communicated across the organization (including inside the data product domain) This loosely couple design minimize the cross impact of changing systems</a:t>
              </a:r>
              <a:endParaRPr lang="en-US" sz="500" dirty="0">
                <a:solidFill>
                  <a:schemeClr val="bg1">
                    <a:lumMod val="50000"/>
                  </a:schemeClr>
                </a:solidFill>
              </a:endParaRPr>
            </a:p>
          </p:txBody>
        </p:sp>
      </p:grpSp>
      <p:cxnSp>
        <p:nvCxnSpPr>
          <p:cNvPr id="403" name="Straight Arrow Connector 402"/>
          <p:cNvCxnSpPr>
            <a:stCxn id="396" idx="3"/>
            <a:endCxn id="145" idx="1"/>
          </p:cNvCxnSpPr>
          <p:nvPr/>
        </p:nvCxnSpPr>
        <p:spPr>
          <a:xfrm>
            <a:off x="2018114" y="2549627"/>
            <a:ext cx="475367" cy="1386769"/>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p:cNvCxnSpPr>
            <a:stCxn id="399" idx="3"/>
            <a:endCxn id="147" idx="1"/>
          </p:cNvCxnSpPr>
          <p:nvPr/>
        </p:nvCxnSpPr>
        <p:spPr>
          <a:xfrm>
            <a:off x="1975606" y="4077005"/>
            <a:ext cx="383423" cy="335292"/>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flipH="1">
            <a:off x="5132503" y="1890380"/>
            <a:ext cx="295275" cy="1056088"/>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432" name="Rectangle 431"/>
          <p:cNvSpPr/>
          <p:nvPr/>
        </p:nvSpPr>
        <p:spPr>
          <a:xfrm>
            <a:off x="160573" y="626027"/>
            <a:ext cx="8815212" cy="307777"/>
          </a:xfrm>
          <a:prstGeom prst="rect">
            <a:avLst/>
          </a:prstGeom>
          <a:noFill/>
        </p:spPr>
        <p:txBody>
          <a:bodyPr wrap="square">
            <a:spAutoFit/>
          </a:bodyPr>
          <a:lstStyle/>
          <a:p>
            <a:r>
              <a:rPr lang="en-US" sz="1400" dirty="0" smtClean="0">
                <a:solidFill>
                  <a:schemeClr val="tx2"/>
                </a:solidFill>
              </a:rPr>
              <a:t>The aggregated list of changes data undergoes is crucial for governance and regulatory purpose</a:t>
            </a:r>
            <a:endParaRPr lang="en-US" sz="1400" dirty="0">
              <a:solidFill>
                <a:schemeClr val="tx2"/>
              </a:solidFill>
            </a:endParaRPr>
          </a:p>
        </p:txBody>
      </p:sp>
      <p:sp>
        <p:nvSpPr>
          <p:cNvPr id="139" name="Rectangle 138"/>
          <p:cNvSpPr/>
          <p:nvPr/>
        </p:nvSpPr>
        <p:spPr>
          <a:xfrm>
            <a:off x="4788265" y="2925740"/>
            <a:ext cx="468064" cy="81414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2493481" y="3794644"/>
            <a:ext cx="3394013" cy="28350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2359029" y="4256701"/>
            <a:ext cx="4651371" cy="31119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6317075" y="2355244"/>
            <a:ext cx="595464" cy="82297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3765948" y="2284510"/>
            <a:ext cx="966087" cy="1348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Data Product APIs</a:t>
            </a:r>
            <a:endParaRPr lang="en-US" sz="500" b="1" dirty="0">
              <a:solidFill>
                <a:schemeClr val="tx2"/>
              </a:solidFill>
            </a:endParaRPr>
          </a:p>
        </p:txBody>
      </p:sp>
      <p:grpSp>
        <p:nvGrpSpPr>
          <p:cNvPr id="150" name="Group 149"/>
          <p:cNvGrpSpPr/>
          <p:nvPr/>
        </p:nvGrpSpPr>
        <p:grpSpPr>
          <a:xfrm>
            <a:off x="7345478" y="2559886"/>
            <a:ext cx="1493722" cy="1439049"/>
            <a:chOff x="118159" y="868109"/>
            <a:chExt cx="3741989" cy="1439049"/>
          </a:xfrm>
        </p:grpSpPr>
        <p:sp>
          <p:nvSpPr>
            <p:cNvPr id="151" name="Rectangle 150"/>
            <p:cNvSpPr/>
            <p:nvPr/>
          </p:nvSpPr>
          <p:spPr>
            <a:xfrm>
              <a:off x="118159" y="868109"/>
              <a:ext cx="3741989" cy="2068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Aggregated data changes and catalog in one repository</a:t>
              </a:r>
              <a:endParaRPr lang="en-US" sz="700" b="1" dirty="0">
                <a:solidFill>
                  <a:schemeClr val="tx2"/>
                </a:solidFill>
              </a:endParaRPr>
            </a:p>
          </p:txBody>
        </p:sp>
        <p:sp>
          <p:nvSpPr>
            <p:cNvPr id="152" name="Rectangle 151"/>
            <p:cNvSpPr/>
            <p:nvPr/>
          </p:nvSpPr>
          <p:spPr>
            <a:xfrm>
              <a:off x="118159" y="1131294"/>
              <a:ext cx="3741989" cy="1175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A </a:t>
              </a:r>
              <a:r>
                <a:rPr lang="en-US" sz="600" dirty="0">
                  <a:solidFill>
                    <a:schemeClr val="bg1">
                      <a:lumMod val="50000"/>
                    </a:schemeClr>
                  </a:solidFill>
                </a:rPr>
                <a:t>synchronized aggregation of all Data Product catalogs and data </a:t>
              </a:r>
              <a:r>
                <a:rPr lang="en-US" sz="600" dirty="0" smtClean="0">
                  <a:solidFill>
                    <a:schemeClr val="bg1">
                      <a:lumMod val="50000"/>
                    </a:schemeClr>
                  </a:solidFill>
                </a:rPr>
                <a:t>changes </a:t>
              </a:r>
              <a:r>
                <a:rPr lang="en-US" sz="600" dirty="0">
                  <a:solidFill>
                    <a:schemeClr val="bg1">
                      <a:lumMod val="50000"/>
                    </a:schemeClr>
                  </a:solidFill>
                </a:rPr>
                <a:t>is used to make it easy for any user or developer to find, consume, and govern any data across the enterprise, </a:t>
              </a:r>
              <a:endParaRPr lang="en-US" sz="600" dirty="0" smtClean="0">
                <a:solidFill>
                  <a:schemeClr val="bg1">
                    <a:lumMod val="50000"/>
                  </a:schemeClr>
                </a:solidFill>
              </a:endParaRPr>
            </a:p>
            <a:p>
              <a:pPr>
                <a:spcBef>
                  <a:spcPts val="300"/>
                </a:spcBef>
              </a:pPr>
              <a:r>
                <a:rPr lang="en-US" sz="600" dirty="0" smtClean="0">
                  <a:solidFill>
                    <a:schemeClr val="bg1">
                      <a:lumMod val="50000"/>
                    </a:schemeClr>
                  </a:solidFill>
                </a:rPr>
                <a:t>Enterprise </a:t>
              </a:r>
              <a:r>
                <a:rPr lang="en-US" sz="600" dirty="0">
                  <a:solidFill>
                    <a:schemeClr val="bg1">
                      <a:lumMod val="50000"/>
                    </a:schemeClr>
                  </a:solidFill>
                </a:rPr>
                <a:t>Data Management </a:t>
              </a:r>
              <a:r>
                <a:rPr lang="en-US" sz="600" dirty="0" smtClean="0">
                  <a:solidFill>
                    <a:schemeClr val="bg1">
                      <a:lumMod val="50000"/>
                    </a:schemeClr>
                  </a:solidFill>
                </a:rPr>
                <a:t>uses </a:t>
              </a:r>
              <a:r>
                <a:rPr lang="en-US" sz="600" dirty="0">
                  <a:solidFill>
                    <a:schemeClr val="bg1">
                      <a:lumMod val="50000"/>
                    </a:schemeClr>
                  </a:solidFill>
                </a:rPr>
                <a:t>this data to provide a searchable index of meta-data — which explicitly includes references to each Data Product’s immutable change/audit log — allows data lineage to be easily </a:t>
              </a:r>
              <a:r>
                <a:rPr lang="en-US" sz="600" dirty="0" smtClean="0">
                  <a:solidFill>
                    <a:schemeClr val="bg1">
                      <a:lumMod val="50000"/>
                    </a:schemeClr>
                  </a:solidFill>
                </a:rPr>
                <a:t>discovered and </a:t>
              </a:r>
              <a:r>
                <a:rPr lang="en-US" sz="600" dirty="0">
                  <a:solidFill>
                    <a:schemeClr val="bg1">
                      <a:lumMod val="50000"/>
                    </a:schemeClr>
                  </a:solidFill>
                </a:rPr>
                <a:t>confirmed.</a:t>
              </a:r>
              <a:endParaRPr lang="en-US" sz="500" dirty="0">
                <a:solidFill>
                  <a:schemeClr val="bg1">
                    <a:lumMod val="50000"/>
                  </a:schemeClr>
                </a:solidFill>
              </a:endParaRPr>
            </a:p>
          </p:txBody>
        </p:sp>
      </p:grpSp>
      <p:cxnSp>
        <p:nvCxnSpPr>
          <p:cNvPr id="157" name="Straight Arrow Connector 156"/>
          <p:cNvCxnSpPr>
            <a:stCxn id="151" idx="1"/>
            <a:endCxn id="148" idx="3"/>
          </p:cNvCxnSpPr>
          <p:nvPr/>
        </p:nvCxnSpPr>
        <p:spPr>
          <a:xfrm flipH="1">
            <a:off x="6912539" y="2663310"/>
            <a:ext cx="432939" cy="10342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76750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a:blip r:embed="rId3"/>
          <a:stretch>
            <a:fillRect/>
          </a:stretch>
        </p:blipFill>
        <p:spPr>
          <a:xfrm>
            <a:off x="5768326" y="3943819"/>
            <a:ext cx="1334852" cy="804537"/>
          </a:xfrm>
          <a:prstGeom prst="rect">
            <a:avLst/>
          </a:prstGeom>
        </p:spPr>
      </p:pic>
      <p:pic>
        <p:nvPicPr>
          <p:cNvPr id="167" name="Picture 166"/>
          <p:cNvPicPr>
            <a:picLocks noChangeAspect="1"/>
          </p:cNvPicPr>
          <p:nvPr/>
        </p:nvPicPr>
        <p:blipFill>
          <a:blip r:embed="rId3"/>
          <a:stretch>
            <a:fillRect/>
          </a:stretch>
        </p:blipFill>
        <p:spPr>
          <a:xfrm>
            <a:off x="5633220" y="3810380"/>
            <a:ext cx="1334852" cy="804537"/>
          </a:xfrm>
          <a:prstGeom prst="rect">
            <a:avLst/>
          </a:prstGeom>
        </p:spPr>
      </p:pic>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30</a:t>
            </a:fld>
            <a:endParaRPr lang="en-US" altLang="en-US" dirty="0"/>
          </a:p>
        </p:txBody>
      </p:sp>
      <p:sp>
        <p:nvSpPr>
          <p:cNvPr id="40" name="Title 1"/>
          <p:cNvSpPr>
            <a:spLocks noGrp="1"/>
          </p:cNvSpPr>
          <p:nvPr>
            <p:ph type="title"/>
          </p:nvPr>
        </p:nvSpPr>
        <p:spPr>
          <a:xfrm>
            <a:off x="118158" y="84059"/>
            <a:ext cx="9483041" cy="381000"/>
          </a:xfrm>
        </p:spPr>
        <p:txBody>
          <a:bodyPr/>
          <a:lstStyle/>
          <a:p>
            <a:r>
              <a:rPr lang="en-US" dirty="0" smtClean="0"/>
              <a:t>4. Real-Time Data Delivery &amp; Tracking Architecture</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pSp>
        <p:nvGrpSpPr>
          <p:cNvPr id="1062" name="Group 1061"/>
          <p:cNvGrpSpPr/>
          <p:nvPr/>
        </p:nvGrpSpPr>
        <p:grpSpPr>
          <a:xfrm>
            <a:off x="4953000" y="1847329"/>
            <a:ext cx="647701" cy="912506"/>
            <a:chOff x="6668614" y="1356206"/>
            <a:chExt cx="647701" cy="912506"/>
          </a:xfrm>
        </p:grpSpPr>
        <p:sp>
          <p:nvSpPr>
            <p:cNvPr id="350" name="Rectangle 349"/>
            <p:cNvSpPr/>
            <p:nvPr/>
          </p:nvSpPr>
          <p:spPr>
            <a:xfrm>
              <a:off x="6668614" y="1356206"/>
              <a:ext cx="647701" cy="91250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331" name="Group 330"/>
            <p:cNvGrpSpPr/>
            <p:nvPr/>
          </p:nvGrpSpPr>
          <p:grpSpPr>
            <a:xfrm>
              <a:off x="6776276" y="1439461"/>
              <a:ext cx="449580" cy="439606"/>
              <a:chOff x="761706" y="1997725"/>
              <a:chExt cx="449580" cy="439606"/>
            </a:xfrm>
          </p:grpSpPr>
          <p:sp>
            <p:nvSpPr>
              <p:cNvPr id="332" name="Rectangle 331"/>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3" name="Rectangle 332"/>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4" name="Rectangle 333"/>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5" name="Rectangle 334"/>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6" name="Rectangle 335"/>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7" name="Rectangle 336"/>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8" name="Rectangle 337"/>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9" name="Rectangle 338"/>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1058" name="Group 1057"/>
            <p:cNvGrpSpPr/>
            <p:nvPr/>
          </p:nvGrpSpPr>
          <p:grpSpPr>
            <a:xfrm>
              <a:off x="6905816" y="1566607"/>
              <a:ext cx="189553" cy="189351"/>
              <a:chOff x="6932171" y="1509543"/>
              <a:chExt cx="189553" cy="189351"/>
            </a:xfrm>
          </p:grpSpPr>
          <p:pic>
            <p:nvPicPr>
              <p:cNvPr id="344" name="Picture 34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345" name="Picture 344"/>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346" name="Picture 345"/>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347" name="Picture 34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348" name="Picture 347"/>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sp>
          <p:nvSpPr>
            <p:cNvPr id="351" name="Rectangle 350"/>
            <p:cNvSpPr/>
            <p:nvPr/>
          </p:nvSpPr>
          <p:spPr>
            <a:xfrm>
              <a:off x="6707731" y="1902339"/>
              <a:ext cx="56946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Enterprise Data Management </a:t>
              </a:r>
              <a:endParaRPr lang="en-US" sz="500" b="1" dirty="0">
                <a:solidFill>
                  <a:schemeClr val="tx2"/>
                </a:solidFill>
              </a:endParaRPr>
            </a:p>
          </p:txBody>
        </p:sp>
      </p:grpSp>
      <p:sp>
        <p:nvSpPr>
          <p:cNvPr id="360" name="Rounded Rectangle 359"/>
          <p:cNvSpPr/>
          <p:nvPr/>
        </p:nvSpPr>
        <p:spPr>
          <a:xfrm>
            <a:off x="1905000" y="3144179"/>
            <a:ext cx="5257800" cy="258336"/>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2"/>
                </a:solidFill>
              </a:rPr>
              <a:t>Enterprise Event Streaming </a:t>
            </a:r>
            <a:r>
              <a:rPr lang="en-US" sz="600" b="1" dirty="0" smtClean="0">
                <a:solidFill>
                  <a:schemeClr val="tx2"/>
                </a:solidFill>
              </a:rPr>
              <a:t>Platform (Solace)</a:t>
            </a:r>
            <a:endParaRPr lang="en-US" sz="600" b="1" dirty="0">
              <a:solidFill>
                <a:schemeClr val="tx2"/>
              </a:solidFill>
            </a:endParaRPr>
          </a:p>
        </p:txBody>
      </p:sp>
      <p:cxnSp>
        <p:nvCxnSpPr>
          <p:cNvPr id="362" name="Straight Connector 361"/>
          <p:cNvCxnSpPr>
            <a:stCxn id="367" idx="2"/>
            <a:endCxn id="3" idx="2"/>
          </p:cNvCxnSpPr>
          <p:nvPr/>
        </p:nvCxnSpPr>
        <p:spPr>
          <a:xfrm flipV="1">
            <a:off x="2572426" y="2839572"/>
            <a:ext cx="0" cy="27690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7" name="Rectangle 366"/>
          <p:cNvSpPr/>
          <p:nvPr/>
        </p:nvSpPr>
        <p:spPr>
          <a:xfrm flipV="1">
            <a:off x="2500183" y="3116473"/>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371" name="Straight Connector 370"/>
          <p:cNvCxnSpPr>
            <a:stCxn id="372" idx="2"/>
            <a:endCxn id="350" idx="2"/>
          </p:cNvCxnSpPr>
          <p:nvPr/>
        </p:nvCxnSpPr>
        <p:spPr>
          <a:xfrm flipH="1" flipV="1">
            <a:off x="5276851" y="2759835"/>
            <a:ext cx="1884" cy="362549"/>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2" name="Rectangle 371"/>
          <p:cNvSpPr/>
          <p:nvPr/>
        </p:nvSpPr>
        <p:spPr>
          <a:xfrm flipV="1">
            <a:off x="5206492" y="3122384"/>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3" name="Picture 2"/>
          <p:cNvPicPr>
            <a:picLocks noChangeAspect="1"/>
          </p:cNvPicPr>
          <p:nvPr/>
        </p:nvPicPr>
        <p:blipFill>
          <a:blip r:embed="rId3"/>
          <a:stretch>
            <a:fillRect/>
          </a:stretch>
        </p:blipFill>
        <p:spPr>
          <a:xfrm>
            <a:off x="1905000" y="2035035"/>
            <a:ext cx="1334852" cy="804537"/>
          </a:xfrm>
          <a:prstGeom prst="rect">
            <a:avLst/>
          </a:prstGeom>
        </p:spPr>
      </p:pic>
      <p:sp>
        <p:nvSpPr>
          <p:cNvPr id="139" name="Rectangle 138"/>
          <p:cNvSpPr/>
          <p:nvPr/>
        </p:nvSpPr>
        <p:spPr>
          <a:xfrm>
            <a:off x="1980105" y="1742138"/>
            <a:ext cx="1184641"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Customer data product domain</a:t>
            </a:r>
            <a:endParaRPr lang="en-US" sz="700" b="1" dirty="0">
              <a:solidFill>
                <a:schemeClr val="bg1">
                  <a:lumMod val="50000"/>
                </a:schemeClr>
              </a:solidFill>
            </a:endParaRPr>
          </a:p>
        </p:txBody>
      </p:sp>
      <p:cxnSp>
        <p:nvCxnSpPr>
          <p:cNvPr id="140" name="Straight Connector 139"/>
          <p:cNvCxnSpPr>
            <a:stCxn id="141" idx="2"/>
            <a:endCxn id="142" idx="2"/>
          </p:cNvCxnSpPr>
          <p:nvPr/>
        </p:nvCxnSpPr>
        <p:spPr>
          <a:xfrm flipV="1">
            <a:off x="4115545" y="2839572"/>
            <a:ext cx="0" cy="27690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flipV="1">
            <a:off x="4043302" y="3116473"/>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142" name="Picture 141"/>
          <p:cNvPicPr>
            <a:picLocks noChangeAspect="1"/>
          </p:cNvPicPr>
          <p:nvPr/>
        </p:nvPicPr>
        <p:blipFill>
          <a:blip r:embed="rId3"/>
          <a:stretch>
            <a:fillRect/>
          </a:stretch>
        </p:blipFill>
        <p:spPr>
          <a:xfrm>
            <a:off x="3448119" y="2035035"/>
            <a:ext cx="1334852" cy="804537"/>
          </a:xfrm>
          <a:prstGeom prst="rect">
            <a:avLst/>
          </a:prstGeom>
        </p:spPr>
      </p:pic>
      <p:sp>
        <p:nvSpPr>
          <p:cNvPr id="143" name="Rectangle 142"/>
          <p:cNvSpPr/>
          <p:nvPr/>
        </p:nvSpPr>
        <p:spPr>
          <a:xfrm>
            <a:off x="3523224" y="1742138"/>
            <a:ext cx="1184641"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Wagering data product domain</a:t>
            </a:r>
            <a:endParaRPr lang="en-US" sz="700" b="1" dirty="0">
              <a:solidFill>
                <a:schemeClr val="bg1">
                  <a:lumMod val="50000"/>
                </a:schemeClr>
              </a:solidFill>
            </a:endParaRPr>
          </a:p>
        </p:txBody>
      </p:sp>
      <p:cxnSp>
        <p:nvCxnSpPr>
          <p:cNvPr id="144" name="Straight Connector 143"/>
          <p:cNvCxnSpPr>
            <a:stCxn id="145" idx="2"/>
            <a:endCxn id="146" idx="2"/>
          </p:cNvCxnSpPr>
          <p:nvPr/>
        </p:nvCxnSpPr>
        <p:spPr>
          <a:xfrm flipV="1">
            <a:off x="6426835" y="2836837"/>
            <a:ext cx="0" cy="27690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flipV="1">
            <a:off x="6354592" y="3113738"/>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146" name="Picture 145"/>
          <p:cNvPicPr>
            <a:picLocks noChangeAspect="1"/>
          </p:cNvPicPr>
          <p:nvPr/>
        </p:nvPicPr>
        <p:blipFill>
          <a:blip r:embed="rId3"/>
          <a:stretch>
            <a:fillRect/>
          </a:stretch>
        </p:blipFill>
        <p:spPr>
          <a:xfrm>
            <a:off x="5759409" y="2032300"/>
            <a:ext cx="1334852" cy="804537"/>
          </a:xfrm>
          <a:prstGeom prst="rect">
            <a:avLst/>
          </a:prstGeom>
        </p:spPr>
      </p:pic>
      <p:sp>
        <p:nvSpPr>
          <p:cNvPr id="147" name="Rectangle 146"/>
          <p:cNvSpPr/>
          <p:nvPr/>
        </p:nvSpPr>
        <p:spPr>
          <a:xfrm>
            <a:off x="5834514" y="1739403"/>
            <a:ext cx="1184641"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Equine data product domain</a:t>
            </a:r>
            <a:endParaRPr lang="en-US" sz="700" b="1" dirty="0">
              <a:solidFill>
                <a:schemeClr val="bg1">
                  <a:lumMod val="50000"/>
                </a:schemeClr>
              </a:solidFill>
            </a:endParaRPr>
          </a:p>
        </p:txBody>
      </p:sp>
      <p:pic>
        <p:nvPicPr>
          <p:cNvPr id="148" name="Picture 147"/>
          <p:cNvPicPr>
            <a:picLocks noChangeAspect="1"/>
          </p:cNvPicPr>
          <p:nvPr/>
        </p:nvPicPr>
        <p:blipFill>
          <a:blip r:embed="rId3"/>
          <a:stretch>
            <a:fillRect/>
          </a:stretch>
        </p:blipFill>
        <p:spPr>
          <a:xfrm>
            <a:off x="2304024" y="3714186"/>
            <a:ext cx="1334852" cy="804537"/>
          </a:xfrm>
          <a:prstGeom prst="rect">
            <a:avLst/>
          </a:prstGeom>
        </p:spPr>
      </p:pic>
      <p:pic>
        <p:nvPicPr>
          <p:cNvPr id="149" name="Picture 148"/>
          <p:cNvPicPr>
            <a:picLocks noChangeAspect="1"/>
          </p:cNvPicPr>
          <p:nvPr/>
        </p:nvPicPr>
        <p:blipFill>
          <a:blip r:embed="rId3"/>
          <a:stretch>
            <a:fillRect/>
          </a:stretch>
        </p:blipFill>
        <p:spPr>
          <a:xfrm>
            <a:off x="3901069" y="3714186"/>
            <a:ext cx="1334852" cy="804537"/>
          </a:xfrm>
          <a:prstGeom prst="rect">
            <a:avLst/>
          </a:prstGeom>
        </p:spPr>
      </p:pic>
      <p:pic>
        <p:nvPicPr>
          <p:cNvPr id="150" name="Picture 149"/>
          <p:cNvPicPr>
            <a:picLocks noChangeAspect="1"/>
          </p:cNvPicPr>
          <p:nvPr/>
        </p:nvPicPr>
        <p:blipFill>
          <a:blip r:embed="rId3"/>
          <a:stretch>
            <a:fillRect/>
          </a:stretch>
        </p:blipFill>
        <p:spPr>
          <a:xfrm>
            <a:off x="5498114" y="3707122"/>
            <a:ext cx="1334852" cy="804537"/>
          </a:xfrm>
          <a:prstGeom prst="rect">
            <a:avLst/>
          </a:prstGeom>
        </p:spPr>
      </p:pic>
      <p:sp>
        <p:nvSpPr>
          <p:cNvPr id="151" name="Rectangle 150"/>
          <p:cNvSpPr/>
          <p:nvPr/>
        </p:nvSpPr>
        <p:spPr>
          <a:xfrm flipV="1">
            <a:off x="2899207" y="337965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152" name="Straight Connector 151"/>
          <p:cNvCxnSpPr>
            <a:stCxn id="151" idx="0"/>
            <a:endCxn id="148" idx="0"/>
          </p:cNvCxnSpPr>
          <p:nvPr/>
        </p:nvCxnSpPr>
        <p:spPr>
          <a:xfrm>
            <a:off x="2971450" y="3425374"/>
            <a:ext cx="0" cy="288812"/>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7" name="Rectangle 156"/>
          <p:cNvSpPr/>
          <p:nvPr/>
        </p:nvSpPr>
        <p:spPr>
          <a:xfrm flipV="1">
            <a:off x="4513824" y="3387237"/>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158" name="Straight Connector 157"/>
          <p:cNvCxnSpPr>
            <a:stCxn id="157" idx="0"/>
          </p:cNvCxnSpPr>
          <p:nvPr/>
        </p:nvCxnSpPr>
        <p:spPr>
          <a:xfrm>
            <a:off x="4586067" y="3432956"/>
            <a:ext cx="0" cy="288812"/>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9" name="Rectangle 158"/>
          <p:cNvSpPr/>
          <p:nvPr/>
        </p:nvSpPr>
        <p:spPr>
          <a:xfrm flipV="1">
            <a:off x="6114024" y="3387237"/>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160" name="Straight Connector 159"/>
          <p:cNvCxnSpPr>
            <a:stCxn id="159" idx="0"/>
          </p:cNvCxnSpPr>
          <p:nvPr/>
        </p:nvCxnSpPr>
        <p:spPr>
          <a:xfrm>
            <a:off x="6186267" y="3432956"/>
            <a:ext cx="0" cy="288812"/>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1" name="Rectangle 160"/>
          <p:cNvSpPr/>
          <p:nvPr/>
        </p:nvSpPr>
        <p:spPr>
          <a:xfrm>
            <a:off x="2347900" y="4510186"/>
            <a:ext cx="125974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Cooperate data product domain</a:t>
            </a:r>
            <a:endParaRPr lang="en-US" sz="700" b="1" dirty="0">
              <a:solidFill>
                <a:schemeClr val="bg1">
                  <a:lumMod val="50000"/>
                </a:schemeClr>
              </a:solidFill>
            </a:endParaRPr>
          </a:p>
        </p:txBody>
      </p:sp>
      <p:sp>
        <p:nvSpPr>
          <p:cNvPr id="162" name="Rectangle 161"/>
          <p:cNvSpPr/>
          <p:nvPr/>
        </p:nvSpPr>
        <p:spPr>
          <a:xfrm>
            <a:off x="3930456" y="4523602"/>
            <a:ext cx="125974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Finance data product domain</a:t>
            </a:r>
            <a:endParaRPr lang="en-US" sz="700" b="1" dirty="0">
              <a:solidFill>
                <a:schemeClr val="bg1">
                  <a:lumMod val="50000"/>
                </a:schemeClr>
              </a:solidFill>
            </a:endParaRPr>
          </a:p>
        </p:txBody>
      </p:sp>
      <p:sp>
        <p:nvSpPr>
          <p:cNvPr id="163" name="Rectangle 162"/>
          <p:cNvSpPr/>
          <p:nvPr/>
        </p:nvSpPr>
        <p:spPr>
          <a:xfrm>
            <a:off x="5556394" y="4564853"/>
            <a:ext cx="1259746" cy="2928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Other Business Function data product domains </a:t>
            </a:r>
            <a:br>
              <a:rPr lang="en-US" sz="800" b="1" dirty="0" smtClean="0">
                <a:solidFill>
                  <a:schemeClr val="bg1">
                    <a:lumMod val="50000"/>
                  </a:schemeClr>
                </a:solidFill>
              </a:rPr>
            </a:br>
            <a:r>
              <a:rPr lang="en-US" sz="800" dirty="0" smtClean="0">
                <a:solidFill>
                  <a:schemeClr val="bg1">
                    <a:lumMod val="50000"/>
                  </a:schemeClr>
                </a:solidFill>
              </a:rPr>
              <a:t>(e.g. Marketing, Legal, HR)</a:t>
            </a:r>
            <a:endParaRPr lang="en-US" sz="700" dirty="0">
              <a:solidFill>
                <a:schemeClr val="bg1">
                  <a:lumMod val="50000"/>
                </a:schemeClr>
              </a:solidFill>
            </a:endParaRPr>
          </a:p>
        </p:txBody>
      </p:sp>
      <p:grpSp>
        <p:nvGrpSpPr>
          <p:cNvPr id="164" name="Group 163"/>
          <p:cNvGrpSpPr/>
          <p:nvPr/>
        </p:nvGrpSpPr>
        <p:grpSpPr>
          <a:xfrm>
            <a:off x="7509307" y="2482201"/>
            <a:ext cx="1295399" cy="1500178"/>
            <a:chOff x="118159" y="904199"/>
            <a:chExt cx="2542548" cy="1500178"/>
          </a:xfrm>
        </p:grpSpPr>
        <p:sp>
          <p:nvSpPr>
            <p:cNvPr id="165" name="Rectangle 164"/>
            <p:cNvSpPr/>
            <p:nvPr/>
          </p:nvSpPr>
          <p:spPr>
            <a:xfrm>
              <a:off x="118159" y="904199"/>
              <a:ext cx="2542548"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Data Mesh provides near real time data tracking inside, and between data platforms</a:t>
              </a:r>
              <a:endParaRPr lang="en-US" sz="700" b="1" dirty="0">
                <a:solidFill>
                  <a:schemeClr val="tx2"/>
                </a:solidFill>
              </a:endParaRPr>
            </a:p>
          </p:txBody>
        </p:sp>
        <p:sp>
          <p:nvSpPr>
            <p:cNvPr id="166" name="Rectangle 165"/>
            <p:cNvSpPr/>
            <p:nvPr/>
          </p:nvSpPr>
          <p:spPr>
            <a:xfrm>
              <a:off x="118159" y="1256255"/>
              <a:ext cx="2542548" cy="11481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Data is transmitted in near real-time inside a domain using a “change data capture” (CDC) mechanism and an event streaming platform to keep domain operations, analytics data in sync. </a:t>
              </a:r>
            </a:p>
            <a:p>
              <a:pPr>
                <a:spcBef>
                  <a:spcPts val="300"/>
                </a:spcBef>
              </a:pPr>
              <a:r>
                <a:rPr lang="en-US" sz="600" dirty="0" smtClean="0">
                  <a:solidFill>
                    <a:schemeClr val="bg1">
                      <a:lumMod val="50000"/>
                    </a:schemeClr>
                  </a:solidFill>
                </a:rPr>
                <a:t>End-to-end data is transmitted between domains in near real-time by capturing local domain data CDC events and publishing them using Solace topics to interested subscribers</a:t>
              </a:r>
              <a:endParaRPr lang="en-US" sz="500" dirty="0">
                <a:solidFill>
                  <a:schemeClr val="bg1">
                    <a:lumMod val="50000"/>
                  </a:schemeClr>
                </a:solidFill>
              </a:endParaRPr>
            </a:p>
          </p:txBody>
        </p:sp>
      </p:grpSp>
      <p:grpSp>
        <p:nvGrpSpPr>
          <p:cNvPr id="169" name="Group 168"/>
          <p:cNvGrpSpPr/>
          <p:nvPr/>
        </p:nvGrpSpPr>
        <p:grpSpPr>
          <a:xfrm>
            <a:off x="221839" y="1872281"/>
            <a:ext cx="1339806" cy="871926"/>
            <a:chOff x="109108" y="904199"/>
            <a:chExt cx="3551097" cy="871926"/>
          </a:xfrm>
        </p:grpSpPr>
        <p:sp>
          <p:nvSpPr>
            <p:cNvPr id="170" name="Rectangle 169"/>
            <p:cNvSpPr/>
            <p:nvPr/>
          </p:nvSpPr>
          <p:spPr>
            <a:xfrm>
              <a:off x="118159" y="904199"/>
              <a:ext cx="3424347"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A Data Product domain contains many data products</a:t>
              </a:r>
              <a:endParaRPr lang="en-US" sz="700" b="1" dirty="0">
                <a:solidFill>
                  <a:schemeClr val="tx2"/>
                </a:solidFill>
              </a:endParaRPr>
            </a:p>
          </p:txBody>
        </p:sp>
        <p:sp>
          <p:nvSpPr>
            <p:cNvPr id="171" name="Rectangle 170"/>
            <p:cNvSpPr/>
            <p:nvPr/>
          </p:nvSpPr>
          <p:spPr>
            <a:xfrm>
              <a:off x="109108" y="1222404"/>
              <a:ext cx="3551097" cy="553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Clean, reliable and timely data products are produced by each data product domain, for which supporting the core business functions and capabilities of the organization</a:t>
              </a:r>
              <a:endParaRPr lang="en-US" sz="500" dirty="0">
                <a:solidFill>
                  <a:schemeClr val="bg1">
                    <a:lumMod val="50000"/>
                  </a:schemeClr>
                </a:solidFill>
              </a:endParaRPr>
            </a:p>
          </p:txBody>
        </p:sp>
      </p:grpSp>
      <p:grpSp>
        <p:nvGrpSpPr>
          <p:cNvPr id="172" name="Group 171"/>
          <p:cNvGrpSpPr/>
          <p:nvPr/>
        </p:nvGrpSpPr>
        <p:grpSpPr>
          <a:xfrm>
            <a:off x="459104" y="3627693"/>
            <a:ext cx="1339806" cy="945882"/>
            <a:chOff x="118159" y="865924"/>
            <a:chExt cx="3551097" cy="945882"/>
          </a:xfrm>
        </p:grpSpPr>
        <p:sp>
          <p:nvSpPr>
            <p:cNvPr id="173" name="Rectangle 172"/>
            <p:cNvSpPr/>
            <p:nvPr/>
          </p:nvSpPr>
          <p:spPr>
            <a:xfrm>
              <a:off x="118159" y="865924"/>
              <a:ext cx="3424347"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Data Mesh streamlines data products delivery</a:t>
              </a:r>
              <a:endParaRPr lang="en-US" sz="700" b="1" dirty="0">
                <a:solidFill>
                  <a:schemeClr val="tx2"/>
                </a:solidFill>
              </a:endParaRPr>
            </a:p>
          </p:txBody>
        </p:sp>
        <p:sp>
          <p:nvSpPr>
            <p:cNvPr id="174" name="Rectangle 173"/>
            <p:cNvSpPr/>
            <p:nvPr/>
          </p:nvSpPr>
          <p:spPr>
            <a:xfrm>
              <a:off x="118159" y="1089952"/>
              <a:ext cx="3551097" cy="7218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Data mesh domains are explicitly designed to share owning data between domains with commitment (SLA) and minimal duplication.</a:t>
              </a:r>
            </a:p>
            <a:p>
              <a:pPr>
                <a:spcBef>
                  <a:spcPts val="300"/>
                </a:spcBef>
              </a:pPr>
              <a:r>
                <a:rPr lang="en-US" sz="600" dirty="0" smtClean="0">
                  <a:solidFill>
                    <a:schemeClr val="bg1">
                      <a:lumMod val="50000"/>
                    </a:schemeClr>
                  </a:solidFill>
                </a:rPr>
                <a:t>Date access and changes are considered “events”, sharing data between domain is facilitated through event hub (Pub/Sub+)</a:t>
              </a:r>
              <a:endParaRPr lang="en-US" sz="500" dirty="0">
                <a:solidFill>
                  <a:schemeClr val="bg1">
                    <a:lumMod val="50000"/>
                  </a:schemeClr>
                </a:solidFill>
              </a:endParaRPr>
            </a:p>
          </p:txBody>
        </p:sp>
      </p:grpSp>
      <p:cxnSp>
        <p:nvCxnSpPr>
          <p:cNvPr id="175" name="Straight Arrow Connector 174"/>
          <p:cNvCxnSpPr/>
          <p:nvPr/>
        </p:nvCxnSpPr>
        <p:spPr>
          <a:xfrm flipV="1">
            <a:off x="1676400" y="3432956"/>
            <a:ext cx="627624" cy="701824"/>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a:stCxn id="170" idx="3"/>
            <a:endCxn id="3" idx="1"/>
          </p:cNvCxnSpPr>
          <p:nvPr/>
        </p:nvCxnSpPr>
        <p:spPr>
          <a:xfrm>
            <a:off x="1517238" y="1977451"/>
            <a:ext cx="387762" cy="45985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a:stCxn id="165" idx="1"/>
            <a:endCxn id="146" idx="3"/>
          </p:cNvCxnSpPr>
          <p:nvPr/>
        </p:nvCxnSpPr>
        <p:spPr>
          <a:xfrm flipH="1" flipV="1">
            <a:off x="7094261" y="2434569"/>
            <a:ext cx="415046" cy="152802"/>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a:endCxn id="360" idx="3"/>
          </p:cNvCxnSpPr>
          <p:nvPr/>
        </p:nvCxnSpPr>
        <p:spPr>
          <a:xfrm flipH="1">
            <a:off x="7162800" y="2753622"/>
            <a:ext cx="323851" cy="519725"/>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91" name="Rectangle 190"/>
          <p:cNvSpPr/>
          <p:nvPr/>
        </p:nvSpPr>
        <p:spPr>
          <a:xfrm>
            <a:off x="160573" y="626027"/>
            <a:ext cx="7642670" cy="307777"/>
          </a:xfrm>
          <a:prstGeom prst="rect">
            <a:avLst/>
          </a:prstGeom>
          <a:noFill/>
        </p:spPr>
        <p:txBody>
          <a:bodyPr wrap="none">
            <a:spAutoFit/>
          </a:bodyPr>
          <a:lstStyle/>
          <a:p>
            <a:r>
              <a:rPr lang="en-US" sz="1400" dirty="0" smtClean="0">
                <a:solidFill>
                  <a:schemeClr val="tx2"/>
                </a:solidFill>
              </a:rPr>
              <a:t>An enterprise data mesh simplifies the delivery and monitoring of data products across an organization</a:t>
            </a:r>
            <a:endParaRPr lang="en-US" sz="1400" dirty="0">
              <a:solidFill>
                <a:schemeClr val="tx2"/>
              </a:solidFill>
            </a:endParaRPr>
          </a:p>
        </p:txBody>
      </p:sp>
      <p:sp>
        <p:nvSpPr>
          <p:cNvPr id="2" name="Rectangle 1"/>
          <p:cNvSpPr/>
          <p:nvPr/>
        </p:nvSpPr>
        <p:spPr>
          <a:xfrm>
            <a:off x="5190202" y="4085990"/>
            <a:ext cx="338554" cy="215444"/>
          </a:xfrm>
          <a:prstGeom prst="rect">
            <a:avLst/>
          </a:prstGeom>
        </p:spPr>
        <p:txBody>
          <a:bodyPr wrap="none">
            <a:spAutoFit/>
          </a:bodyPr>
          <a:lstStyle/>
          <a:p>
            <a:r>
              <a:rPr lang="en-US" sz="800" dirty="0" smtClean="0">
                <a:solidFill>
                  <a:schemeClr val="bg1">
                    <a:lumMod val="50000"/>
                  </a:schemeClr>
                </a:solidFill>
              </a:rPr>
              <a:t>◦</a:t>
            </a:r>
            <a:r>
              <a:rPr lang="en-US" sz="800" dirty="0">
                <a:solidFill>
                  <a:schemeClr val="bg1">
                    <a:lumMod val="50000"/>
                  </a:schemeClr>
                </a:solidFill>
              </a:rPr>
              <a:t>◦</a:t>
            </a:r>
            <a:r>
              <a:rPr lang="en-US" sz="800" dirty="0" smtClean="0">
                <a:solidFill>
                  <a:schemeClr val="bg1">
                    <a:lumMod val="50000"/>
                  </a:schemeClr>
                </a:solidFill>
              </a:rPr>
              <a:t>◦</a:t>
            </a:r>
            <a:endParaRPr lang="en-US" dirty="0"/>
          </a:p>
        </p:txBody>
      </p:sp>
      <p:grpSp>
        <p:nvGrpSpPr>
          <p:cNvPr id="69" name="Group 68"/>
          <p:cNvGrpSpPr/>
          <p:nvPr/>
        </p:nvGrpSpPr>
        <p:grpSpPr>
          <a:xfrm>
            <a:off x="2307956" y="1043929"/>
            <a:ext cx="3957014" cy="558982"/>
            <a:chOff x="123718" y="875623"/>
            <a:chExt cx="3406204" cy="558982"/>
          </a:xfrm>
        </p:grpSpPr>
        <p:sp>
          <p:nvSpPr>
            <p:cNvPr id="70" name="Rectangle 69"/>
            <p:cNvSpPr/>
            <p:nvPr/>
          </p:nvSpPr>
          <p:spPr>
            <a:xfrm>
              <a:off x="123718" y="875623"/>
              <a:ext cx="3406204" cy="257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Enterprise Data Management provides the policies and standards for data delivery and tracking</a:t>
              </a:r>
              <a:endParaRPr lang="en-US" sz="700" b="1" dirty="0">
                <a:solidFill>
                  <a:schemeClr val="tx2"/>
                </a:solidFill>
              </a:endParaRPr>
            </a:p>
          </p:txBody>
        </p:sp>
        <p:sp>
          <p:nvSpPr>
            <p:cNvPr id="71" name="Rectangle 70"/>
            <p:cNvSpPr/>
            <p:nvPr/>
          </p:nvSpPr>
          <p:spPr>
            <a:xfrm>
              <a:off x="125834" y="1122624"/>
              <a:ext cx="3274153" cy="3119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Enterprise Data Management supports Federated </a:t>
              </a:r>
              <a:r>
                <a:rPr lang="en-US" sz="600" dirty="0">
                  <a:solidFill>
                    <a:schemeClr val="bg1">
                      <a:lumMod val="50000"/>
                    </a:schemeClr>
                  </a:solidFill>
                </a:rPr>
                <a:t>Data Governance </a:t>
              </a:r>
              <a:r>
                <a:rPr lang="en-US" sz="600" dirty="0" smtClean="0">
                  <a:solidFill>
                    <a:schemeClr val="bg1">
                      <a:lumMod val="50000"/>
                    </a:schemeClr>
                  </a:solidFill>
                </a:rPr>
                <a:t>Framework to ensure safe, reliable and scalable transaction, event communication and data exchange across domains by implicitly embedding the principles and controls for automating compliance and audit purpose</a:t>
              </a:r>
              <a:endParaRPr lang="en-US" sz="500" dirty="0">
                <a:solidFill>
                  <a:schemeClr val="bg1">
                    <a:lumMod val="50000"/>
                  </a:schemeClr>
                </a:solidFill>
              </a:endParaRPr>
            </a:p>
          </p:txBody>
        </p:sp>
      </p:grpSp>
      <p:cxnSp>
        <p:nvCxnSpPr>
          <p:cNvPr id="72" name="Straight Arrow Connector 71"/>
          <p:cNvCxnSpPr>
            <a:endCxn id="350" idx="0"/>
          </p:cNvCxnSpPr>
          <p:nvPr/>
        </p:nvCxnSpPr>
        <p:spPr>
          <a:xfrm>
            <a:off x="4863227" y="1635734"/>
            <a:ext cx="413624" cy="211595"/>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27166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31</a:t>
            </a:fld>
            <a:endParaRPr lang="en-US" altLang="en-US" dirty="0"/>
          </a:p>
        </p:txBody>
      </p:sp>
      <p:sp>
        <p:nvSpPr>
          <p:cNvPr id="40" name="Title 1"/>
          <p:cNvSpPr>
            <a:spLocks noGrp="1"/>
          </p:cNvSpPr>
          <p:nvPr>
            <p:ph type="title"/>
          </p:nvPr>
        </p:nvSpPr>
        <p:spPr>
          <a:xfrm>
            <a:off x="118158" y="84059"/>
            <a:ext cx="9483041" cy="381000"/>
          </a:xfrm>
        </p:spPr>
        <p:txBody>
          <a:bodyPr/>
          <a:lstStyle/>
          <a:p>
            <a:r>
              <a:rPr lang="en-US" dirty="0" smtClean="0"/>
              <a:t>Enterprise Data Governance Framework</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pSp>
        <p:nvGrpSpPr>
          <p:cNvPr id="21" name="Group 20"/>
          <p:cNvGrpSpPr/>
          <p:nvPr/>
        </p:nvGrpSpPr>
        <p:grpSpPr>
          <a:xfrm>
            <a:off x="2589692" y="1358379"/>
            <a:ext cx="3962400" cy="2989369"/>
            <a:chOff x="2514600" y="1471796"/>
            <a:chExt cx="3962400" cy="2989369"/>
          </a:xfrm>
        </p:grpSpPr>
        <p:grpSp>
          <p:nvGrpSpPr>
            <p:cNvPr id="16" name="Group 15"/>
            <p:cNvGrpSpPr/>
            <p:nvPr/>
          </p:nvGrpSpPr>
          <p:grpSpPr>
            <a:xfrm>
              <a:off x="2514600" y="1471796"/>
              <a:ext cx="3962400" cy="2989369"/>
              <a:chOff x="2209800" y="1193454"/>
              <a:chExt cx="3962400" cy="2989369"/>
            </a:xfrm>
          </p:grpSpPr>
          <p:sp>
            <p:nvSpPr>
              <p:cNvPr id="5" name="Isosceles Triangle 4"/>
              <p:cNvSpPr/>
              <p:nvPr/>
            </p:nvSpPr>
            <p:spPr>
              <a:xfrm>
                <a:off x="2429933" y="1242825"/>
                <a:ext cx="3566160" cy="821823"/>
              </a:xfrm>
              <a:prstGeom prst="triangle">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Isosceles Triangle 88"/>
              <p:cNvSpPr/>
              <p:nvPr/>
            </p:nvSpPr>
            <p:spPr>
              <a:xfrm>
                <a:off x="2517987" y="1211892"/>
                <a:ext cx="3390053" cy="821823"/>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 name="Group 7"/>
              <p:cNvGrpSpPr/>
              <p:nvPr/>
            </p:nvGrpSpPr>
            <p:grpSpPr>
              <a:xfrm>
                <a:off x="2446736" y="2100283"/>
                <a:ext cx="563897" cy="1476250"/>
                <a:chOff x="1620037" y="2006195"/>
                <a:chExt cx="975976" cy="2231526"/>
              </a:xfrm>
            </p:grpSpPr>
            <p:sp>
              <p:nvSpPr>
                <p:cNvPr id="6" name="Rectangle 5"/>
                <p:cNvSpPr/>
                <p:nvPr/>
              </p:nvSpPr>
              <p:spPr>
                <a:xfrm>
                  <a:off x="1676400" y="2085400"/>
                  <a:ext cx="838200" cy="2073117"/>
                </a:xfrm>
                <a:prstGeom prst="rect">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Trapezoid 6"/>
                <p:cNvSpPr/>
                <p:nvPr/>
              </p:nvSpPr>
              <p:spPr>
                <a:xfrm>
                  <a:off x="1620037" y="4158518"/>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Trapezoid 75"/>
                <p:cNvSpPr/>
                <p:nvPr/>
              </p:nvSpPr>
              <p:spPr>
                <a:xfrm rot="10800000">
                  <a:off x="1620037" y="2006195"/>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78" name="Group 77"/>
              <p:cNvGrpSpPr/>
              <p:nvPr/>
            </p:nvGrpSpPr>
            <p:grpSpPr>
              <a:xfrm>
                <a:off x="5432196" y="2104354"/>
                <a:ext cx="563897" cy="1476250"/>
                <a:chOff x="1620037" y="2006195"/>
                <a:chExt cx="975976" cy="2231526"/>
              </a:xfrm>
            </p:grpSpPr>
            <p:sp>
              <p:nvSpPr>
                <p:cNvPr id="79" name="Rectangle 78"/>
                <p:cNvSpPr/>
                <p:nvPr/>
              </p:nvSpPr>
              <p:spPr>
                <a:xfrm>
                  <a:off x="1676400" y="2085400"/>
                  <a:ext cx="838200" cy="2073117"/>
                </a:xfrm>
                <a:prstGeom prst="rect">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Trapezoid 79"/>
                <p:cNvSpPr/>
                <p:nvPr/>
              </p:nvSpPr>
              <p:spPr>
                <a:xfrm>
                  <a:off x="1620037" y="4158518"/>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1" name="Trapezoid 80"/>
                <p:cNvSpPr/>
                <p:nvPr/>
              </p:nvSpPr>
              <p:spPr>
                <a:xfrm rot="10800000">
                  <a:off x="1620037" y="2006195"/>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82" name="Isosceles Triangle 81"/>
              <p:cNvSpPr/>
              <p:nvPr/>
            </p:nvSpPr>
            <p:spPr>
              <a:xfrm>
                <a:off x="2963595" y="1209004"/>
                <a:ext cx="2501166" cy="621494"/>
              </a:xfrm>
              <a:prstGeom prst="triangle">
                <a:avLst>
                  <a:gd name="adj" fmla="val 50190"/>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Rounded Rectangle 8"/>
              <p:cNvSpPr/>
              <p:nvPr/>
            </p:nvSpPr>
            <p:spPr>
              <a:xfrm>
                <a:off x="2341880" y="3582113"/>
                <a:ext cx="3698240" cy="299102"/>
              </a:xfrm>
              <a:prstGeom prst="roundRect">
                <a:avLst/>
              </a:prstGeom>
              <a:solidFill>
                <a:schemeClr val="tx2"/>
              </a:solidFill>
              <a:ln w="222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Policies, Standards and Processes</a:t>
                </a:r>
                <a:endParaRPr lang="en-US" sz="900" dirty="0"/>
              </a:p>
            </p:txBody>
          </p:sp>
          <p:sp>
            <p:nvSpPr>
              <p:cNvPr id="85" name="Rounded Rectangle 84"/>
              <p:cNvSpPr/>
              <p:nvPr/>
            </p:nvSpPr>
            <p:spPr>
              <a:xfrm>
                <a:off x="2209800" y="3870978"/>
                <a:ext cx="3962400" cy="311845"/>
              </a:xfrm>
              <a:prstGeom prst="roundRect">
                <a:avLst/>
              </a:prstGeom>
              <a:solidFill>
                <a:schemeClr val="tx2"/>
              </a:solidFill>
              <a:ln w="222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Corporate Organization Model</a:t>
                </a:r>
                <a:endParaRPr lang="en-US" sz="900" dirty="0"/>
              </a:p>
            </p:txBody>
          </p:sp>
          <p:sp>
            <p:nvSpPr>
              <p:cNvPr id="88" name="Isosceles Triangle 87"/>
              <p:cNvSpPr/>
              <p:nvPr/>
            </p:nvSpPr>
            <p:spPr>
              <a:xfrm>
                <a:off x="3046307" y="1226744"/>
                <a:ext cx="2333413" cy="563252"/>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Isosceles Triangle 82"/>
              <p:cNvSpPr/>
              <p:nvPr/>
            </p:nvSpPr>
            <p:spPr>
              <a:xfrm>
                <a:off x="3429000" y="1211892"/>
                <a:ext cx="1600200" cy="396163"/>
              </a:xfrm>
              <a:prstGeom prst="triangle">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Isosceles Triangle 86"/>
              <p:cNvSpPr/>
              <p:nvPr/>
            </p:nvSpPr>
            <p:spPr>
              <a:xfrm>
                <a:off x="3462195" y="1193454"/>
                <a:ext cx="1501635" cy="382031"/>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Rectangle 11"/>
              <p:cNvSpPr/>
              <p:nvPr/>
            </p:nvSpPr>
            <p:spPr>
              <a:xfrm rot="16200000">
                <a:off x="2099941" y="2638353"/>
                <a:ext cx="1243012" cy="400110"/>
              </a:xfrm>
              <a:prstGeom prst="rect">
                <a:avLst/>
              </a:prstGeom>
            </p:spPr>
            <p:txBody>
              <a:bodyPr wrap="square">
                <a:spAutoFit/>
              </a:bodyPr>
              <a:lstStyle/>
              <a:p>
                <a:pPr algn="ctr"/>
                <a:r>
                  <a:rPr lang="en-US" sz="1000" b="1" dirty="0" smtClean="0">
                    <a:solidFill>
                      <a:schemeClr val="tx2"/>
                    </a:solidFill>
                    <a:latin typeface="+mn-lt"/>
                  </a:rPr>
                  <a:t>Data </a:t>
                </a:r>
              </a:p>
              <a:p>
                <a:pPr algn="ctr"/>
                <a:r>
                  <a:rPr lang="en-US" sz="1000" b="1" dirty="0" smtClean="0">
                    <a:solidFill>
                      <a:schemeClr val="tx2"/>
                    </a:solidFill>
                    <a:latin typeface="+mn-lt"/>
                  </a:rPr>
                  <a:t>Governance</a:t>
                </a:r>
                <a:endParaRPr lang="en-US" sz="1000" b="1" dirty="0">
                  <a:solidFill>
                    <a:schemeClr val="tx2"/>
                  </a:solidFill>
                  <a:latin typeface="+mn-lt"/>
                </a:endParaRPr>
              </a:p>
            </p:txBody>
          </p:sp>
          <p:sp>
            <p:nvSpPr>
              <p:cNvPr id="92" name="Rectangle 91"/>
              <p:cNvSpPr/>
              <p:nvPr/>
            </p:nvSpPr>
            <p:spPr>
              <a:xfrm rot="16200000">
                <a:off x="5075156" y="2655669"/>
                <a:ext cx="1243012" cy="400110"/>
              </a:xfrm>
              <a:prstGeom prst="rect">
                <a:avLst/>
              </a:prstGeom>
            </p:spPr>
            <p:txBody>
              <a:bodyPr wrap="square">
                <a:spAutoFit/>
              </a:bodyPr>
              <a:lstStyle/>
              <a:p>
                <a:pPr algn="ctr"/>
                <a:r>
                  <a:rPr lang="en-US" sz="1000" b="1" dirty="0" smtClean="0">
                    <a:solidFill>
                      <a:schemeClr val="tx2"/>
                    </a:solidFill>
                    <a:latin typeface="+mn-lt"/>
                  </a:rPr>
                  <a:t>Data Management</a:t>
                </a:r>
                <a:endParaRPr lang="en-US" sz="1000" b="1" dirty="0">
                  <a:solidFill>
                    <a:schemeClr val="tx2"/>
                  </a:solidFill>
                  <a:latin typeface="+mn-lt"/>
                </a:endParaRPr>
              </a:p>
            </p:txBody>
          </p:sp>
          <p:sp>
            <p:nvSpPr>
              <p:cNvPr id="93" name="Rectangle 92"/>
              <p:cNvSpPr/>
              <p:nvPr/>
            </p:nvSpPr>
            <p:spPr>
              <a:xfrm>
                <a:off x="2898875" y="1816576"/>
                <a:ext cx="2672434" cy="230832"/>
              </a:xfrm>
              <a:prstGeom prst="rect">
                <a:avLst/>
              </a:prstGeom>
            </p:spPr>
            <p:txBody>
              <a:bodyPr wrap="square">
                <a:spAutoFit/>
              </a:bodyPr>
              <a:lstStyle/>
              <a:p>
                <a:pPr algn="ctr"/>
                <a:r>
                  <a:rPr lang="en-US" sz="900" dirty="0" smtClean="0">
                    <a:solidFill>
                      <a:schemeClr val="tx2"/>
                    </a:solidFill>
                    <a:latin typeface="+mn-lt"/>
                  </a:rPr>
                  <a:t>Federated Data Organization Model</a:t>
                </a:r>
                <a:endParaRPr lang="en-US" sz="900" dirty="0">
                  <a:solidFill>
                    <a:schemeClr val="tx2"/>
                  </a:solidFill>
                  <a:latin typeface="+mn-lt"/>
                </a:endParaRPr>
              </a:p>
            </p:txBody>
          </p:sp>
          <p:sp>
            <p:nvSpPr>
              <p:cNvPr id="94" name="Rectangle 93"/>
              <p:cNvSpPr/>
              <p:nvPr/>
            </p:nvSpPr>
            <p:spPr>
              <a:xfrm>
                <a:off x="3411553" y="1574335"/>
                <a:ext cx="1602917" cy="230832"/>
              </a:xfrm>
              <a:prstGeom prst="rect">
                <a:avLst/>
              </a:prstGeom>
            </p:spPr>
            <p:txBody>
              <a:bodyPr wrap="square">
                <a:spAutoFit/>
              </a:bodyPr>
              <a:lstStyle/>
              <a:p>
                <a:pPr algn="ctr"/>
                <a:r>
                  <a:rPr lang="en-US" sz="900" dirty="0" smtClean="0">
                    <a:solidFill>
                      <a:schemeClr val="tx2"/>
                    </a:solidFill>
                    <a:latin typeface="+mn-lt"/>
                  </a:rPr>
                  <a:t>Data Strategy</a:t>
                </a:r>
                <a:endParaRPr lang="en-US" sz="900" dirty="0">
                  <a:solidFill>
                    <a:schemeClr val="tx2"/>
                  </a:solidFill>
                  <a:latin typeface="+mn-lt"/>
                </a:endParaRPr>
              </a:p>
            </p:txBody>
          </p:sp>
          <p:sp>
            <p:nvSpPr>
              <p:cNvPr id="95" name="Rectangle 94"/>
              <p:cNvSpPr/>
              <p:nvPr/>
            </p:nvSpPr>
            <p:spPr>
              <a:xfrm>
                <a:off x="3504393" y="1285980"/>
                <a:ext cx="1429804" cy="323165"/>
              </a:xfrm>
              <a:prstGeom prst="rect">
                <a:avLst/>
              </a:prstGeom>
            </p:spPr>
            <p:txBody>
              <a:bodyPr wrap="square">
                <a:spAutoFit/>
              </a:bodyPr>
              <a:lstStyle/>
              <a:p>
                <a:pPr algn="ctr">
                  <a:lnSpc>
                    <a:spcPts val="900"/>
                  </a:lnSpc>
                </a:pPr>
                <a:r>
                  <a:rPr lang="en-US" sz="900" dirty="0" smtClean="0">
                    <a:solidFill>
                      <a:schemeClr val="tx2"/>
                    </a:solidFill>
                    <a:latin typeface="+mn-lt"/>
                  </a:rPr>
                  <a:t>Corporate</a:t>
                </a:r>
              </a:p>
              <a:p>
                <a:pPr algn="ctr">
                  <a:lnSpc>
                    <a:spcPts val="900"/>
                  </a:lnSpc>
                </a:pPr>
                <a:r>
                  <a:rPr lang="en-US" sz="900" dirty="0" smtClean="0">
                    <a:solidFill>
                      <a:schemeClr val="tx2"/>
                    </a:solidFill>
                    <a:latin typeface="+mn-lt"/>
                  </a:rPr>
                  <a:t>Strategy &amp; Objective</a:t>
                </a:r>
                <a:endParaRPr lang="en-US" sz="900" dirty="0">
                  <a:solidFill>
                    <a:schemeClr val="tx2"/>
                  </a:solidFill>
                  <a:latin typeface="+mn-lt"/>
                </a:endParaRPr>
              </a:p>
            </p:txBody>
          </p:sp>
        </p:grpSp>
        <p:sp>
          <p:nvSpPr>
            <p:cNvPr id="99" name="Rectangle 98"/>
            <p:cNvSpPr/>
            <p:nvPr/>
          </p:nvSpPr>
          <p:spPr>
            <a:xfrm>
              <a:off x="3348032" y="2495243"/>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a:t>
              </a:r>
            </a:p>
            <a:p>
              <a:pPr algn="ctr"/>
              <a:r>
                <a:rPr lang="en-US" sz="900" dirty="0" smtClean="0">
                  <a:solidFill>
                    <a:schemeClr val="tx2"/>
                  </a:solidFill>
                </a:rPr>
                <a:t>Quality</a:t>
              </a:r>
              <a:endParaRPr lang="en-US" sz="900" dirty="0"/>
            </a:p>
          </p:txBody>
        </p:sp>
        <p:sp>
          <p:nvSpPr>
            <p:cNvPr id="100" name="Rectangle 99"/>
            <p:cNvSpPr/>
            <p:nvPr/>
          </p:nvSpPr>
          <p:spPr>
            <a:xfrm>
              <a:off x="4162795" y="2495243"/>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Reusability</a:t>
              </a:r>
              <a:endParaRPr lang="en-US" sz="900" dirty="0">
                <a:solidFill>
                  <a:schemeClr val="tx2"/>
                </a:solidFill>
              </a:endParaRPr>
            </a:p>
          </p:txBody>
        </p:sp>
        <p:sp>
          <p:nvSpPr>
            <p:cNvPr id="101" name="Rectangle 100"/>
            <p:cNvSpPr/>
            <p:nvPr/>
          </p:nvSpPr>
          <p:spPr>
            <a:xfrm>
              <a:off x="4977558" y="2495243"/>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Security</a:t>
              </a:r>
              <a:endParaRPr lang="en-US" sz="900" dirty="0">
                <a:solidFill>
                  <a:schemeClr val="tx2"/>
                </a:solidFill>
              </a:endParaRPr>
            </a:p>
          </p:txBody>
        </p:sp>
        <p:sp>
          <p:nvSpPr>
            <p:cNvPr id="102" name="Rectangle 101"/>
            <p:cNvSpPr/>
            <p:nvPr/>
          </p:nvSpPr>
          <p:spPr>
            <a:xfrm>
              <a:off x="3350806" y="3198525"/>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Literacy</a:t>
              </a:r>
              <a:endParaRPr lang="en-US" sz="900" dirty="0">
                <a:solidFill>
                  <a:schemeClr val="tx2"/>
                </a:solidFill>
              </a:endParaRPr>
            </a:p>
          </p:txBody>
        </p:sp>
        <p:sp>
          <p:nvSpPr>
            <p:cNvPr id="103" name="Rectangle 102"/>
            <p:cNvSpPr/>
            <p:nvPr/>
          </p:nvSpPr>
          <p:spPr>
            <a:xfrm>
              <a:off x="4165569" y="3198525"/>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Compliance</a:t>
              </a:r>
              <a:endParaRPr lang="en-US" sz="900" dirty="0">
                <a:solidFill>
                  <a:schemeClr val="tx2"/>
                </a:solidFill>
              </a:endParaRPr>
            </a:p>
          </p:txBody>
        </p:sp>
        <p:sp>
          <p:nvSpPr>
            <p:cNvPr id="104" name="Rectangle 103"/>
            <p:cNvSpPr/>
            <p:nvPr/>
          </p:nvSpPr>
          <p:spPr>
            <a:xfrm>
              <a:off x="4980332" y="3198525"/>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Architecture</a:t>
              </a:r>
              <a:endParaRPr lang="en-US" sz="900" dirty="0">
                <a:solidFill>
                  <a:schemeClr val="tx2"/>
                </a:solidFill>
              </a:endParaRPr>
            </a:p>
          </p:txBody>
        </p:sp>
      </p:grpSp>
      <p:sp>
        <p:nvSpPr>
          <p:cNvPr id="17" name="Rectangle 16"/>
          <p:cNvSpPr/>
          <p:nvPr/>
        </p:nvSpPr>
        <p:spPr>
          <a:xfrm>
            <a:off x="281241" y="1028740"/>
            <a:ext cx="2139846" cy="369332"/>
          </a:xfrm>
          <a:prstGeom prst="rect">
            <a:avLst/>
          </a:prstGeom>
        </p:spPr>
        <p:txBody>
          <a:bodyPr wrap="square">
            <a:spAutoFit/>
          </a:bodyPr>
          <a:lstStyle/>
          <a:p>
            <a:pPr algn="ctr"/>
            <a:r>
              <a:rPr lang="en-US" b="1" dirty="0">
                <a:solidFill>
                  <a:schemeClr val="tx2"/>
                </a:solidFill>
              </a:rPr>
              <a:t>Data </a:t>
            </a:r>
            <a:r>
              <a:rPr lang="en-US" b="1" dirty="0" smtClean="0">
                <a:solidFill>
                  <a:schemeClr val="tx2"/>
                </a:solidFill>
              </a:rPr>
              <a:t>Governance</a:t>
            </a:r>
            <a:endParaRPr lang="en-US" b="1" dirty="0"/>
          </a:p>
        </p:txBody>
      </p:sp>
      <p:sp>
        <p:nvSpPr>
          <p:cNvPr id="106" name="Rectangle 105"/>
          <p:cNvSpPr/>
          <p:nvPr/>
        </p:nvSpPr>
        <p:spPr>
          <a:xfrm>
            <a:off x="6721834" y="1027610"/>
            <a:ext cx="2139846" cy="369332"/>
          </a:xfrm>
          <a:prstGeom prst="rect">
            <a:avLst/>
          </a:prstGeom>
        </p:spPr>
        <p:txBody>
          <a:bodyPr wrap="square">
            <a:spAutoFit/>
          </a:bodyPr>
          <a:lstStyle/>
          <a:p>
            <a:pPr algn="ctr"/>
            <a:r>
              <a:rPr lang="en-US" b="1" dirty="0">
                <a:solidFill>
                  <a:schemeClr val="tx2"/>
                </a:solidFill>
              </a:rPr>
              <a:t>Data </a:t>
            </a:r>
            <a:r>
              <a:rPr lang="en-US" b="1" dirty="0" smtClean="0">
                <a:solidFill>
                  <a:schemeClr val="tx2"/>
                </a:solidFill>
              </a:rPr>
              <a:t>Management</a:t>
            </a:r>
            <a:endParaRPr lang="en-US" b="1" dirty="0"/>
          </a:p>
        </p:txBody>
      </p:sp>
      <p:sp>
        <p:nvSpPr>
          <p:cNvPr id="18" name="Rectangle 17"/>
          <p:cNvSpPr/>
          <p:nvPr/>
        </p:nvSpPr>
        <p:spPr>
          <a:xfrm>
            <a:off x="6697492" y="1429947"/>
            <a:ext cx="2180759" cy="3247043"/>
          </a:xfrm>
          <a:prstGeom prst="rect">
            <a:avLst/>
          </a:prstGeom>
        </p:spPr>
        <p:txBody>
          <a:bodyPr wrap="square">
            <a:spAutoFit/>
          </a:bodyPr>
          <a:lstStyle/>
          <a:p>
            <a:pPr marL="0" marR="0" algn="ctr">
              <a:spcBef>
                <a:spcPts val="1200"/>
              </a:spcBef>
              <a:spcAft>
                <a:spcPts val="0"/>
              </a:spcAft>
            </a:pPr>
            <a:r>
              <a:rPr lang="en-US" sz="1100" b="1" dirty="0" smtClean="0">
                <a:solidFill>
                  <a:srgbClr val="000000"/>
                </a:solidFill>
              </a:rPr>
              <a:t>Methods</a:t>
            </a:r>
            <a:r>
              <a:rPr lang="en-US" sz="1100" dirty="0" smtClean="0">
                <a:solidFill>
                  <a:srgbClr val="000000"/>
                </a:solidFill>
              </a:rPr>
              <a:t> of how data </a:t>
            </a:r>
            <a:r>
              <a:rPr lang="en-US" sz="1100" dirty="0">
                <a:solidFill>
                  <a:srgbClr val="000000"/>
                </a:solidFill>
              </a:rPr>
              <a:t>is organized. It refers to the </a:t>
            </a:r>
            <a:r>
              <a:rPr lang="en-US" sz="1100" b="1" dirty="0">
                <a:solidFill>
                  <a:srgbClr val="000000"/>
                </a:solidFill>
              </a:rPr>
              <a:t>practice</a:t>
            </a:r>
            <a:r>
              <a:rPr lang="en-US" sz="1100" dirty="0">
                <a:solidFill>
                  <a:srgbClr val="000000"/>
                </a:solidFill>
              </a:rPr>
              <a:t> of collecting, organizing, protecting, processing, sorting and maintaining </a:t>
            </a:r>
            <a:r>
              <a:rPr lang="en-US" sz="1100" dirty="0" smtClean="0">
                <a:solidFill>
                  <a:srgbClr val="000000"/>
                </a:solidFill>
              </a:rPr>
              <a:t>data</a:t>
            </a:r>
          </a:p>
          <a:p>
            <a:pPr algn="ctr">
              <a:spcBef>
                <a:spcPts val="1200"/>
              </a:spcBef>
              <a:spcAft>
                <a:spcPts val="0"/>
              </a:spcAft>
            </a:pPr>
            <a:r>
              <a:rPr lang="en-US" sz="1100" dirty="0"/>
              <a:t>Assure the </a:t>
            </a:r>
            <a:r>
              <a:rPr lang="en-US" sz="1100" b="1" dirty="0"/>
              <a:t>accuracy, accessibility and availability </a:t>
            </a:r>
            <a:r>
              <a:rPr lang="en-US" sz="1100" dirty="0"/>
              <a:t>of data to be processed and analyzed</a:t>
            </a:r>
            <a:endParaRPr lang="en-US" sz="1100" dirty="0">
              <a:solidFill>
                <a:srgbClr val="000000"/>
              </a:solidFill>
            </a:endParaRPr>
          </a:p>
          <a:p>
            <a:pPr marL="0" marR="0" algn="ctr">
              <a:spcBef>
                <a:spcPts val="1200"/>
              </a:spcBef>
              <a:spcAft>
                <a:spcPts val="0"/>
              </a:spcAft>
            </a:pPr>
            <a:r>
              <a:rPr lang="en-US" sz="1100" b="1" dirty="0" smtClean="0">
                <a:solidFill>
                  <a:srgbClr val="000000"/>
                </a:solidFill>
              </a:rPr>
              <a:t>Logistical</a:t>
            </a:r>
            <a:r>
              <a:rPr lang="en-US" sz="1100" dirty="0" smtClean="0">
                <a:solidFill>
                  <a:srgbClr val="000000"/>
                </a:solidFill>
              </a:rPr>
              <a:t> </a:t>
            </a:r>
            <a:r>
              <a:rPr lang="en-US" sz="1100" dirty="0">
                <a:solidFill>
                  <a:srgbClr val="000000"/>
                </a:solidFill>
              </a:rPr>
              <a:t>and focused on technology and increase data quality and valuably </a:t>
            </a:r>
          </a:p>
          <a:p>
            <a:pPr algn="ctr">
              <a:spcBef>
                <a:spcPts val="1200"/>
              </a:spcBef>
              <a:spcAft>
                <a:spcPts val="0"/>
              </a:spcAft>
            </a:pPr>
            <a:r>
              <a:rPr lang="en-US" sz="1100" dirty="0" smtClean="0"/>
              <a:t>Primarily </a:t>
            </a:r>
            <a:r>
              <a:rPr lang="en-US" sz="1100" dirty="0"/>
              <a:t>the </a:t>
            </a:r>
            <a:r>
              <a:rPr lang="en-US" sz="1100" b="1" dirty="0"/>
              <a:t>responsibility of IT </a:t>
            </a:r>
            <a:r>
              <a:rPr lang="en-US" sz="1100" dirty="0"/>
              <a:t>to implement the framework to manage data</a:t>
            </a:r>
          </a:p>
          <a:p>
            <a:pPr marL="0" marR="0" algn="ctr">
              <a:spcBef>
                <a:spcPts val="1200"/>
              </a:spcBef>
              <a:spcAft>
                <a:spcPts val="0"/>
              </a:spcAft>
            </a:pPr>
            <a:endParaRPr lang="en-US" sz="1100" dirty="0">
              <a:solidFill>
                <a:srgbClr val="000000"/>
              </a:solidFill>
            </a:endParaRPr>
          </a:p>
        </p:txBody>
      </p:sp>
      <p:sp>
        <p:nvSpPr>
          <p:cNvPr id="110" name="Rectangle 109"/>
          <p:cNvSpPr/>
          <p:nvPr/>
        </p:nvSpPr>
        <p:spPr>
          <a:xfrm>
            <a:off x="263534" y="1458307"/>
            <a:ext cx="2180759" cy="3247043"/>
          </a:xfrm>
          <a:prstGeom prst="rect">
            <a:avLst/>
          </a:prstGeom>
        </p:spPr>
        <p:txBody>
          <a:bodyPr wrap="square">
            <a:spAutoFit/>
          </a:bodyPr>
          <a:lstStyle/>
          <a:p>
            <a:pPr marL="0" marR="0" algn="ctr">
              <a:spcBef>
                <a:spcPts val="1200"/>
              </a:spcBef>
              <a:spcAft>
                <a:spcPts val="0"/>
              </a:spcAft>
            </a:pPr>
            <a:r>
              <a:rPr lang="en-US" sz="1100" b="1" dirty="0">
                <a:solidFill>
                  <a:srgbClr val="000000"/>
                </a:solidFill>
              </a:rPr>
              <a:t>Policies</a:t>
            </a:r>
            <a:r>
              <a:rPr lang="en-US" sz="1100" dirty="0">
                <a:solidFill>
                  <a:srgbClr val="000000"/>
                </a:solidFill>
              </a:rPr>
              <a:t>, rules and controls to governing the data and managing data quality. It refers to the strategy and </a:t>
            </a:r>
            <a:r>
              <a:rPr lang="en-US" sz="1100" b="1" dirty="0">
                <a:solidFill>
                  <a:srgbClr val="000000"/>
                </a:solidFill>
              </a:rPr>
              <a:t>framework</a:t>
            </a:r>
            <a:r>
              <a:rPr lang="en-US" sz="1100" dirty="0">
                <a:solidFill>
                  <a:srgbClr val="000000"/>
                </a:solidFill>
              </a:rPr>
              <a:t> to establish process and </a:t>
            </a:r>
            <a:r>
              <a:rPr lang="en-US" sz="1100" dirty="0" smtClean="0">
                <a:solidFill>
                  <a:srgbClr val="000000"/>
                </a:solidFill>
              </a:rPr>
              <a:t>theories</a:t>
            </a:r>
          </a:p>
          <a:p>
            <a:pPr algn="ctr">
              <a:spcBef>
                <a:spcPts val="1200"/>
              </a:spcBef>
              <a:spcAft>
                <a:spcPts val="0"/>
              </a:spcAft>
            </a:pPr>
            <a:r>
              <a:rPr lang="en-US" sz="1100" dirty="0"/>
              <a:t>Achieve </a:t>
            </a:r>
            <a:r>
              <a:rPr lang="en-US" sz="1100" b="1" dirty="0"/>
              <a:t>business goals </a:t>
            </a:r>
            <a:r>
              <a:rPr lang="en-US" sz="1100" dirty="0"/>
              <a:t>and </a:t>
            </a:r>
            <a:r>
              <a:rPr lang="en-US" sz="1100" b="1" dirty="0"/>
              <a:t>reduce</a:t>
            </a:r>
            <a:r>
              <a:rPr lang="en-US" sz="1100" dirty="0"/>
              <a:t> </a:t>
            </a:r>
            <a:r>
              <a:rPr lang="en-US" sz="1100" b="1" dirty="0"/>
              <a:t>risk, add truest </a:t>
            </a:r>
            <a:r>
              <a:rPr lang="en-US" sz="1100" dirty="0"/>
              <a:t>and understanding to organization's data</a:t>
            </a:r>
          </a:p>
          <a:p>
            <a:pPr marL="0" marR="0" algn="ctr">
              <a:spcBef>
                <a:spcPts val="1200"/>
              </a:spcBef>
              <a:spcAft>
                <a:spcPts val="0"/>
              </a:spcAft>
            </a:pPr>
            <a:r>
              <a:rPr lang="en-US" sz="1100" b="1" dirty="0" smtClean="0"/>
              <a:t>Philosophical</a:t>
            </a:r>
            <a:r>
              <a:rPr lang="en-US" sz="1100" dirty="0" smtClean="0"/>
              <a:t> </a:t>
            </a:r>
            <a:r>
              <a:rPr lang="en-US" sz="1100" dirty="0"/>
              <a:t>focused on an overall business strategy, and reliability and safety of </a:t>
            </a:r>
            <a:r>
              <a:rPr lang="en-US" sz="1100" dirty="0" smtClean="0"/>
              <a:t>data</a:t>
            </a:r>
          </a:p>
          <a:p>
            <a:pPr marL="0" marR="0" algn="ctr">
              <a:spcBef>
                <a:spcPts val="1200"/>
              </a:spcBef>
              <a:spcAft>
                <a:spcPts val="0"/>
              </a:spcAft>
            </a:pPr>
            <a:r>
              <a:rPr lang="en-US" sz="1100" dirty="0"/>
              <a:t>Multiple members of an </a:t>
            </a:r>
            <a:r>
              <a:rPr lang="en-US" sz="1100" b="1" dirty="0"/>
              <a:t>enterprise holistically</a:t>
            </a:r>
            <a:r>
              <a:rPr lang="en-US" sz="1100" dirty="0"/>
              <a:t> build a framework for data management</a:t>
            </a:r>
          </a:p>
          <a:p>
            <a:pPr marL="0" marR="0" algn="ctr">
              <a:spcBef>
                <a:spcPts val="1200"/>
              </a:spcBef>
              <a:spcAft>
                <a:spcPts val="0"/>
              </a:spcAft>
            </a:pPr>
            <a:endParaRPr lang="en-US" sz="1100" dirty="0">
              <a:solidFill>
                <a:srgbClr val="000000"/>
              </a:solidFill>
            </a:endParaRPr>
          </a:p>
        </p:txBody>
      </p:sp>
      <p:sp>
        <p:nvSpPr>
          <p:cNvPr id="111" name="Rectangle 110"/>
          <p:cNvSpPr/>
          <p:nvPr/>
        </p:nvSpPr>
        <p:spPr>
          <a:xfrm>
            <a:off x="160573" y="626027"/>
            <a:ext cx="7810984" cy="307777"/>
          </a:xfrm>
          <a:prstGeom prst="rect">
            <a:avLst/>
          </a:prstGeom>
          <a:noFill/>
        </p:spPr>
        <p:txBody>
          <a:bodyPr wrap="none">
            <a:spAutoFit/>
          </a:bodyPr>
          <a:lstStyle/>
          <a:p>
            <a:r>
              <a:rPr lang="en-US" sz="1400" dirty="0" smtClean="0">
                <a:solidFill>
                  <a:schemeClr val="tx2"/>
                </a:solidFill>
              </a:rPr>
              <a:t>Data Governance and Data Management are the pillars to support corporate data strategy and objectives</a:t>
            </a:r>
            <a:endParaRPr lang="en-US" sz="1400" dirty="0">
              <a:solidFill>
                <a:schemeClr val="tx2"/>
              </a:solidFill>
            </a:endParaRPr>
          </a:p>
        </p:txBody>
      </p:sp>
      <p:cxnSp>
        <p:nvCxnSpPr>
          <p:cNvPr id="23" name="Straight Connector 22"/>
          <p:cNvCxnSpPr>
            <a:endCxn id="6" idx="1"/>
          </p:cNvCxnSpPr>
          <p:nvPr/>
        </p:nvCxnSpPr>
        <p:spPr>
          <a:xfrm>
            <a:off x="2421087" y="1954921"/>
            <a:ext cx="438106" cy="1048412"/>
          </a:xfrm>
          <a:prstGeom prst="line">
            <a:avLst/>
          </a:prstGeom>
          <a:ln w="3175">
            <a:solidFill>
              <a:schemeClr val="tx2"/>
            </a:solidFill>
            <a:prstDash val="dash"/>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a:endCxn id="6" idx="1"/>
          </p:cNvCxnSpPr>
          <p:nvPr/>
        </p:nvCxnSpPr>
        <p:spPr>
          <a:xfrm flipV="1">
            <a:off x="2402334" y="3003333"/>
            <a:ext cx="456859" cy="1060433"/>
          </a:xfrm>
          <a:prstGeom prst="line">
            <a:avLst/>
          </a:prstGeom>
          <a:ln w="3175">
            <a:solidFill>
              <a:schemeClr val="tx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79" idx="3"/>
          </p:cNvCxnSpPr>
          <p:nvPr/>
        </p:nvCxnSpPr>
        <p:spPr>
          <a:xfrm flipH="1">
            <a:off x="6328946" y="1902475"/>
            <a:ext cx="392888" cy="1104929"/>
          </a:xfrm>
          <a:prstGeom prst="line">
            <a:avLst/>
          </a:prstGeom>
          <a:ln w="3175">
            <a:solidFill>
              <a:schemeClr val="tx2"/>
            </a:solidFill>
            <a:prstDash val="dash"/>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endCxn id="79" idx="3"/>
          </p:cNvCxnSpPr>
          <p:nvPr/>
        </p:nvCxnSpPr>
        <p:spPr>
          <a:xfrm flipH="1" flipV="1">
            <a:off x="6328946" y="3007404"/>
            <a:ext cx="411552" cy="1028499"/>
          </a:xfrm>
          <a:prstGeom prst="line">
            <a:avLst/>
          </a:prstGeom>
          <a:ln w="3175">
            <a:solidFill>
              <a:schemeClr val="tx2"/>
            </a:solidFill>
            <a:prstDash val="dash"/>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2317247" y="4547788"/>
            <a:ext cx="4594912" cy="307777"/>
          </a:xfrm>
          <a:prstGeom prst="rect">
            <a:avLst/>
          </a:prstGeom>
          <a:noFill/>
        </p:spPr>
        <p:txBody>
          <a:bodyPr wrap="none">
            <a:spAutoFit/>
          </a:bodyPr>
          <a:lstStyle/>
          <a:p>
            <a:pPr algn="ctr"/>
            <a:r>
              <a:rPr lang="en-US" sz="1400" dirty="0" smtClean="0">
                <a:solidFill>
                  <a:schemeClr val="tx2"/>
                </a:solidFill>
              </a:rPr>
              <a:t>Data Metrics are the building blocks to solidify the structure  </a:t>
            </a:r>
            <a:endParaRPr lang="en-US" sz="1400" dirty="0">
              <a:solidFill>
                <a:schemeClr val="tx2"/>
              </a:solidFill>
            </a:endParaRPr>
          </a:p>
        </p:txBody>
      </p:sp>
    </p:spTree>
    <p:extLst>
      <p:ext uri="{BB962C8B-B14F-4D97-AF65-F5344CB8AC3E}">
        <p14:creationId xmlns:p14="http://schemas.microsoft.com/office/powerpoint/2010/main" val="16748998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p:cNvSpPr/>
          <p:nvPr/>
        </p:nvSpPr>
        <p:spPr>
          <a:xfrm>
            <a:off x="2164926" y="1443545"/>
            <a:ext cx="1513219" cy="2682286"/>
          </a:xfrm>
          <a:prstGeom prst="rect">
            <a:avLst/>
          </a:prstGeom>
          <a:solidFill>
            <a:schemeClr val="accent6">
              <a:lumMod val="20000"/>
              <a:lumOff val="80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lumMod val="50000"/>
                </a:schemeClr>
              </a:solidFill>
            </a:endParaRPr>
          </a:p>
        </p:txBody>
      </p:sp>
      <p:sp>
        <p:nvSpPr>
          <p:cNvPr id="144" name="Rectangle 143"/>
          <p:cNvSpPr/>
          <p:nvPr/>
        </p:nvSpPr>
        <p:spPr>
          <a:xfrm>
            <a:off x="6383723" y="1450004"/>
            <a:ext cx="888360" cy="2675058"/>
          </a:xfrm>
          <a:prstGeom prst="rect">
            <a:avLst/>
          </a:prstGeom>
          <a:solidFill>
            <a:schemeClr val="accent6">
              <a:lumMod val="20000"/>
              <a:lumOff val="80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lumMod val="50000"/>
                </a:schemeClr>
              </a:solidFill>
            </a:endParaRPr>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32</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Standards</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12" name="Rectangle 11"/>
          <p:cNvSpPr/>
          <p:nvPr/>
        </p:nvSpPr>
        <p:spPr>
          <a:xfrm>
            <a:off x="1934695" y="1545465"/>
            <a:ext cx="1981200" cy="502702"/>
          </a:xfrm>
          <a:prstGeom prst="rect">
            <a:avLst/>
          </a:prstGeom>
        </p:spPr>
        <p:txBody>
          <a:bodyPr wrap="square">
            <a:spAutoFit/>
          </a:bodyPr>
          <a:lstStyle/>
          <a:p>
            <a:pPr algn="ctr">
              <a:lnSpc>
                <a:spcPts val="1600"/>
              </a:lnSpc>
            </a:pPr>
            <a:r>
              <a:rPr lang="en-US" b="1" dirty="0" smtClean="0">
                <a:solidFill>
                  <a:schemeClr val="tx2"/>
                </a:solidFill>
              </a:rPr>
              <a:t>Data</a:t>
            </a:r>
          </a:p>
          <a:p>
            <a:pPr algn="ctr">
              <a:lnSpc>
                <a:spcPts val="1600"/>
              </a:lnSpc>
            </a:pPr>
            <a:r>
              <a:rPr lang="en-US" b="1" dirty="0" smtClean="0">
                <a:solidFill>
                  <a:schemeClr val="tx2"/>
                </a:solidFill>
              </a:rPr>
              <a:t>Standards</a:t>
            </a:r>
            <a:endParaRPr lang="en-US" b="1" dirty="0"/>
          </a:p>
        </p:txBody>
      </p:sp>
      <p:sp>
        <p:nvSpPr>
          <p:cNvPr id="13" name="Rectangle 12"/>
          <p:cNvSpPr/>
          <p:nvPr/>
        </p:nvSpPr>
        <p:spPr>
          <a:xfrm>
            <a:off x="2245386" y="2054969"/>
            <a:ext cx="1406722" cy="1831271"/>
          </a:xfrm>
          <a:prstGeom prst="rect">
            <a:avLst/>
          </a:prstGeom>
        </p:spPr>
        <p:txBody>
          <a:bodyPr wrap="square">
            <a:spAutoFit/>
          </a:bodyPr>
          <a:lstStyle/>
          <a:p>
            <a:pPr marL="228600" marR="0" indent="-228600">
              <a:spcBef>
                <a:spcPts val="300"/>
              </a:spcBef>
              <a:spcAft>
                <a:spcPts val="0"/>
              </a:spcAft>
              <a:buFont typeface="+mj-lt"/>
              <a:buAutoNum type="arabicPeriod"/>
            </a:pPr>
            <a:r>
              <a:rPr lang="en-US" sz="1400" dirty="0" smtClean="0">
                <a:solidFill>
                  <a:schemeClr val="tx2"/>
                </a:solidFill>
              </a:rPr>
              <a:t>Interoperable</a:t>
            </a:r>
          </a:p>
          <a:p>
            <a:pPr marL="228600" marR="0" indent="-228600">
              <a:spcBef>
                <a:spcPts val="300"/>
              </a:spcBef>
              <a:spcAft>
                <a:spcPts val="0"/>
              </a:spcAft>
              <a:buFont typeface="+mj-lt"/>
              <a:buAutoNum type="arabicPeriod"/>
            </a:pPr>
            <a:r>
              <a:rPr lang="en-US" sz="1400" dirty="0" smtClean="0">
                <a:solidFill>
                  <a:schemeClr val="tx2"/>
                </a:solidFill>
              </a:rPr>
              <a:t>Observable</a:t>
            </a:r>
          </a:p>
          <a:p>
            <a:pPr marL="228600" marR="0" indent="-228600">
              <a:spcBef>
                <a:spcPts val="300"/>
              </a:spcBef>
              <a:spcAft>
                <a:spcPts val="0"/>
              </a:spcAft>
              <a:buFont typeface="+mj-lt"/>
              <a:buAutoNum type="arabicPeriod"/>
            </a:pPr>
            <a:r>
              <a:rPr lang="en-US" sz="1400" dirty="0" smtClean="0">
                <a:solidFill>
                  <a:schemeClr val="tx2"/>
                </a:solidFill>
              </a:rPr>
              <a:t>Discoverable</a:t>
            </a:r>
          </a:p>
          <a:p>
            <a:pPr marL="228600" marR="0" indent="-228600">
              <a:spcBef>
                <a:spcPts val="300"/>
              </a:spcBef>
              <a:spcAft>
                <a:spcPts val="0"/>
              </a:spcAft>
              <a:buFont typeface="+mj-lt"/>
              <a:buAutoNum type="arabicPeriod"/>
            </a:pPr>
            <a:r>
              <a:rPr lang="en-US" sz="1400" dirty="0" smtClean="0">
                <a:solidFill>
                  <a:schemeClr val="tx2"/>
                </a:solidFill>
              </a:rPr>
              <a:t>Changeable</a:t>
            </a:r>
          </a:p>
          <a:p>
            <a:pPr marL="228600" marR="0" indent="-228600">
              <a:spcBef>
                <a:spcPts val="300"/>
              </a:spcBef>
              <a:spcAft>
                <a:spcPts val="0"/>
              </a:spcAft>
              <a:buFont typeface="+mj-lt"/>
              <a:buAutoNum type="arabicPeriod"/>
            </a:pPr>
            <a:r>
              <a:rPr lang="en-US" sz="1400" dirty="0" smtClean="0">
                <a:solidFill>
                  <a:schemeClr val="tx2"/>
                </a:solidFill>
              </a:rPr>
              <a:t>Addressable</a:t>
            </a:r>
          </a:p>
          <a:p>
            <a:pPr marL="228600" marR="0" indent="-228600">
              <a:spcBef>
                <a:spcPts val="300"/>
              </a:spcBef>
              <a:spcAft>
                <a:spcPts val="0"/>
              </a:spcAft>
              <a:buFont typeface="+mj-lt"/>
              <a:buAutoNum type="arabicPeriod"/>
            </a:pPr>
            <a:r>
              <a:rPr lang="en-US" sz="1400" dirty="0" smtClean="0">
                <a:solidFill>
                  <a:schemeClr val="tx2"/>
                </a:solidFill>
              </a:rPr>
              <a:t>Secured</a:t>
            </a:r>
          </a:p>
          <a:p>
            <a:pPr marL="228600" marR="0" indent="-228600">
              <a:spcBef>
                <a:spcPts val="300"/>
              </a:spcBef>
              <a:spcAft>
                <a:spcPts val="0"/>
              </a:spcAft>
              <a:buFont typeface="+mj-lt"/>
              <a:buAutoNum type="arabicPeriod"/>
            </a:pPr>
            <a:r>
              <a:rPr lang="en-US" sz="1400" dirty="0" smtClean="0">
                <a:solidFill>
                  <a:schemeClr val="tx2"/>
                </a:solidFill>
              </a:rPr>
              <a:t>Trustworthy</a:t>
            </a:r>
          </a:p>
        </p:txBody>
      </p:sp>
      <p:sp>
        <p:nvSpPr>
          <p:cNvPr id="85" name="Left Brace 84"/>
          <p:cNvSpPr/>
          <p:nvPr/>
        </p:nvSpPr>
        <p:spPr>
          <a:xfrm rot="10800000">
            <a:off x="3726100" y="1374962"/>
            <a:ext cx="106767" cy="2792964"/>
          </a:xfrm>
          <a:prstGeom prst="leftBrace">
            <a:avLst>
              <a:gd name="adj1" fmla="val 10743"/>
              <a:gd name="adj2" fmla="val 49343"/>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Left Brace 156"/>
          <p:cNvSpPr/>
          <p:nvPr/>
        </p:nvSpPr>
        <p:spPr>
          <a:xfrm>
            <a:off x="1976784" y="1378220"/>
            <a:ext cx="198052" cy="2795131"/>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Rectangle 157"/>
          <p:cNvSpPr/>
          <p:nvPr/>
        </p:nvSpPr>
        <p:spPr>
          <a:xfrm>
            <a:off x="433452" y="2982988"/>
            <a:ext cx="1415194" cy="461665"/>
          </a:xfrm>
          <a:prstGeom prst="rect">
            <a:avLst/>
          </a:prstGeom>
        </p:spPr>
        <p:txBody>
          <a:bodyPr wrap="square">
            <a:spAutoFit/>
          </a:bodyPr>
          <a:lstStyle/>
          <a:p>
            <a:pPr algn="ctr"/>
            <a:r>
              <a:rPr lang="en-US" sz="1200" b="1" dirty="0" smtClean="0">
                <a:solidFill>
                  <a:schemeClr val="bg1">
                    <a:lumMod val="50000"/>
                  </a:schemeClr>
                </a:solidFill>
              </a:rPr>
              <a:t>Enterprise Data </a:t>
            </a:r>
            <a:r>
              <a:rPr lang="en-US" sz="1200" b="1" dirty="0">
                <a:solidFill>
                  <a:schemeClr val="bg1">
                    <a:lumMod val="50000"/>
                  </a:schemeClr>
                </a:solidFill>
              </a:rPr>
              <a:t>Governance</a:t>
            </a:r>
          </a:p>
        </p:txBody>
      </p:sp>
      <p:pic>
        <p:nvPicPr>
          <p:cNvPr id="159" name="Picture 158"/>
          <p:cNvPicPr>
            <a:picLocks noChangeAspect="1"/>
          </p:cNvPicPr>
          <p:nvPr/>
        </p:nvPicPr>
        <p:blipFill>
          <a:blip r:embed="rId3"/>
          <a:stretch>
            <a:fillRect/>
          </a:stretch>
        </p:blipFill>
        <p:spPr>
          <a:xfrm>
            <a:off x="805926" y="2520305"/>
            <a:ext cx="674146" cy="509217"/>
          </a:xfrm>
          <a:prstGeom prst="rect">
            <a:avLst/>
          </a:prstGeom>
        </p:spPr>
      </p:pic>
      <p:cxnSp>
        <p:nvCxnSpPr>
          <p:cNvPr id="56" name="Straight Connector 55"/>
          <p:cNvCxnSpPr>
            <a:stCxn id="159" idx="3"/>
            <a:endCxn id="157" idx="1"/>
          </p:cNvCxnSpPr>
          <p:nvPr/>
        </p:nvCxnSpPr>
        <p:spPr>
          <a:xfrm flipV="1">
            <a:off x="1480072" y="2774667"/>
            <a:ext cx="496712" cy="247"/>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4422320" y="1490638"/>
            <a:ext cx="426540" cy="400662"/>
            <a:chOff x="6668614" y="1356206"/>
            <a:chExt cx="647701" cy="608405"/>
          </a:xfrm>
        </p:grpSpPr>
        <p:sp>
          <p:nvSpPr>
            <p:cNvPr id="61" name="Rectangle 60"/>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62" name="Group 61"/>
            <p:cNvGrpSpPr/>
            <p:nvPr/>
          </p:nvGrpSpPr>
          <p:grpSpPr>
            <a:xfrm>
              <a:off x="6776276" y="1439461"/>
              <a:ext cx="449580" cy="439606"/>
              <a:chOff x="761706" y="1997725"/>
              <a:chExt cx="449580" cy="439606"/>
            </a:xfrm>
          </p:grpSpPr>
          <p:sp>
            <p:nvSpPr>
              <p:cNvPr id="70" name="Rectangle 69"/>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1" name="Rectangle 70"/>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2" name="Rectangle 71"/>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3" name="Rectangle 72"/>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4" name="Rectangle 73"/>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5" name="Rectangle 74"/>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6" name="Rectangle 75"/>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81" name="Rectangle 80"/>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63" name="Group 62"/>
            <p:cNvGrpSpPr/>
            <p:nvPr/>
          </p:nvGrpSpPr>
          <p:grpSpPr>
            <a:xfrm>
              <a:off x="6905816" y="1566607"/>
              <a:ext cx="189553" cy="189351"/>
              <a:chOff x="6932171" y="1509543"/>
              <a:chExt cx="189553" cy="189351"/>
            </a:xfrm>
          </p:grpSpPr>
          <p:pic>
            <p:nvPicPr>
              <p:cNvPr id="65" name="Picture 64"/>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66" name="Picture 65"/>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67" name="Picture 6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68" name="Picture 6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69" name="Picture 6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sp>
        <p:nvSpPr>
          <p:cNvPr id="88" name="Rectangle 87"/>
          <p:cNvSpPr/>
          <p:nvPr/>
        </p:nvSpPr>
        <p:spPr>
          <a:xfrm>
            <a:off x="3876557" y="2714861"/>
            <a:ext cx="328615" cy="153888"/>
          </a:xfrm>
          <a:prstGeom prst="rect">
            <a:avLst/>
          </a:prstGeom>
          <a:solidFill>
            <a:schemeClr val="bg1"/>
          </a:solidFill>
        </p:spPr>
        <p:txBody>
          <a:bodyPr wrap="none" lIns="0" tIns="0" rIns="0" bIns="0">
            <a:spAutoFit/>
          </a:bodyPr>
          <a:lstStyle/>
          <a:p>
            <a:pPr algn="ctr"/>
            <a:r>
              <a:rPr lang="en-US" sz="1000" dirty="0">
                <a:solidFill>
                  <a:schemeClr val="bg1">
                    <a:lumMod val="50000"/>
                  </a:schemeClr>
                </a:solidFill>
              </a:rPr>
              <a:t>Codify</a:t>
            </a:r>
          </a:p>
        </p:txBody>
      </p:sp>
      <p:sp>
        <p:nvSpPr>
          <p:cNvPr id="98" name="Left Brace 97"/>
          <p:cNvSpPr/>
          <p:nvPr/>
        </p:nvSpPr>
        <p:spPr>
          <a:xfrm rot="5400000">
            <a:off x="6709144" y="495770"/>
            <a:ext cx="253848" cy="1572873"/>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1" name="Elbow Connector 100"/>
          <p:cNvCxnSpPr>
            <a:stCxn id="61" idx="1"/>
          </p:cNvCxnSpPr>
          <p:nvPr/>
        </p:nvCxnSpPr>
        <p:spPr>
          <a:xfrm rot="10800000" flipV="1">
            <a:off x="4169204" y="1690969"/>
            <a:ext cx="253117" cy="1100836"/>
          </a:xfrm>
          <a:prstGeom prst="bentConnector3">
            <a:avLst>
              <a:gd name="adj1" fmla="val 50000"/>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4" name="Picture 103"/>
          <p:cNvPicPr>
            <a:picLocks noChangeAspect="1"/>
          </p:cNvPicPr>
          <p:nvPr/>
        </p:nvPicPr>
        <p:blipFill>
          <a:blip r:embed="rId6"/>
          <a:stretch>
            <a:fillRect/>
          </a:stretch>
        </p:blipFill>
        <p:spPr>
          <a:xfrm>
            <a:off x="5202159" y="1488011"/>
            <a:ext cx="667427" cy="402269"/>
          </a:xfrm>
          <a:prstGeom prst="rect">
            <a:avLst/>
          </a:prstGeom>
        </p:spPr>
      </p:pic>
      <p:pic>
        <p:nvPicPr>
          <p:cNvPr id="105" name="Picture 104"/>
          <p:cNvPicPr>
            <a:picLocks noChangeAspect="1"/>
          </p:cNvPicPr>
          <p:nvPr/>
        </p:nvPicPr>
        <p:blipFill>
          <a:blip r:embed="rId6"/>
          <a:stretch>
            <a:fillRect/>
          </a:stretch>
        </p:blipFill>
        <p:spPr>
          <a:xfrm>
            <a:off x="5202158" y="2974088"/>
            <a:ext cx="667427" cy="402269"/>
          </a:xfrm>
          <a:prstGeom prst="rect">
            <a:avLst/>
          </a:prstGeom>
        </p:spPr>
      </p:pic>
      <p:pic>
        <p:nvPicPr>
          <p:cNvPr id="106" name="Picture 105"/>
          <p:cNvPicPr>
            <a:picLocks noChangeAspect="1"/>
          </p:cNvPicPr>
          <p:nvPr/>
        </p:nvPicPr>
        <p:blipFill>
          <a:blip r:embed="rId6"/>
          <a:stretch>
            <a:fillRect/>
          </a:stretch>
        </p:blipFill>
        <p:spPr>
          <a:xfrm>
            <a:off x="5204980" y="2183947"/>
            <a:ext cx="667427" cy="402269"/>
          </a:xfrm>
          <a:prstGeom prst="rect">
            <a:avLst/>
          </a:prstGeom>
        </p:spPr>
      </p:pic>
      <p:pic>
        <p:nvPicPr>
          <p:cNvPr id="107" name="Picture 106"/>
          <p:cNvPicPr>
            <a:picLocks noChangeAspect="1"/>
          </p:cNvPicPr>
          <p:nvPr/>
        </p:nvPicPr>
        <p:blipFill>
          <a:blip r:embed="rId6"/>
          <a:stretch>
            <a:fillRect/>
          </a:stretch>
        </p:blipFill>
        <p:spPr>
          <a:xfrm>
            <a:off x="5173444" y="3657826"/>
            <a:ext cx="667427" cy="402269"/>
          </a:xfrm>
          <a:prstGeom prst="rect">
            <a:avLst/>
          </a:prstGeom>
        </p:spPr>
      </p:pic>
      <p:sp>
        <p:nvSpPr>
          <p:cNvPr id="34" name="Rectangle 33"/>
          <p:cNvSpPr/>
          <p:nvPr/>
        </p:nvSpPr>
        <p:spPr>
          <a:xfrm>
            <a:off x="5302635" y="1813838"/>
            <a:ext cx="466474" cy="138499"/>
          </a:xfrm>
          <a:prstGeom prst="rect">
            <a:avLst/>
          </a:prstGeom>
          <a:solidFill>
            <a:schemeClr val="bg1"/>
          </a:solidFill>
        </p:spPr>
        <p:txBody>
          <a:bodyPr wrap="none" lIns="0" tIns="0" rIns="0" bIns="0">
            <a:spAutoFit/>
          </a:bodyPr>
          <a:lstStyle/>
          <a:p>
            <a:pPr algn="ctr"/>
            <a:r>
              <a:rPr lang="en-US" sz="900" b="1" dirty="0" smtClean="0">
                <a:solidFill>
                  <a:schemeClr val="accent2"/>
                </a:solidFill>
              </a:rPr>
              <a:t>Customer</a:t>
            </a:r>
            <a:endParaRPr lang="en-US" sz="900" dirty="0">
              <a:solidFill>
                <a:schemeClr val="accent2"/>
              </a:solidFill>
            </a:endParaRPr>
          </a:p>
        </p:txBody>
      </p:sp>
      <p:sp>
        <p:nvSpPr>
          <p:cNvPr id="108" name="Rectangle 107"/>
          <p:cNvSpPr/>
          <p:nvPr/>
        </p:nvSpPr>
        <p:spPr>
          <a:xfrm>
            <a:off x="5302634" y="3290136"/>
            <a:ext cx="461665" cy="209994"/>
          </a:xfrm>
          <a:prstGeom prst="rect">
            <a:avLst/>
          </a:prstGeom>
          <a:solidFill>
            <a:schemeClr val="bg1"/>
          </a:solidFill>
        </p:spPr>
        <p:txBody>
          <a:bodyPr wrap="none" lIns="0" tIns="0" rIns="0" bIns="0">
            <a:spAutoFit/>
          </a:bodyPr>
          <a:lstStyle/>
          <a:p>
            <a:pPr algn="ctr">
              <a:lnSpc>
                <a:spcPts val="800"/>
              </a:lnSpc>
            </a:pPr>
            <a:r>
              <a:rPr lang="en-US" sz="900" b="1" dirty="0" smtClean="0">
                <a:solidFill>
                  <a:schemeClr val="accent2"/>
                </a:solidFill>
              </a:rPr>
              <a:t>Wagering</a:t>
            </a:r>
          </a:p>
          <a:p>
            <a:pPr algn="ctr">
              <a:lnSpc>
                <a:spcPts val="800"/>
              </a:lnSpc>
            </a:pPr>
            <a:r>
              <a:rPr lang="en-US" sz="900" b="1" dirty="0" smtClean="0">
                <a:solidFill>
                  <a:schemeClr val="accent2"/>
                </a:solidFill>
              </a:rPr>
              <a:t>Racing</a:t>
            </a:r>
            <a:endParaRPr lang="en-US" sz="900" dirty="0">
              <a:solidFill>
                <a:schemeClr val="accent2"/>
              </a:solidFill>
            </a:endParaRPr>
          </a:p>
        </p:txBody>
      </p:sp>
      <p:sp>
        <p:nvSpPr>
          <p:cNvPr id="109" name="Rectangle 108"/>
          <p:cNvSpPr/>
          <p:nvPr/>
        </p:nvSpPr>
        <p:spPr>
          <a:xfrm>
            <a:off x="5283724" y="3990845"/>
            <a:ext cx="461665" cy="209994"/>
          </a:xfrm>
          <a:prstGeom prst="rect">
            <a:avLst/>
          </a:prstGeom>
          <a:solidFill>
            <a:schemeClr val="bg1"/>
          </a:solidFill>
        </p:spPr>
        <p:txBody>
          <a:bodyPr wrap="none" lIns="0" tIns="0" rIns="0" bIns="0">
            <a:spAutoFit/>
          </a:bodyPr>
          <a:lstStyle/>
          <a:p>
            <a:pPr algn="ctr">
              <a:lnSpc>
                <a:spcPts val="800"/>
              </a:lnSpc>
            </a:pPr>
            <a:r>
              <a:rPr lang="en-US" sz="900" b="1" dirty="0" smtClean="0">
                <a:solidFill>
                  <a:schemeClr val="accent2"/>
                </a:solidFill>
              </a:rPr>
              <a:t>Wagering</a:t>
            </a:r>
          </a:p>
          <a:p>
            <a:pPr algn="ctr">
              <a:lnSpc>
                <a:spcPts val="800"/>
              </a:lnSpc>
            </a:pPr>
            <a:r>
              <a:rPr lang="en-US" sz="900" b="1" dirty="0" smtClean="0">
                <a:solidFill>
                  <a:schemeClr val="accent2"/>
                </a:solidFill>
              </a:rPr>
              <a:t>Sport</a:t>
            </a:r>
            <a:endParaRPr lang="en-US" sz="900" dirty="0">
              <a:solidFill>
                <a:schemeClr val="accent2"/>
              </a:solidFill>
            </a:endParaRPr>
          </a:p>
        </p:txBody>
      </p:sp>
      <p:sp>
        <p:nvSpPr>
          <p:cNvPr id="110" name="Rectangle 109"/>
          <p:cNvSpPr/>
          <p:nvPr/>
        </p:nvSpPr>
        <p:spPr>
          <a:xfrm>
            <a:off x="5230918" y="2522561"/>
            <a:ext cx="615553" cy="138499"/>
          </a:xfrm>
          <a:prstGeom prst="rect">
            <a:avLst/>
          </a:prstGeom>
          <a:solidFill>
            <a:schemeClr val="bg1"/>
          </a:solidFill>
        </p:spPr>
        <p:txBody>
          <a:bodyPr wrap="none" lIns="0" tIns="0" rIns="0" bIns="0">
            <a:spAutoFit/>
          </a:bodyPr>
          <a:lstStyle/>
          <a:p>
            <a:pPr algn="ctr"/>
            <a:r>
              <a:rPr lang="en-US" sz="900" b="1" dirty="0" smtClean="0">
                <a:solidFill>
                  <a:schemeClr val="accent2"/>
                </a:solidFill>
              </a:rPr>
              <a:t>Membership</a:t>
            </a:r>
            <a:endParaRPr lang="en-US" sz="900" dirty="0">
              <a:solidFill>
                <a:schemeClr val="accent2"/>
              </a:solidFill>
            </a:endParaRPr>
          </a:p>
        </p:txBody>
      </p:sp>
      <p:pic>
        <p:nvPicPr>
          <p:cNvPr id="111" name="Picture 110"/>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17767" y="1554625"/>
            <a:ext cx="275541" cy="280040"/>
          </a:xfrm>
          <a:prstGeom prst="rect">
            <a:avLst/>
          </a:prstGeom>
          <a:noFill/>
          <a:ln>
            <a:noFill/>
          </a:ln>
        </p:spPr>
      </p:pic>
      <p:pic>
        <p:nvPicPr>
          <p:cNvPr id="112" name="Picture 111"/>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95263" y="2249196"/>
            <a:ext cx="275541" cy="280040"/>
          </a:xfrm>
          <a:prstGeom prst="rect">
            <a:avLst/>
          </a:prstGeom>
          <a:noFill/>
          <a:ln>
            <a:noFill/>
          </a:ln>
        </p:spPr>
      </p:pic>
      <p:pic>
        <p:nvPicPr>
          <p:cNvPr id="113" name="Picture 112"/>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96276" y="3035202"/>
            <a:ext cx="275541" cy="280040"/>
          </a:xfrm>
          <a:prstGeom prst="rect">
            <a:avLst/>
          </a:prstGeom>
          <a:noFill/>
          <a:ln>
            <a:noFill/>
          </a:ln>
        </p:spPr>
      </p:pic>
      <p:pic>
        <p:nvPicPr>
          <p:cNvPr id="114" name="Picture 113"/>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94854" y="3714260"/>
            <a:ext cx="275541" cy="280040"/>
          </a:xfrm>
          <a:prstGeom prst="rect">
            <a:avLst/>
          </a:prstGeom>
          <a:noFill/>
          <a:ln>
            <a:noFill/>
          </a:ln>
        </p:spPr>
      </p:pic>
      <p:cxnSp>
        <p:nvCxnSpPr>
          <p:cNvPr id="149" name="Straight Arrow Connector 148"/>
          <p:cNvCxnSpPr>
            <a:stCxn id="104" idx="3"/>
            <a:endCxn id="111" idx="1"/>
          </p:cNvCxnSpPr>
          <p:nvPr/>
        </p:nvCxnSpPr>
        <p:spPr>
          <a:xfrm>
            <a:off x="5869586" y="1689146"/>
            <a:ext cx="848181" cy="5499"/>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4" name="Rectangle 183"/>
          <p:cNvSpPr/>
          <p:nvPr/>
        </p:nvSpPr>
        <p:spPr>
          <a:xfrm>
            <a:off x="6293676" y="2609611"/>
            <a:ext cx="1049556" cy="352276"/>
          </a:xfrm>
          <a:prstGeom prst="rect">
            <a:avLst/>
          </a:prstGeom>
        </p:spPr>
        <p:txBody>
          <a:bodyPr wrap="square">
            <a:spAutoFit/>
          </a:bodyPr>
          <a:lstStyle/>
          <a:p>
            <a:pPr algn="ctr">
              <a:lnSpc>
                <a:spcPts val="1000"/>
              </a:lnSpc>
            </a:pPr>
            <a:r>
              <a:rPr lang="en-US" sz="1050" b="1" dirty="0" smtClean="0">
                <a:solidFill>
                  <a:schemeClr val="tx2"/>
                </a:solidFill>
              </a:rPr>
              <a:t>Data </a:t>
            </a:r>
          </a:p>
          <a:p>
            <a:pPr algn="ctr">
              <a:lnSpc>
                <a:spcPts val="1000"/>
              </a:lnSpc>
            </a:pPr>
            <a:r>
              <a:rPr lang="en-US" sz="1050" b="1" dirty="0" smtClean="0">
                <a:solidFill>
                  <a:schemeClr val="tx2"/>
                </a:solidFill>
              </a:rPr>
              <a:t>Products</a:t>
            </a:r>
            <a:endParaRPr lang="en-US" sz="1050" b="1" dirty="0">
              <a:solidFill>
                <a:schemeClr val="tx2"/>
              </a:solidFill>
            </a:endParaRPr>
          </a:p>
        </p:txBody>
      </p:sp>
      <p:sp>
        <p:nvSpPr>
          <p:cNvPr id="203" name="Rectangle 202"/>
          <p:cNvSpPr/>
          <p:nvPr/>
        </p:nvSpPr>
        <p:spPr>
          <a:xfrm>
            <a:off x="160573" y="626027"/>
            <a:ext cx="5170005" cy="307777"/>
          </a:xfrm>
          <a:prstGeom prst="rect">
            <a:avLst/>
          </a:prstGeom>
          <a:noFill/>
        </p:spPr>
        <p:txBody>
          <a:bodyPr wrap="none">
            <a:spAutoFit/>
          </a:bodyPr>
          <a:lstStyle/>
          <a:p>
            <a:r>
              <a:rPr lang="en-US" sz="1400" dirty="0" smtClean="0">
                <a:solidFill>
                  <a:schemeClr val="tx2"/>
                </a:solidFill>
              </a:rPr>
              <a:t>Data Management applies and provides measure for data standards </a:t>
            </a:r>
            <a:endParaRPr lang="en-US" sz="1400" dirty="0">
              <a:solidFill>
                <a:schemeClr val="tx2"/>
              </a:solidFill>
            </a:endParaRPr>
          </a:p>
        </p:txBody>
      </p:sp>
      <p:grpSp>
        <p:nvGrpSpPr>
          <p:cNvPr id="1037" name="Group 1036"/>
          <p:cNvGrpSpPr/>
          <p:nvPr/>
        </p:nvGrpSpPr>
        <p:grpSpPr>
          <a:xfrm>
            <a:off x="7808965" y="3546279"/>
            <a:ext cx="727078" cy="587830"/>
            <a:chOff x="7218118" y="1215939"/>
            <a:chExt cx="727078" cy="587830"/>
          </a:xfrm>
        </p:grpSpPr>
        <p:pic>
          <p:nvPicPr>
            <p:cNvPr id="205" name="Picture 204"/>
            <p:cNvPicPr>
              <a:picLocks noChangeAspect="1"/>
            </p:cNvPicPr>
            <p:nvPr/>
          </p:nvPicPr>
          <p:blipFill>
            <a:blip r:embed="rId6"/>
            <a:stretch>
              <a:fillRect/>
            </a:stretch>
          </p:blipFill>
          <p:spPr>
            <a:xfrm>
              <a:off x="7277769" y="1215939"/>
              <a:ext cx="667427" cy="402269"/>
            </a:xfrm>
            <a:prstGeom prst="rect">
              <a:avLst/>
            </a:prstGeom>
          </p:spPr>
        </p:pic>
        <p:pic>
          <p:nvPicPr>
            <p:cNvPr id="206" name="Picture 205"/>
            <p:cNvPicPr>
              <a:picLocks noChangeAspect="1"/>
            </p:cNvPicPr>
            <p:nvPr/>
          </p:nvPicPr>
          <p:blipFill>
            <a:blip r:embed="rId6"/>
            <a:stretch>
              <a:fillRect/>
            </a:stretch>
          </p:blipFill>
          <p:spPr>
            <a:xfrm>
              <a:off x="7257455" y="1312243"/>
              <a:ext cx="667427" cy="402269"/>
            </a:xfrm>
            <a:prstGeom prst="rect">
              <a:avLst/>
            </a:prstGeom>
          </p:spPr>
        </p:pic>
        <p:pic>
          <p:nvPicPr>
            <p:cNvPr id="207" name="Picture 206"/>
            <p:cNvPicPr>
              <a:picLocks noChangeAspect="1"/>
            </p:cNvPicPr>
            <p:nvPr/>
          </p:nvPicPr>
          <p:blipFill>
            <a:blip r:embed="rId6"/>
            <a:stretch>
              <a:fillRect/>
            </a:stretch>
          </p:blipFill>
          <p:spPr>
            <a:xfrm>
              <a:off x="7218118" y="1401500"/>
              <a:ext cx="667427" cy="402269"/>
            </a:xfrm>
            <a:prstGeom prst="rect">
              <a:avLst/>
            </a:prstGeom>
          </p:spPr>
        </p:pic>
      </p:grpSp>
      <p:grpSp>
        <p:nvGrpSpPr>
          <p:cNvPr id="216" name="Group 215"/>
          <p:cNvGrpSpPr/>
          <p:nvPr/>
        </p:nvGrpSpPr>
        <p:grpSpPr>
          <a:xfrm>
            <a:off x="4409755" y="2969597"/>
            <a:ext cx="426540" cy="400662"/>
            <a:chOff x="6668614" y="1356206"/>
            <a:chExt cx="647701" cy="608405"/>
          </a:xfrm>
        </p:grpSpPr>
        <p:sp>
          <p:nvSpPr>
            <p:cNvPr id="217" name="Rectangle 216"/>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18" name="Group 217"/>
            <p:cNvGrpSpPr/>
            <p:nvPr/>
          </p:nvGrpSpPr>
          <p:grpSpPr>
            <a:xfrm>
              <a:off x="6776276" y="1439461"/>
              <a:ext cx="449580" cy="439606"/>
              <a:chOff x="761706" y="1997725"/>
              <a:chExt cx="449580" cy="439606"/>
            </a:xfrm>
          </p:grpSpPr>
          <p:sp>
            <p:nvSpPr>
              <p:cNvPr id="225" name="Rectangle 224"/>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6" name="Rectangle 225"/>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7" name="Rectangle 226"/>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8" name="Rectangle 227"/>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9" name="Rectangle 228"/>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0" name="Rectangle 229"/>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1" name="Rectangle 230"/>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2" name="Rectangle 231"/>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19" name="Group 218"/>
            <p:cNvGrpSpPr/>
            <p:nvPr/>
          </p:nvGrpSpPr>
          <p:grpSpPr>
            <a:xfrm>
              <a:off x="6905816" y="1566607"/>
              <a:ext cx="189553" cy="189351"/>
              <a:chOff x="6932171" y="1509543"/>
              <a:chExt cx="189553" cy="189351"/>
            </a:xfrm>
          </p:grpSpPr>
          <p:pic>
            <p:nvPicPr>
              <p:cNvPr id="220" name="Picture 21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21" name="Picture 22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22" name="Picture 22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23" name="Picture 22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24" name="Picture 223"/>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grpSp>
        <p:nvGrpSpPr>
          <p:cNvPr id="233" name="Group 232"/>
          <p:cNvGrpSpPr/>
          <p:nvPr/>
        </p:nvGrpSpPr>
        <p:grpSpPr>
          <a:xfrm>
            <a:off x="4408066" y="2184750"/>
            <a:ext cx="426540" cy="400662"/>
            <a:chOff x="6668614" y="1356206"/>
            <a:chExt cx="647701" cy="608405"/>
          </a:xfrm>
        </p:grpSpPr>
        <p:sp>
          <p:nvSpPr>
            <p:cNvPr id="234" name="Rectangle 233"/>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35" name="Group 234"/>
            <p:cNvGrpSpPr/>
            <p:nvPr/>
          </p:nvGrpSpPr>
          <p:grpSpPr>
            <a:xfrm>
              <a:off x="6776276" y="1439461"/>
              <a:ext cx="449580" cy="439606"/>
              <a:chOff x="761706" y="1997725"/>
              <a:chExt cx="449580" cy="439606"/>
            </a:xfrm>
          </p:grpSpPr>
          <p:sp>
            <p:nvSpPr>
              <p:cNvPr id="242" name="Rectangle 241"/>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3" name="Rectangle 242"/>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4" name="Rectangle 243"/>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5" name="Rectangle 244"/>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6" name="Rectangle 245"/>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7" name="Rectangle 246"/>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8" name="Rectangle 247"/>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9" name="Rectangle 248"/>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36" name="Group 235"/>
            <p:cNvGrpSpPr/>
            <p:nvPr/>
          </p:nvGrpSpPr>
          <p:grpSpPr>
            <a:xfrm>
              <a:off x="6905816" y="1566607"/>
              <a:ext cx="189553" cy="189351"/>
              <a:chOff x="6932171" y="1509543"/>
              <a:chExt cx="189553" cy="189351"/>
            </a:xfrm>
          </p:grpSpPr>
          <p:pic>
            <p:nvPicPr>
              <p:cNvPr id="237" name="Picture 23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38" name="Picture 23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39" name="Picture 23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40" name="Picture 23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41" name="Picture 2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grpSp>
        <p:nvGrpSpPr>
          <p:cNvPr id="251" name="Group 250"/>
          <p:cNvGrpSpPr/>
          <p:nvPr/>
        </p:nvGrpSpPr>
        <p:grpSpPr>
          <a:xfrm>
            <a:off x="4414733" y="3659433"/>
            <a:ext cx="426540" cy="400662"/>
            <a:chOff x="6668614" y="1356206"/>
            <a:chExt cx="647701" cy="608405"/>
          </a:xfrm>
        </p:grpSpPr>
        <p:sp>
          <p:nvSpPr>
            <p:cNvPr id="252" name="Rectangle 251"/>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53" name="Group 252"/>
            <p:cNvGrpSpPr/>
            <p:nvPr/>
          </p:nvGrpSpPr>
          <p:grpSpPr>
            <a:xfrm>
              <a:off x="6776276" y="1439461"/>
              <a:ext cx="449580" cy="439606"/>
              <a:chOff x="761706" y="1997725"/>
              <a:chExt cx="449580" cy="439606"/>
            </a:xfrm>
          </p:grpSpPr>
          <p:sp>
            <p:nvSpPr>
              <p:cNvPr id="260" name="Rectangle 259"/>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1" name="Rectangle 260"/>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2" name="Rectangle 261"/>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3" name="Rectangle 262"/>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4" name="Rectangle 263"/>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5" name="Rectangle 264"/>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6" name="Rectangle 265"/>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7" name="Rectangle 266"/>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54" name="Group 253"/>
            <p:cNvGrpSpPr/>
            <p:nvPr/>
          </p:nvGrpSpPr>
          <p:grpSpPr>
            <a:xfrm>
              <a:off x="6905816" y="1566607"/>
              <a:ext cx="189553" cy="189351"/>
              <a:chOff x="6932171" y="1509543"/>
              <a:chExt cx="189553" cy="189351"/>
            </a:xfrm>
          </p:grpSpPr>
          <p:pic>
            <p:nvPicPr>
              <p:cNvPr id="255" name="Picture 254"/>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56" name="Picture 255"/>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57" name="Picture 25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58" name="Picture 25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59" name="Picture 25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cxnSp>
        <p:nvCxnSpPr>
          <p:cNvPr id="285" name="Elbow Connector 284"/>
          <p:cNvCxnSpPr>
            <a:stCxn id="252" idx="1"/>
          </p:cNvCxnSpPr>
          <p:nvPr/>
        </p:nvCxnSpPr>
        <p:spPr>
          <a:xfrm rot="10800000">
            <a:off x="4169203" y="2791806"/>
            <a:ext cx="245530" cy="1067959"/>
          </a:xfrm>
          <a:prstGeom prst="bentConnector3">
            <a:avLst>
              <a:gd name="adj1" fmla="val 50000"/>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a:stCxn id="61" idx="3"/>
            <a:endCxn id="104" idx="1"/>
          </p:cNvCxnSpPr>
          <p:nvPr/>
        </p:nvCxnSpPr>
        <p:spPr>
          <a:xfrm flipV="1">
            <a:off x="4848860" y="1689146"/>
            <a:ext cx="353299" cy="1823"/>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a:stCxn id="234" idx="3"/>
            <a:endCxn id="106" idx="1"/>
          </p:cNvCxnSpPr>
          <p:nvPr/>
        </p:nvCxnSpPr>
        <p:spPr>
          <a:xfrm>
            <a:off x="4834606" y="2385081"/>
            <a:ext cx="370374" cy="1"/>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a:stCxn id="217" idx="3"/>
            <a:endCxn id="105" idx="1"/>
          </p:cNvCxnSpPr>
          <p:nvPr/>
        </p:nvCxnSpPr>
        <p:spPr>
          <a:xfrm>
            <a:off x="4836295" y="3169928"/>
            <a:ext cx="365863" cy="5295"/>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00" name="Straight Connector 299"/>
          <p:cNvCxnSpPr>
            <a:stCxn id="252" idx="3"/>
            <a:endCxn id="107" idx="1"/>
          </p:cNvCxnSpPr>
          <p:nvPr/>
        </p:nvCxnSpPr>
        <p:spPr>
          <a:xfrm flipV="1">
            <a:off x="4841273" y="3858961"/>
            <a:ext cx="332171" cy="803"/>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05" name="Straight Arrow Connector 304"/>
          <p:cNvCxnSpPr>
            <a:stCxn id="106" idx="3"/>
            <a:endCxn id="112" idx="1"/>
          </p:cNvCxnSpPr>
          <p:nvPr/>
        </p:nvCxnSpPr>
        <p:spPr>
          <a:xfrm>
            <a:off x="5872407" y="2385082"/>
            <a:ext cx="822856" cy="4134"/>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105" idx="3"/>
            <a:endCxn id="113" idx="1"/>
          </p:cNvCxnSpPr>
          <p:nvPr/>
        </p:nvCxnSpPr>
        <p:spPr>
          <a:xfrm flipV="1">
            <a:off x="5869585" y="3175222"/>
            <a:ext cx="826691" cy="1"/>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3" name="Straight Arrow Connector 312"/>
          <p:cNvCxnSpPr>
            <a:stCxn id="107" idx="3"/>
            <a:endCxn id="114" idx="1"/>
          </p:cNvCxnSpPr>
          <p:nvPr/>
        </p:nvCxnSpPr>
        <p:spPr>
          <a:xfrm flipV="1">
            <a:off x="5840871" y="3854280"/>
            <a:ext cx="853983" cy="4681"/>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Rounded Rectangle 46"/>
          <p:cNvSpPr/>
          <p:nvPr/>
        </p:nvSpPr>
        <p:spPr>
          <a:xfrm rot="16200000">
            <a:off x="4837600" y="2655922"/>
            <a:ext cx="2681940" cy="257876"/>
          </a:xfrm>
          <a:prstGeom prst="roundRect">
            <a:avLst/>
          </a:prstGeom>
          <a:solidFill>
            <a:schemeClr val="bg1">
              <a:lumMod val="85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bg1">
                    <a:lumMod val="50000"/>
                  </a:schemeClr>
                </a:solidFill>
              </a:rPr>
              <a:t>Provision Layer</a:t>
            </a:r>
            <a:endParaRPr lang="en-US" sz="1000" dirty="0">
              <a:solidFill>
                <a:schemeClr val="bg1">
                  <a:lumMod val="50000"/>
                </a:schemeClr>
              </a:solidFill>
            </a:endParaRPr>
          </a:p>
        </p:txBody>
      </p:sp>
      <p:cxnSp>
        <p:nvCxnSpPr>
          <p:cNvPr id="323" name="Straight Arrow Connector 322"/>
          <p:cNvCxnSpPr>
            <a:stCxn id="111" idx="3"/>
          </p:cNvCxnSpPr>
          <p:nvPr/>
        </p:nvCxnSpPr>
        <p:spPr>
          <a:xfrm flipV="1">
            <a:off x="6993308" y="1691439"/>
            <a:ext cx="381000" cy="3206"/>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a:stCxn id="112" idx="3"/>
          </p:cNvCxnSpPr>
          <p:nvPr/>
        </p:nvCxnSpPr>
        <p:spPr>
          <a:xfrm flipV="1">
            <a:off x="6970804" y="2385546"/>
            <a:ext cx="403504" cy="3670"/>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a:stCxn id="113" idx="3"/>
          </p:cNvCxnSpPr>
          <p:nvPr/>
        </p:nvCxnSpPr>
        <p:spPr>
          <a:xfrm flipV="1">
            <a:off x="6971817" y="3172575"/>
            <a:ext cx="396415" cy="2647"/>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114" idx="3"/>
          </p:cNvCxnSpPr>
          <p:nvPr/>
        </p:nvCxnSpPr>
        <p:spPr>
          <a:xfrm flipV="1">
            <a:off x="6970395" y="3854279"/>
            <a:ext cx="403913" cy="1"/>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H="1">
            <a:off x="4315521" y="2387149"/>
            <a:ext cx="81631" cy="0"/>
          </a:xfrm>
          <a:prstGeom prst="line">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flipH="1">
            <a:off x="4315521" y="3196404"/>
            <a:ext cx="81631" cy="0"/>
          </a:xfrm>
          <a:prstGeom prst="line">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342" name="Left Brace 341"/>
          <p:cNvSpPr/>
          <p:nvPr/>
        </p:nvSpPr>
        <p:spPr>
          <a:xfrm rot="5400000">
            <a:off x="5431981" y="908435"/>
            <a:ext cx="246198" cy="763272"/>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4" name="Left Brace 343"/>
          <p:cNvSpPr/>
          <p:nvPr/>
        </p:nvSpPr>
        <p:spPr>
          <a:xfrm rot="5400000">
            <a:off x="8053825" y="862210"/>
            <a:ext cx="219747" cy="856557"/>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5" name="Rectangle 344"/>
          <p:cNvSpPr/>
          <p:nvPr/>
        </p:nvSpPr>
        <p:spPr>
          <a:xfrm>
            <a:off x="4169202" y="922365"/>
            <a:ext cx="934529" cy="461665"/>
          </a:xfrm>
          <a:prstGeom prst="rect">
            <a:avLst/>
          </a:prstGeom>
        </p:spPr>
        <p:txBody>
          <a:bodyPr wrap="square" lIns="0" rIns="0">
            <a:spAutoFit/>
          </a:bodyPr>
          <a:lstStyle/>
          <a:p>
            <a:pPr algn="ctr"/>
            <a:r>
              <a:rPr lang="en-US" sz="1200" b="1" dirty="0" smtClean="0">
                <a:solidFill>
                  <a:schemeClr val="bg1">
                    <a:lumMod val="50000"/>
                  </a:schemeClr>
                </a:solidFill>
              </a:rPr>
              <a:t>Domain Data Management</a:t>
            </a:r>
            <a:endParaRPr lang="en-US" sz="1200" b="1" dirty="0">
              <a:solidFill>
                <a:schemeClr val="bg1">
                  <a:lumMod val="50000"/>
                </a:schemeClr>
              </a:solidFill>
            </a:endParaRPr>
          </a:p>
        </p:txBody>
      </p:sp>
      <p:sp>
        <p:nvSpPr>
          <p:cNvPr id="103" name="Rectangle 102"/>
          <p:cNvSpPr/>
          <p:nvPr/>
        </p:nvSpPr>
        <p:spPr>
          <a:xfrm>
            <a:off x="5438222" y="1072484"/>
            <a:ext cx="259686" cy="153888"/>
          </a:xfrm>
          <a:prstGeom prst="rect">
            <a:avLst/>
          </a:prstGeom>
          <a:solidFill>
            <a:schemeClr val="bg1"/>
          </a:solidFill>
        </p:spPr>
        <p:txBody>
          <a:bodyPr wrap="none" lIns="0" tIns="0" rIns="0" bIns="0">
            <a:spAutoFit/>
          </a:bodyPr>
          <a:lstStyle/>
          <a:p>
            <a:pPr algn="ctr"/>
            <a:r>
              <a:rPr lang="en-US" sz="1000" dirty="0" smtClean="0">
                <a:solidFill>
                  <a:schemeClr val="bg1">
                    <a:lumMod val="50000"/>
                  </a:schemeClr>
                </a:solidFill>
              </a:rPr>
              <a:t>Align</a:t>
            </a:r>
            <a:endParaRPr lang="en-US" sz="1000" dirty="0">
              <a:solidFill>
                <a:schemeClr val="bg1">
                  <a:lumMod val="50000"/>
                </a:schemeClr>
              </a:solidFill>
            </a:endParaRPr>
          </a:p>
        </p:txBody>
      </p:sp>
      <p:sp>
        <p:nvSpPr>
          <p:cNvPr id="95" name="Rectangle 94"/>
          <p:cNvSpPr/>
          <p:nvPr/>
        </p:nvSpPr>
        <p:spPr>
          <a:xfrm>
            <a:off x="6612651" y="1067604"/>
            <a:ext cx="426399" cy="153888"/>
          </a:xfrm>
          <a:prstGeom prst="rect">
            <a:avLst/>
          </a:prstGeom>
          <a:solidFill>
            <a:schemeClr val="bg1"/>
          </a:solidFill>
        </p:spPr>
        <p:txBody>
          <a:bodyPr wrap="none" lIns="0" tIns="0" rIns="0" bIns="0">
            <a:spAutoFit/>
          </a:bodyPr>
          <a:lstStyle/>
          <a:p>
            <a:pPr algn="ctr"/>
            <a:r>
              <a:rPr lang="en-US" sz="1000" dirty="0">
                <a:solidFill>
                  <a:schemeClr val="bg1">
                    <a:lumMod val="50000"/>
                  </a:schemeClr>
                </a:solidFill>
              </a:rPr>
              <a:t>Validate</a:t>
            </a:r>
          </a:p>
        </p:txBody>
      </p:sp>
      <p:sp>
        <p:nvSpPr>
          <p:cNvPr id="343" name="Rectangle 342"/>
          <p:cNvSpPr/>
          <p:nvPr/>
        </p:nvSpPr>
        <p:spPr>
          <a:xfrm>
            <a:off x="7988169" y="1067604"/>
            <a:ext cx="351058" cy="153888"/>
          </a:xfrm>
          <a:prstGeom prst="rect">
            <a:avLst/>
          </a:prstGeom>
          <a:solidFill>
            <a:schemeClr val="bg1"/>
          </a:solidFill>
        </p:spPr>
        <p:txBody>
          <a:bodyPr wrap="none" lIns="0" tIns="0" rIns="0" bIns="0">
            <a:spAutoFit/>
          </a:bodyPr>
          <a:lstStyle/>
          <a:p>
            <a:pPr algn="ctr"/>
            <a:r>
              <a:rPr lang="en-US" sz="1000" dirty="0" smtClean="0">
                <a:solidFill>
                  <a:schemeClr val="bg1">
                    <a:lumMod val="50000"/>
                  </a:schemeClr>
                </a:solidFill>
              </a:rPr>
              <a:t>Enable</a:t>
            </a:r>
            <a:endParaRPr lang="en-US" sz="1000" dirty="0">
              <a:solidFill>
                <a:schemeClr val="bg1">
                  <a:lumMod val="50000"/>
                </a:schemeClr>
              </a:solidFill>
            </a:endParaRPr>
          </a:p>
        </p:txBody>
      </p:sp>
      <p:cxnSp>
        <p:nvCxnSpPr>
          <p:cNvPr id="371" name="Straight Connector 370"/>
          <p:cNvCxnSpPr>
            <a:stCxn id="103" idx="1"/>
            <a:endCxn id="345" idx="3"/>
          </p:cNvCxnSpPr>
          <p:nvPr/>
        </p:nvCxnSpPr>
        <p:spPr>
          <a:xfrm flipH="1">
            <a:off x="5103731" y="1149428"/>
            <a:ext cx="334491" cy="3770"/>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7" name="Rectangle 316"/>
          <p:cNvSpPr/>
          <p:nvPr/>
        </p:nvSpPr>
        <p:spPr>
          <a:xfrm>
            <a:off x="4973382" y="1612217"/>
            <a:ext cx="105798" cy="153888"/>
          </a:xfrm>
          <a:prstGeom prst="rect">
            <a:avLst/>
          </a:prstGeom>
          <a:solidFill>
            <a:schemeClr val="bg1"/>
          </a:solidFill>
        </p:spPr>
        <p:txBody>
          <a:bodyPr wrap="none" lIns="0" tIns="0" rIns="0" bIns="0">
            <a:spAutoFit/>
          </a:bodyPr>
          <a:lstStyle/>
          <a:p>
            <a:r>
              <a:rPr lang="en-US" sz="1000" dirty="0" smtClean="0">
                <a:solidFill>
                  <a:schemeClr val="bg1">
                    <a:lumMod val="50000"/>
                  </a:schemeClr>
                </a:solidFill>
              </a:rPr>
              <a:t>of</a:t>
            </a:r>
            <a:endParaRPr lang="en-US" sz="1000" dirty="0">
              <a:solidFill>
                <a:schemeClr val="bg1">
                  <a:lumMod val="50000"/>
                </a:schemeClr>
              </a:solidFill>
            </a:endParaRPr>
          </a:p>
        </p:txBody>
      </p:sp>
      <p:sp>
        <p:nvSpPr>
          <p:cNvPr id="318" name="Rectangle 317"/>
          <p:cNvSpPr/>
          <p:nvPr/>
        </p:nvSpPr>
        <p:spPr>
          <a:xfrm>
            <a:off x="4986363" y="2316513"/>
            <a:ext cx="105798" cy="153888"/>
          </a:xfrm>
          <a:prstGeom prst="rect">
            <a:avLst/>
          </a:prstGeom>
          <a:solidFill>
            <a:schemeClr val="bg1"/>
          </a:solidFill>
        </p:spPr>
        <p:txBody>
          <a:bodyPr wrap="none" lIns="0" tIns="0" rIns="0" bIns="0">
            <a:spAutoFit/>
          </a:bodyPr>
          <a:lstStyle/>
          <a:p>
            <a:r>
              <a:rPr lang="en-US" sz="1000" dirty="0">
                <a:solidFill>
                  <a:schemeClr val="bg1">
                    <a:lumMod val="50000"/>
                  </a:schemeClr>
                </a:solidFill>
              </a:rPr>
              <a:t>of</a:t>
            </a:r>
          </a:p>
        </p:txBody>
      </p:sp>
      <p:sp>
        <p:nvSpPr>
          <p:cNvPr id="319" name="Rectangle 318"/>
          <p:cNvSpPr/>
          <p:nvPr/>
        </p:nvSpPr>
        <p:spPr>
          <a:xfrm>
            <a:off x="4966192" y="3085516"/>
            <a:ext cx="105798" cy="153888"/>
          </a:xfrm>
          <a:prstGeom prst="rect">
            <a:avLst/>
          </a:prstGeom>
          <a:solidFill>
            <a:schemeClr val="bg1"/>
          </a:solidFill>
        </p:spPr>
        <p:txBody>
          <a:bodyPr wrap="none" lIns="0" tIns="0" rIns="0" bIns="0">
            <a:spAutoFit/>
          </a:bodyPr>
          <a:lstStyle/>
          <a:p>
            <a:r>
              <a:rPr lang="en-US" sz="1000" dirty="0">
                <a:solidFill>
                  <a:schemeClr val="bg1">
                    <a:lumMod val="50000"/>
                  </a:schemeClr>
                </a:solidFill>
              </a:rPr>
              <a:t>of</a:t>
            </a:r>
          </a:p>
        </p:txBody>
      </p:sp>
      <p:sp>
        <p:nvSpPr>
          <p:cNvPr id="320" name="Rectangle 319"/>
          <p:cNvSpPr/>
          <p:nvPr/>
        </p:nvSpPr>
        <p:spPr>
          <a:xfrm>
            <a:off x="4971972" y="3798350"/>
            <a:ext cx="105798" cy="153888"/>
          </a:xfrm>
          <a:prstGeom prst="rect">
            <a:avLst/>
          </a:prstGeom>
          <a:solidFill>
            <a:schemeClr val="bg1"/>
          </a:solidFill>
        </p:spPr>
        <p:txBody>
          <a:bodyPr wrap="none" lIns="0" tIns="0" rIns="0" bIns="0">
            <a:spAutoFit/>
          </a:bodyPr>
          <a:lstStyle/>
          <a:p>
            <a:r>
              <a:rPr lang="en-US" sz="1000" dirty="0">
                <a:solidFill>
                  <a:schemeClr val="bg1">
                    <a:lumMod val="50000"/>
                  </a:schemeClr>
                </a:solidFill>
              </a:rPr>
              <a:t>of</a:t>
            </a:r>
          </a:p>
        </p:txBody>
      </p:sp>
      <p:sp>
        <p:nvSpPr>
          <p:cNvPr id="163" name="Rectangle 162"/>
          <p:cNvSpPr/>
          <p:nvPr/>
        </p:nvSpPr>
        <p:spPr>
          <a:xfrm>
            <a:off x="1571013" y="2704604"/>
            <a:ext cx="381515" cy="153888"/>
          </a:xfrm>
          <a:prstGeom prst="rect">
            <a:avLst/>
          </a:prstGeom>
          <a:solidFill>
            <a:schemeClr val="bg1"/>
          </a:solidFill>
        </p:spPr>
        <p:txBody>
          <a:bodyPr wrap="none" lIns="0" tIns="0" rIns="0" bIns="0">
            <a:spAutoFit/>
          </a:bodyPr>
          <a:lstStyle/>
          <a:p>
            <a:pPr algn="ctr"/>
            <a:r>
              <a:rPr lang="en-US" sz="1000" dirty="0">
                <a:solidFill>
                  <a:schemeClr val="bg1">
                    <a:lumMod val="50000"/>
                  </a:schemeClr>
                </a:solidFill>
              </a:rPr>
              <a:t>Govern</a:t>
            </a:r>
          </a:p>
        </p:txBody>
      </p:sp>
      <p:cxnSp>
        <p:nvCxnSpPr>
          <p:cNvPr id="378" name="Straight Connector 377"/>
          <p:cNvCxnSpPr>
            <a:stCxn id="88" idx="1"/>
            <a:endCxn id="85" idx="1"/>
          </p:cNvCxnSpPr>
          <p:nvPr/>
        </p:nvCxnSpPr>
        <p:spPr>
          <a:xfrm flipH="1" flipV="1">
            <a:off x="3832867" y="2789794"/>
            <a:ext cx="43690" cy="2011"/>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89" name="Straight Connector 388"/>
          <p:cNvCxnSpPr>
            <a:stCxn id="95" idx="1"/>
            <a:endCxn id="103" idx="3"/>
          </p:cNvCxnSpPr>
          <p:nvPr/>
        </p:nvCxnSpPr>
        <p:spPr>
          <a:xfrm flipH="1">
            <a:off x="5697908" y="1144548"/>
            <a:ext cx="914743" cy="4880"/>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94" name="Straight Connector 393"/>
          <p:cNvCxnSpPr>
            <a:stCxn id="343" idx="1"/>
            <a:endCxn id="95" idx="3"/>
          </p:cNvCxnSpPr>
          <p:nvPr/>
        </p:nvCxnSpPr>
        <p:spPr>
          <a:xfrm flipH="1">
            <a:off x="7039050" y="1144548"/>
            <a:ext cx="949119" cy="0"/>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07" name="Left Brace 406"/>
          <p:cNvSpPr/>
          <p:nvPr/>
        </p:nvSpPr>
        <p:spPr>
          <a:xfrm rot="16200000">
            <a:off x="6322395" y="2138553"/>
            <a:ext cx="262712" cy="4276457"/>
          </a:xfrm>
          <a:prstGeom prst="leftBrace">
            <a:avLst>
              <a:gd name="adj1" fmla="val 10743"/>
              <a:gd name="adj2" fmla="val 5737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9" name="Elbow Connector 408"/>
          <p:cNvCxnSpPr>
            <a:stCxn id="158" idx="2"/>
            <a:endCxn id="413" idx="1"/>
          </p:cNvCxnSpPr>
          <p:nvPr/>
        </p:nvCxnSpPr>
        <p:spPr>
          <a:xfrm rot="16200000" flipH="1">
            <a:off x="3088749" y="1496952"/>
            <a:ext cx="999326" cy="4894727"/>
          </a:xfrm>
          <a:prstGeom prst="bentConnector2">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413" name="Rectangle 412"/>
          <p:cNvSpPr/>
          <p:nvPr/>
        </p:nvSpPr>
        <p:spPr>
          <a:xfrm>
            <a:off x="6035776" y="4367035"/>
            <a:ext cx="1471558" cy="153888"/>
          </a:xfrm>
          <a:prstGeom prst="rect">
            <a:avLst/>
          </a:prstGeom>
          <a:solidFill>
            <a:schemeClr val="bg1"/>
          </a:solidFill>
        </p:spPr>
        <p:txBody>
          <a:bodyPr wrap="none" lIns="0" tIns="0" rIns="0" bIns="0">
            <a:spAutoFit/>
          </a:bodyPr>
          <a:lstStyle/>
          <a:p>
            <a:pPr algn="ctr"/>
            <a:r>
              <a:rPr lang="en-US" sz="1000" dirty="0" smtClean="0">
                <a:solidFill>
                  <a:schemeClr val="bg1">
                    <a:lumMod val="50000"/>
                  </a:schemeClr>
                </a:solidFill>
              </a:rPr>
              <a:t>Provide Computational Data</a:t>
            </a:r>
            <a:endParaRPr lang="en-US" sz="1000" dirty="0">
              <a:solidFill>
                <a:schemeClr val="bg1">
                  <a:lumMod val="50000"/>
                </a:schemeClr>
              </a:solidFill>
            </a:endParaRPr>
          </a:p>
        </p:txBody>
      </p:sp>
      <p:cxnSp>
        <p:nvCxnSpPr>
          <p:cNvPr id="418" name="Elbow Connector 417"/>
          <p:cNvCxnSpPr>
            <a:stCxn id="345" idx="1"/>
            <a:endCxn id="159" idx="0"/>
          </p:cNvCxnSpPr>
          <p:nvPr/>
        </p:nvCxnSpPr>
        <p:spPr>
          <a:xfrm rot="10800000" flipV="1">
            <a:off x="1143000" y="1153197"/>
            <a:ext cx="3026203" cy="1367107"/>
          </a:xfrm>
          <a:prstGeom prst="bentConnector2">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422" name="Rectangle 421"/>
          <p:cNvSpPr/>
          <p:nvPr/>
        </p:nvSpPr>
        <p:spPr>
          <a:xfrm>
            <a:off x="652480" y="1084943"/>
            <a:ext cx="981038" cy="153888"/>
          </a:xfrm>
          <a:prstGeom prst="rect">
            <a:avLst/>
          </a:prstGeom>
          <a:solidFill>
            <a:schemeClr val="bg1"/>
          </a:solidFill>
        </p:spPr>
        <p:txBody>
          <a:bodyPr wrap="none" lIns="0" tIns="0" rIns="0" bIns="0">
            <a:spAutoFit/>
          </a:bodyPr>
          <a:lstStyle/>
          <a:p>
            <a:pPr algn="ctr"/>
            <a:r>
              <a:rPr lang="en-US" sz="1000" dirty="0" smtClean="0">
                <a:solidFill>
                  <a:schemeClr val="bg1">
                    <a:lumMod val="50000"/>
                  </a:schemeClr>
                </a:solidFill>
              </a:rPr>
              <a:t>Federated Support</a:t>
            </a:r>
            <a:endParaRPr lang="en-US" sz="1000" dirty="0">
              <a:solidFill>
                <a:schemeClr val="bg1">
                  <a:lumMod val="50000"/>
                </a:schemeClr>
              </a:solidFill>
            </a:endParaRPr>
          </a:p>
        </p:txBody>
      </p:sp>
      <p:cxnSp>
        <p:nvCxnSpPr>
          <p:cNvPr id="424" name="Straight Arrow Connector 423"/>
          <p:cNvCxnSpPr/>
          <p:nvPr/>
        </p:nvCxnSpPr>
        <p:spPr>
          <a:xfrm>
            <a:off x="7634452" y="1653549"/>
            <a:ext cx="471517" cy="0"/>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8" name="Straight Arrow Connector 427"/>
          <p:cNvCxnSpPr/>
          <p:nvPr/>
        </p:nvCxnSpPr>
        <p:spPr>
          <a:xfrm>
            <a:off x="7624622" y="2038827"/>
            <a:ext cx="169943" cy="1867"/>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1" name="Straight Arrow Connector 430"/>
          <p:cNvCxnSpPr/>
          <p:nvPr/>
        </p:nvCxnSpPr>
        <p:spPr>
          <a:xfrm>
            <a:off x="7624622" y="2415018"/>
            <a:ext cx="481347" cy="4332"/>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p:cNvCxnSpPr/>
          <p:nvPr/>
        </p:nvCxnSpPr>
        <p:spPr>
          <a:xfrm>
            <a:off x="7622505" y="2868749"/>
            <a:ext cx="249225" cy="0"/>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a:endCxn id="207" idx="1"/>
          </p:cNvCxnSpPr>
          <p:nvPr/>
        </p:nvCxnSpPr>
        <p:spPr>
          <a:xfrm>
            <a:off x="7632277" y="3932974"/>
            <a:ext cx="176688" cy="1"/>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89" name="Rounded Rectangle 288"/>
          <p:cNvSpPr/>
          <p:nvPr/>
        </p:nvSpPr>
        <p:spPr>
          <a:xfrm rot="16200000">
            <a:off x="6152596" y="2652610"/>
            <a:ext cx="2681940" cy="257876"/>
          </a:xfrm>
          <a:prstGeom prst="roundRect">
            <a:avLst/>
          </a:prstGeom>
          <a:solidFill>
            <a:schemeClr val="bg1">
              <a:lumMod val="85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bg1">
                    <a:lumMod val="50000"/>
                  </a:schemeClr>
                </a:solidFill>
              </a:rPr>
              <a:t>Consumption Layer</a:t>
            </a:r>
            <a:endParaRPr lang="en-US" sz="1000" dirty="0">
              <a:solidFill>
                <a:schemeClr val="bg1">
                  <a:lumMod val="50000"/>
                </a:schemeClr>
              </a:solidFill>
            </a:endParaRPr>
          </a:p>
        </p:txBody>
      </p:sp>
      <p:sp>
        <p:nvSpPr>
          <p:cNvPr id="452" name="Rectangle 451"/>
          <p:cNvSpPr/>
          <p:nvPr/>
        </p:nvSpPr>
        <p:spPr>
          <a:xfrm>
            <a:off x="1210924" y="4547788"/>
            <a:ext cx="6807634" cy="307777"/>
          </a:xfrm>
          <a:prstGeom prst="rect">
            <a:avLst/>
          </a:prstGeom>
          <a:noFill/>
        </p:spPr>
        <p:txBody>
          <a:bodyPr wrap="none">
            <a:spAutoFit/>
          </a:bodyPr>
          <a:lstStyle/>
          <a:p>
            <a:pPr algn="ctr"/>
            <a:r>
              <a:rPr lang="en-US" sz="1400" dirty="0" smtClean="0">
                <a:solidFill>
                  <a:schemeClr val="tx2"/>
                </a:solidFill>
              </a:rPr>
              <a:t>Each domain implement and execute the standards through its data management platform</a:t>
            </a:r>
            <a:endParaRPr lang="en-US" sz="1400" dirty="0">
              <a:solidFill>
                <a:schemeClr val="tx2"/>
              </a:solidFill>
            </a:endParaRPr>
          </a:p>
        </p:txBody>
      </p:sp>
      <p:pic>
        <p:nvPicPr>
          <p:cNvPr id="154" name="Picture 2" descr="Tableau Software Logo PNG Vector (AI) Free Downlo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0255" y="1494561"/>
            <a:ext cx="184148" cy="181693"/>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6" descr="Power BI Logo, symbol, meaning, history,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67715" y="1735561"/>
            <a:ext cx="228600" cy="12858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homson Reuters | Alteryx Design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8325" y="1605916"/>
            <a:ext cx="203018" cy="203018"/>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12" descr="File:ServiceNow logo.svg - Wikipedi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42407" y="2007079"/>
            <a:ext cx="379056" cy="61986"/>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4" descr="PowerApps-Logo | CLOUDsy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13802" y="2076090"/>
            <a:ext cx="225425" cy="190860"/>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10" descr="Azure App Service - Visual Studio Marketplac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61456" y="1992244"/>
            <a:ext cx="193713" cy="1937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9,919 Chatbot Illustrations &amp; Clip Art - iStoc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H="1">
            <a:off x="8245640" y="2297069"/>
            <a:ext cx="309529" cy="3095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visioning of Azure Cognitive Service resources with Terraform | by Cloud  Journeys with Anindita | Mediu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50945" y="2479036"/>
            <a:ext cx="267380" cy="1368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Free Icon | Smartphone"/>
          <p:cNvPicPr>
            <a:picLocks noChangeAspect="1" noChangeArrowheads="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45815" y="2770241"/>
            <a:ext cx="190405" cy="1904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web app Icon - Free PNG &amp; SVG 1760714 - Noun Project"/>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58779" y="2765303"/>
            <a:ext cx="200751" cy="2007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Data Feed Icon - Free PNG &amp; SVG 1630964 - Noun Project"/>
          <p:cNvPicPr>
            <a:picLocks noChangeAspect="1" noChangeArrowheads="1"/>
          </p:cNvPicPr>
          <p:nvPr/>
        </p:nvPicPr>
        <p:blipFill>
          <a:blip r:embed="rId1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98459" y="2740238"/>
            <a:ext cx="242750" cy="242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Smartwatch Icon - Free PNG &amp; SVG 221938 - Noun Project"/>
          <p:cNvPicPr>
            <a:picLocks noChangeAspect="1" noChangeArrowheads="1"/>
          </p:cNvPicPr>
          <p:nvPr/>
        </p:nvPicPr>
        <p:blipFill>
          <a:blip r:embed="rId1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94080" y="3152179"/>
            <a:ext cx="260521" cy="26052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talogger, iot, probe, sensor, wireless measurement icon - Download on  Iconfinder"/>
          <p:cNvPicPr>
            <a:picLocks noChangeAspect="1" noChangeArrowheads="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41748" y="3148012"/>
            <a:ext cx="261938" cy="26193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oT devices and gateways"/>
          <p:cNvPicPr>
            <a:picLocks noChangeAspect="1" noChangeArrowheads="1"/>
          </p:cNvPicPr>
          <p:nvPr/>
        </p:nvPicPr>
        <p:blipFill>
          <a:blip r:embed="rId2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224371" y="3173414"/>
            <a:ext cx="383655" cy="230193"/>
          </a:xfrm>
          <a:prstGeom prst="rect">
            <a:avLst/>
          </a:prstGeom>
          <a:noFill/>
          <a:extLst>
            <a:ext uri="{909E8E84-426E-40DD-AFC4-6F175D3DCCD1}">
              <a14:hiddenFill xmlns:a14="http://schemas.microsoft.com/office/drawing/2010/main">
                <a:solidFill>
                  <a:srgbClr val="FFFFFF"/>
                </a:solidFill>
              </a14:hiddenFill>
            </a:ext>
          </a:extLst>
        </p:spPr>
      </p:pic>
      <p:cxnSp>
        <p:nvCxnSpPr>
          <p:cNvPr id="168" name="Straight Arrow Connector 167"/>
          <p:cNvCxnSpPr/>
          <p:nvPr/>
        </p:nvCxnSpPr>
        <p:spPr>
          <a:xfrm>
            <a:off x="7630398" y="3275683"/>
            <a:ext cx="169943" cy="1867"/>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71515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33</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Definition</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092736775"/>
              </p:ext>
            </p:extLst>
          </p:nvPr>
        </p:nvGraphicFramePr>
        <p:xfrm>
          <a:off x="304800" y="666750"/>
          <a:ext cx="8382000" cy="4175760"/>
        </p:xfrm>
        <a:graphic>
          <a:graphicData uri="http://schemas.openxmlformats.org/drawingml/2006/table">
            <a:tbl>
              <a:tblPr firstRow="1" bandRow="1">
                <a:tableStyleId>{21E4AEA4-8DFA-4A89-87EB-49C32662AFE0}</a:tableStyleId>
              </a:tblPr>
              <a:tblGrid>
                <a:gridCol w="1828800"/>
                <a:gridCol w="6553200"/>
              </a:tblGrid>
              <a:tr h="0">
                <a:tc>
                  <a:txBody>
                    <a:bodyPr/>
                    <a:lstStyle/>
                    <a:p>
                      <a:r>
                        <a:rPr lang="en-US" dirty="0" smtClean="0"/>
                        <a:t>Term</a:t>
                      </a:r>
                      <a:endParaRPr lang="en-US" dirty="0"/>
                    </a:p>
                  </a:txBody>
                  <a:tcPr/>
                </a:tc>
                <a:tc>
                  <a:txBody>
                    <a:bodyPr/>
                    <a:lstStyle/>
                    <a:p>
                      <a:r>
                        <a:rPr lang="en-US" dirty="0" smtClean="0"/>
                        <a:t>Definition</a:t>
                      </a:r>
                      <a:endParaRPr lang="en-US" dirty="0"/>
                    </a:p>
                  </a:txBody>
                  <a:tcPr/>
                </a:tc>
              </a:tr>
              <a:tr h="370840">
                <a:tc>
                  <a:txBody>
                    <a:bodyPr/>
                    <a:lstStyle/>
                    <a:p>
                      <a:r>
                        <a:rPr lang="en-US" sz="1050" b="1" dirty="0" smtClean="0"/>
                        <a:t>Data</a:t>
                      </a:r>
                      <a:endParaRPr lang="en-US" sz="1050" b="1" dirty="0"/>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dirty="0" smtClean="0"/>
                        <a:t>including Operational, analytic, and engagement data spanning databases, data warehouses, and data lakes (</a:t>
                      </a:r>
                      <a:r>
                        <a:rPr lang="en-US" sz="1050" dirty="0" err="1" smtClean="0"/>
                        <a:t>etc</a:t>
                      </a:r>
                      <a:r>
                        <a:rPr lang="en-US" sz="1050" dirty="0" smtClean="0"/>
                        <a:t>) that is organized in domains owned by a product owner</a:t>
                      </a: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kern="1200" dirty="0" smtClean="0">
                          <a:solidFill>
                            <a:schemeClr val="dk1"/>
                          </a:solidFill>
                          <a:latin typeface="+mn-lt"/>
                          <a:ea typeface="+mn-ea"/>
                          <a:cs typeface="+mn-cs"/>
                        </a:rPr>
                        <a:t>Data Events</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kern="1200" dirty="0" smtClean="0">
                          <a:solidFill>
                            <a:schemeClr val="dk1"/>
                          </a:solidFill>
                          <a:latin typeface="+mn-lt"/>
                          <a:ea typeface="+mn-ea"/>
                          <a:cs typeface="+mn-cs"/>
                        </a:rPr>
                        <a:t>That</a:t>
                      </a:r>
                      <a:r>
                        <a:rPr lang="en-US" sz="1050" kern="1200" baseline="0" dirty="0" smtClean="0">
                          <a:solidFill>
                            <a:schemeClr val="dk1"/>
                          </a:solidFill>
                          <a:latin typeface="+mn-lt"/>
                          <a:ea typeface="+mn-ea"/>
                          <a:cs typeface="+mn-cs"/>
                        </a:rPr>
                        <a:t> </a:t>
                      </a:r>
                      <a:r>
                        <a:rPr lang="en-US" sz="1050" kern="1200" dirty="0" smtClean="0">
                          <a:solidFill>
                            <a:schemeClr val="dk1"/>
                          </a:solidFill>
                          <a:latin typeface="+mn-lt"/>
                          <a:ea typeface="+mn-ea"/>
                          <a:cs typeface="+mn-cs"/>
                        </a:rPr>
                        <a:t>define and describe any state change, command, or data transmission related to the data product; Events are generated from many sources including data product APIs (each request can be an event), change data capture (each change in data is an event), and data catalog changes (changes in meta-data are events that are published to interested subscribers)</a:t>
                      </a: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kern="1200" dirty="0" smtClean="0">
                          <a:solidFill>
                            <a:schemeClr val="dk1"/>
                          </a:solidFill>
                          <a:latin typeface="+mn-lt"/>
                          <a:ea typeface="+mn-ea"/>
                          <a:cs typeface="+mn-cs"/>
                        </a:rPr>
                        <a:t>Data Product APIs</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kern="1200" dirty="0" smtClean="0">
                          <a:solidFill>
                            <a:schemeClr val="dk1"/>
                          </a:solidFill>
                          <a:latin typeface="+mn-lt"/>
                          <a:ea typeface="+mn-ea"/>
                          <a:cs typeface="+mn-cs"/>
                        </a:rPr>
                        <a:t>that make data within a data product accessible via a contract that is consistent, uniform, and compliant to industry standard specifications (</a:t>
                      </a:r>
                      <a:r>
                        <a:rPr lang="en-US" sz="1050" kern="1200" dirty="0" err="1" smtClean="0">
                          <a:solidFill>
                            <a:schemeClr val="dk1"/>
                          </a:solidFill>
                          <a:latin typeface="+mn-lt"/>
                          <a:ea typeface="+mn-ea"/>
                          <a:cs typeface="+mn-cs"/>
                        </a:rPr>
                        <a:t>OpenAPI</a:t>
                      </a:r>
                      <a:r>
                        <a:rPr lang="en-US" sz="1050" kern="1200" dirty="0" smtClean="0">
                          <a:solidFill>
                            <a:schemeClr val="dk1"/>
                          </a:solidFill>
                          <a:latin typeface="+mn-lt"/>
                          <a:ea typeface="+mn-ea"/>
                          <a:cs typeface="+mn-cs"/>
                        </a:rPr>
                        <a:t>, or any other mechanism such as </a:t>
                      </a:r>
                      <a:r>
                        <a:rPr lang="en-US" sz="1050" kern="1200" dirty="0" err="1" smtClean="0">
                          <a:solidFill>
                            <a:schemeClr val="dk1"/>
                          </a:solidFill>
                          <a:latin typeface="+mn-lt"/>
                          <a:ea typeface="+mn-ea"/>
                          <a:cs typeface="+mn-cs"/>
                        </a:rPr>
                        <a:t>GraphQL</a:t>
                      </a:r>
                      <a:r>
                        <a:rPr lang="en-US" sz="1050" kern="1200" dirty="0" smtClean="0">
                          <a:solidFill>
                            <a:schemeClr val="dk1"/>
                          </a:solidFill>
                          <a:latin typeface="+mn-lt"/>
                          <a:ea typeface="+mn-ea"/>
                          <a:cs typeface="+mn-cs"/>
                        </a:rPr>
                        <a:t>, MQQT, </a:t>
                      </a:r>
                      <a:r>
                        <a:rPr lang="en-US" sz="1050" kern="1200" dirty="0" err="1" smtClean="0">
                          <a:solidFill>
                            <a:schemeClr val="dk1"/>
                          </a:solidFill>
                          <a:latin typeface="+mn-lt"/>
                          <a:ea typeface="+mn-ea"/>
                          <a:cs typeface="+mn-cs"/>
                        </a:rPr>
                        <a:t>gRPC</a:t>
                      </a:r>
                      <a:r>
                        <a:rPr lang="en-US" sz="1050" kern="1200" dirty="0" smtClean="0">
                          <a:solidFill>
                            <a:schemeClr val="dk1"/>
                          </a:solidFill>
                          <a:latin typeface="+mn-lt"/>
                          <a:ea typeface="+mn-ea"/>
                          <a:cs typeface="+mn-cs"/>
                        </a:rPr>
                        <a:t> </a:t>
                      </a:r>
                      <a:r>
                        <a:rPr lang="en-US" sz="1050" kern="1200" dirty="0" err="1" smtClean="0">
                          <a:solidFill>
                            <a:schemeClr val="dk1"/>
                          </a:solidFill>
                          <a:latin typeface="+mn-lt"/>
                          <a:ea typeface="+mn-ea"/>
                          <a:cs typeface="+mn-cs"/>
                        </a:rPr>
                        <a:t>etc</a:t>
                      </a:r>
                      <a:r>
                        <a:rPr lang="en-US" sz="1050" kern="1200" dirty="0" smtClean="0">
                          <a:solidFill>
                            <a:schemeClr val="dk1"/>
                          </a:solidFill>
                          <a:latin typeface="+mn-lt"/>
                          <a:ea typeface="+mn-ea"/>
                          <a:cs typeface="+mn-cs"/>
                        </a:rPr>
                        <a:t>)</a:t>
                      </a: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kern="1200" dirty="0" smtClean="0">
                          <a:solidFill>
                            <a:schemeClr val="dk1"/>
                          </a:solidFill>
                          <a:latin typeface="+mn-lt"/>
                          <a:ea typeface="+mn-ea"/>
                          <a:cs typeface="+mn-cs"/>
                        </a:rPr>
                        <a:t>Data Product Catalog</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kern="1200" dirty="0" smtClean="0">
                          <a:solidFill>
                            <a:schemeClr val="dk1"/>
                          </a:solidFill>
                          <a:latin typeface="+mn-lt"/>
                          <a:ea typeface="+mn-ea"/>
                          <a:cs typeface="+mn-cs"/>
                        </a:rPr>
                        <a:t>that describe the data residing in the data product while providing a user interface and APIs that make it easy for both users and machines to consume data products; Data product catalogs integrate into an enterprise data catalog which provides a consistent enterprise view of all data products</a:t>
                      </a:r>
                      <a:endParaRPr lang="en-US" sz="1050" kern="1200" dirty="0">
                        <a:solidFill>
                          <a:schemeClr val="dk1"/>
                        </a:solidFill>
                        <a:latin typeface="+mn-lt"/>
                        <a:ea typeface="+mn-ea"/>
                        <a:cs typeface="+mn-cs"/>
                      </a:endParaRP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dirty="0" smtClean="0"/>
                        <a:t>Data Product Change Data Capture</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dirty="0" smtClean="0"/>
                        <a:t>that captures all changes to the data in the data product and notifies interested subscribers of those changes, making it simple to communicate changes to elements of the data product both within the data product (for example, keeping the analytics data store updated with changes to the operational databases) and to the broader organization (for example, where “account” domains may require information changes in a separate “customer” domain)</a:t>
                      </a: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dirty="0" smtClean="0"/>
                        <a:t>Data Product Immutable Change/Audit Log</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dirty="0" smtClean="0"/>
                        <a:t>that tracks and logs all changes to the data product to support federated governance as well as audit requirements</a:t>
                      </a: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dirty="0" smtClean="0"/>
                        <a:t>Enterprise Event Streaming Platform</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dirty="0" smtClean="0"/>
                        <a:t>that makes it simple to communicate data events within a data product as well as across the enterprise</a:t>
                      </a:r>
                    </a:p>
                    <a:p>
                      <a:pPr marL="0" marR="0" lvl="0" indent="0" algn="l" defTabSz="408163" rtl="0" eaLnBrk="1" fontAlgn="auto" latinLnBrk="0" hangingPunct="1">
                        <a:lnSpc>
                          <a:spcPct val="100000"/>
                        </a:lnSpc>
                        <a:spcBef>
                          <a:spcPts val="0"/>
                        </a:spcBef>
                        <a:spcAft>
                          <a:spcPts val="0"/>
                        </a:spcAft>
                        <a:buClrTx/>
                        <a:buSzTx/>
                        <a:buFontTx/>
                        <a:buNone/>
                        <a:tabLst/>
                        <a:defRPr/>
                      </a:pPr>
                      <a:endParaRPr lang="en-US" sz="1050" kern="1200" dirty="0">
                        <a:solidFill>
                          <a:schemeClr val="dk1"/>
                        </a:solidFill>
                        <a:latin typeface="+mn-lt"/>
                        <a:ea typeface="+mn-ea"/>
                        <a:cs typeface="+mn-cs"/>
                      </a:endParaRPr>
                    </a:p>
                  </a:txBody>
                  <a:tcPr/>
                </a:tc>
              </a:tr>
            </a:tbl>
          </a:graphicData>
        </a:graphic>
      </p:graphicFrame>
    </p:spTree>
    <p:extLst>
      <p:ext uri="{BB962C8B-B14F-4D97-AF65-F5344CB8AC3E}">
        <p14:creationId xmlns:p14="http://schemas.microsoft.com/office/powerpoint/2010/main" val="34878732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34</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RW2 Outcomes and Data Products</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203" name="Rectangle 202"/>
          <p:cNvSpPr/>
          <p:nvPr/>
        </p:nvSpPr>
        <p:spPr>
          <a:xfrm>
            <a:off x="160573" y="626027"/>
            <a:ext cx="6038384" cy="307777"/>
          </a:xfrm>
          <a:prstGeom prst="rect">
            <a:avLst/>
          </a:prstGeom>
          <a:noFill/>
        </p:spPr>
        <p:txBody>
          <a:bodyPr wrap="none">
            <a:spAutoFit/>
          </a:bodyPr>
          <a:lstStyle/>
          <a:p>
            <a:r>
              <a:rPr lang="en-US" sz="1400" dirty="0" smtClean="0">
                <a:solidFill>
                  <a:schemeClr val="tx2"/>
                </a:solidFill>
              </a:rPr>
              <a:t>Focus on the business </a:t>
            </a:r>
            <a:r>
              <a:rPr lang="en-US" sz="1400" b="1" dirty="0" smtClean="0">
                <a:solidFill>
                  <a:schemeClr val="tx2"/>
                </a:solidFill>
              </a:rPr>
              <a:t>outcomes</a:t>
            </a:r>
            <a:r>
              <a:rPr lang="en-US" sz="1400" dirty="0" smtClean="0">
                <a:solidFill>
                  <a:schemeClr val="tx2"/>
                </a:solidFill>
              </a:rPr>
              <a:t> using </a:t>
            </a:r>
            <a:r>
              <a:rPr lang="en-US" sz="1400" b="1" dirty="0" smtClean="0">
                <a:solidFill>
                  <a:schemeClr val="tx2"/>
                </a:solidFill>
              </a:rPr>
              <a:t>data products</a:t>
            </a:r>
            <a:r>
              <a:rPr lang="en-US" sz="1400" dirty="0" smtClean="0">
                <a:solidFill>
                  <a:schemeClr val="tx2"/>
                </a:solidFill>
              </a:rPr>
              <a:t> through </a:t>
            </a:r>
            <a:r>
              <a:rPr lang="en-US" sz="1400" u="sng" dirty="0" smtClean="0">
                <a:solidFill>
                  <a:schemeClr val="tx2"/>
                </a:solidFill>
              </a:rPr>
              <a:t>data-driven design</a:t>
            </a:r>
            <a:endParaRPr lang="en-US" sz="1400" u="sng" dirty="0">
              <a:solidFill>
                <a:schemeClr val="tx2"/>
              </a:solidFill>
            </a:endParaRPr>
          </a:p>
        </p:txBody>
      </p:sp>
      <p:sp>
        <p:nvSpPr>
          <p:cNvPr id="164" name="Rectangle 163"/>
          <p:cNvSpPr/>
          <p:nvPr/>
        </p:nvSpPr>
        <p:spPr>
          <a:xfrm>
            <a:off x="112495" y="1810077"/>
            <a:ext cx="1981200" cy="1244828"/>
          </a:xfrm>
          <a:prstGeom prst="rect">
            <a:avLst/>
          </a:prstGeom>
        </p:spPr>
        <p:txBody>
          <a:bodyPr wrap="square">
            <a:spAutoFit/>
          </a:bodyPr>
          <a:lstStyle/>
          <a:p>
            <a:pPr>
              <a:spcAft>
                <a:spcPts val="300"/>
              </a:spcAft>
            </a:pPr>
            <a:r>
              <a:rPr lang="en-US" sz="1100" u="sng" dirty="0" smtClean="0">
                <a:solidFill>
                  <a:schemeClr val="tx2"/>
                </a:solidFill>
              </a:rPr>
              <a:t>RW2 Programs</a:t>
            </a:r>
          </a:p>
          <a:p>
            <a:pPr marL="180000" indent="-180000">
              <a:lnSpc>
                <a:spcPts val="1800"/>
              </a:lnSpc>
              <a:buAutoNum type="arabicPeriod"/>
            </a:pPr>
            <a:r>
              <a:rPr lang="en-US" sz="1200" dirty="0" smtClean="0">
                <a:solidFill>
                  <a:schemeClr val="tx2"/>
                </a:solidFill>
              </a:rPr>
              <a:t>DLT</a:t>
            </a:r>
            <a:endParaRPr lang="en-US" sz="1200" dirty="0" smtClean="0">
              <a:solidFill>
                <a:schemeClr val="tx2"/>
              </a:solidFill>
            </a:endParaRPr>
          </a:p>
          <a:p>
            <a:pPr marL="180000" indent="-180000">
              <a:lnSpc>
                <a:spcPts val="1800"/>
              </a:lnSpc>
              <a:buAutoNum type="arabicPeriod"/>
            </a:pPr>
            <a:r>
              <a:rPr lang="en-US" sz="1200" dirty="0" smtClean="0">
                <a:solidFill>
                  <a:schemeClr val="tx2"/>
                </a:solidFill>
              </a:rPr>
              <a:t>CDP</a:t>
            </a:r>
          </a:p>
          <a:p>
            <a:pPr marL="180000" indent="-180000">
              <a:lnSpc>
                <a:spcPts val="1800"/>
              </a:lnSpc>
              <a:buAutoNum type="arabicPeriod"/>
            </a:pPr>
            <a:r>
              <a:rPr lang="en-US" sz="1200" dirty="0" smtClean="0">
                <a:solidFill>
                  <a:schemeClr val="tx2"/>
                </a:solidFill>
              </a:rPr>
              <a:t>EDAP</a:t>
            </a:r>
          </a:p>
          <a:p>
            <a:pPr marL="180000" indent="-180000">
              <a:lnSpc>
                <a:spcPts val="1800"/>
              </a:lnSpc>
              <a:buAutoNum type="arabicPeriod"/>
            </a:pPr>
            <a:r>
              <a:rPr lang="en-US" sz="1200" dirty="0" smtClean="0">
                <a:solidFill>
                  <a:schemeClr val="tx2"/>
                </a:solidFill>
              </a:rPr>
              <a:t>Cloud </a:t>
            </a:r>
            <a:r>
              <a:rPr lang="en-US" sz="1200" dirty="0" smtClean="0">
                <a:solidFill>
                  <a:schemeClr val="tx2"/>
                </a:solidFill>
              </a:rPr>
              <a:t>Pass</a:t>
            </a:r>
            <a:endParaRPr lang="en-US" sz="1200" dirty="0"/>
          </a:p>
        </p:txBody>
      </p:sp>
      <p:grpSp>
        <p:nvGrpSpPr>
          <p:cNvPr id="92" name="Group 91"/>
          <p:cNvGrpSpPr/>
          <p:nvPr/>
        </p:nvGrpSpPr>
        <p:grpSpPr>
          <a:xfrm>
            <a:off x="1458272" y="965646"/>
            <a:ext cx="3224313" cy="1826517"/>
            <a:chOff x="1458272" y="965646"/>
            <a:chExt cx="3224313" cy="1826517"/>
          </a:xfrm>
        </p:grpSpPr>
        <p:pic>
          <p:nvPicPr>
            <p:cNvPr id="171" name="Picture 170"/>
            <p:cNvPicPr>
              <a:picLocks noChangeAspect="1"/>
            </p:cNvPicPr>
            <p:nvPr/>
          </p:nvPicPr>
          <p:blipFill>
            <a:blip r:embed="rId3"/>
            <a:stretch>
              <a:fillRect/>
            </a:stretch>
          </p:blipFill>
          <p:spPr>
            <a:xfrm>
              <a:off x="2396585" y="1029109"/>
              <a:ext cx="2286000" cy="1171617"/>
            </a:xfrm>
            <a:prstGeom prst="rect">
              <a:avLst/>
            </a:prstGeom>
          </p:spPr>
        </p:pic>
        <p:pic>
          <p:nvPicPr>
            <p:cNvPr id="166" name="Picture 165"/>
            <p:cNvPicPr>
              <a:picLocks noChangeAspect="1"/>
            </p:cNvPicPr>
            <p:nvPr/>
          </p:nvPicPr>
          <p:blipFill>
            <a:blip r:embed="rId3"/>
            <a:stretch>
              <a:fillRect/>
            </a:stretch>
          </p:blipFill>
          <p:spPr>
            <a:xfrm>
              <a:off x="2002556" y="1391221"/>
              <a:ext cx="2286000" cy="1171617"/>
            </a:xfrm>
            <a:prstGeom prst="rect">
              <a:avLst/>
            </a:prstGeom>
          </p:spPr>
        </p:pic>
        <p:pic>
          <p:nvPicPr>
            <p:cNvPr id="165" name="Picture 164"/>
            <p:cNvPicPr>
              <a:picLocks noChangeAspect="1"/>
            </p:cNvPicPr>
            <p:nvPr/>
          </p:nvPicPr>
          <p:blipFill>
            <a:blip r:embed="rId3"/>
            <a:stretch>
              <a:fillRect/>
            </a:stretch>
          </p:blipFill>
          <p:spPr>
            <a:xfrm>
              <a:off x="1737535" y="1620546"/>
              <a:ext cx="2286000" cy="1171617"/>
            </a:xfrm>
            <a:prstGeom prst="rect">
              <a:avLst/>
            </a:prstGeom>
          </p:spPr>
        </p:pic>
        <p:cxnSp>
          <p:nvCxnSpPr>
            <p:cNvPr id="15" name="Straight Arrow Connector 14"/>
            <p:cNvCxnSpPr/>
            <p:nvPr/>
          </p:nvCxnSpPr>
          <p:spPr>
            <a:xfrm flipV="1">
              <a:off x="1534702" y="1029110"/>
              <a:ext cx="805599" cy="675526"/>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098192" y="965646"/>
              <a:ext cx="893258" cy="253916"/>
            </a:xfrm>
            <a:prstGeom prst="rect">
              <a:avLst/>
            </a:prstGeom>
            <a:solidFill>
              <a:schemeClr val="accent3"/>
            </a:solidFill>
          </p:spPr>
          <p:txBody>
            <a:bodyPr wrap="square" rtlCol="0">
              <a:spAutoFit/>
            </a:bodyPr>
            <a:lstStyle/>
            <a:p>
              <a:pPr algn="ctr"/>
              <a:r>
                <a:rPr lang="en-US" sz="1050" dirty="0" smtClean="0">
                  <a:solidFill>
                    <a:schemeClr val="accent2"/>
                  </a:solidFill>
                </a:rPr>
                <a:t>Target State</a:t>
              </a:r>
              <a:endParaRPr lang="en-US" sz="1050" dirty="0">
                <a:solidFill>
                  <a:schemeClr val="accent2"/>
                </a:solidFill>
              </a:endParaRPr>
            </a:p>
          </p:txBody>
        </p:sp>
        <p:sp>
          <p:nvSpPr>
            <p:cNvPr id="174" name="TextBox 173"/>
            <p:cNvSpPr txBox="1"/>
            <p:nvPr/>
          </p:nvSpPr>
          <p:spPr>
            <a:xfrm rot="19221890">
              <a:off x="1458272" y="1161803"/>
              <a:ext cx="933179" cy="246221"/>
            </a:xfrm>
            <a:prstGeom prst="rect">
              <a:avLst/>
            </a:prstGeom>
            <a:noFill/>
          </p:spPr>
          <p:txBody>
            <a:bodyPr wrap="square" rtlCol="0">
              <a:spAutoFit/>
            </a:bodyPr>
            <a:lstStyle/>
            <a:p>
              <a:r>
                <a:rPr lang="en-US" sz="1000" dirty="0" smtClean="0">
                  <a:solidFill>
                    <a:schemeClr val="bg1">
                      <a:lumMod val="50000"/>
                    </a:schemeClr>
                  </a:solidFill>
                </a:rPr>
                <a:t>Milestones</a:t>
              </a:r>
              <a:endParaRPr lang="en-US" sz="1000" dirty="0">
                <a:solidFill>
                  <a:schemeClr val="bg1">
                    <a:lumMod val="50000"/>
                  </a:schemeClr>
                </a:solidFill>
              </a:endParaRPr>
            </a:p>
          </p:txBody>
        </p:sp>
      </p:grpSp>
      <p:pic>
        <p:nvPicPr>
          <p:cNvPr id="39" name="Picture 38"/>
          <p:cNvPicPr>
            <a:picLocks noChangeAspect="1"/>
          </p:cNvPicPr>
          <p:nvPr/>
        </p:nvPicPr>
        <p:blipFill>
          <a:blip r:embed="rId4"/>
          <a:stretch>
            <a:fillRect/>
          </a:stretch>
        </p:blipFill>
        <p:spPr>
          <a:xfrm>
            <a:off x="1426953" y="1792883"/>
            <a:ext cx="2329088" cy="1193700"/>
          </a:xfrm>
          <a:prstGeom prst="rect">
            <a:avLst/>
          </a:prstGeom>
        </p:spPr>
      </p:pic>
      <p:grpSp>
        <p:nvGrpSpPr>
          <p:cNvPr id="116" name="Group 115"/>
          <p:cNvGrpSpPr/>
          <p:nvPr/>
        </p:nvGrpSpPr>
        <p:grpSpPr>
          <a:xfrm>
            <a:off x="2265720" y="978038"/>
            <a:ext cx="3732783" cy="1898512"/>
            <a:chOff x="2265720" y="978038"/>
            <a:chExt cx="3732783" cy="1898512"/>
          </a:xfrm>
        </p:grpSpPr>
        <p:sp>
          <p:nvSpPr>
            <p:cNvPr id="38" name="Rectangle 37"/>
            <p:cNvSpPr/>
            <p:nvPr/>
          </p:nvSpPr>
          <p:spPr>
            <a:xfrm>
              <a:off x="4586469" y="978038"/>
              <a:ext cx="1177504" cy="467436"/>
            </a:xfrm>
            <a:prstGeom prst="rect">
              <a:avLst/>
            </a:prstGeom>
          </p:spPr>
          <p:txBody>
            <a:bodyPr wrap="square">
              <a:spAutoFit/>
            </a:bodyPr>
            <a:lstStyle/>
            <a:p>
              <a:pPr algn="ctr">
                <a:lnSpc>
                  <a:spcPts val="1400"/>
                </a:lnSpc>
              </a:pPr>
              <a:r>
                <a:rPr lang="en-US" sz="1600" b="1" dirty="0" smtClean="0">
                  <a:solidFill>
                    <a:schemeClr val="tx2"/>
                  </a:solidFill>
                </a:rPr>
                <a:t>Data Product</a:t>
              </a:r>
              <a:endParaRPr lang="en-US" sz="1600" b="1" dirty="0">
                <a:solidFill>
                  <a:schemeClr val="tx2"/>
                </a:solidFill>
              </a:endParaRPr>
            </a:p>
          </p:txBody>
        </p:sp>
        <p:pic>
          <p:nvPicPr>
            <p:cNvPr id="201" name="Picture 200"/>
            <p:cNvPicPr>
              <a:picLocks noChangeAspect="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53552" y="1050501"/>
              <a:ext cx="287637" cy="292334"/>
            </a:xfrm>
            <a:prstGeom prst="rect">
              <a:avLst/>
            </a:prstGeom>
            <a:noFill/>
            <a:ln>
              <a:noFill/>
            </a:ln>
          </p:spPr>
        </p:pic>
        <p:grpSp>
          <p:nvGrpSpPr>
            <p:cNvPr id="102" name="Group 101"/>
            <p:cNvGrpSpPr/>
            <p:nvPr/>
          </p:nvGrpSpPr>
          <p:grpSpPr>
            <a:xfrm>
              <a:off x="2265720" y="2414885"/>
              <a:ext cx="3732783" cy="461665"/>
              <a:chOff x="2265720" y="2414885"/>
              <a:chExt cx="3732783" cy="461665"/>
            </a:xfrm>
          </p:grpSpPr>
          <p:sp>
            <p:nvSpPr>
              <p:cNvPr id="202" name="TextBox 201"/>
              <p:cNvSpPr txBox="1"/>
              <p:nvPr/>
            </p:nvSpPr>
            <p:spPr>
              <a:xfrm>
                <a:off x="4773372" y="2414885"/>
                <a:ext cx="1225131" cy="461665"/>
              </a:xfrm>
              <a:prstGeom prst="rect">
                <a:avLst/>
              </a:prstGeom>
              <a:noFill/>
            </p:spPr>
            <p:txBody>
              <a:bodyPr wrap="square" rtlCol="0">
                <a:spAutoFit/>
              </a:bodyPr>
              <a:lstStyle/>
              <a:p>
                <a:r>
                  <a:rPr lang="en-US" sz="800" b="1" dirty="0" err="1">
                    <a:solidFill>
                      <a:schemeClr val="tx2"/>
                    </a:solidFill>
                  </a:rPr>
                  <a:t>CustomerSegment</a:t>
                </a:r>
                <a:endParaRPr lang="en-US" sz="800" b="1" dirty="0">
                  <a:solidFill>
                    <a:schemeClr val="tx2"/>
                  </a:solidFill>
                </a:endParaRPr>
              </a:p>
              <a:p>
                <a:r>
                  <a:rPr lang="en-US" sz="800" b="1" dirty="0" err="1" smtClean="0">
                    <a:solidFill>
                      <a:schemeClr val="tx2"/>
                    </a:solidFill>
                  </a:rPr>
                  <a:t>HorseOwnerBetPattern</a:t>
                </a:r>
                <a:endParaRPr lang="en-US" sz="800" b="1" dirty="0" smtClean="0">
                  <a:solidFill>
                    <a:schemeClr val="tx2"/>
                  </a:solidFill>
                </a:endParaRPr>
              </a:p>
              <a:p>
                <a:r>
                  <a:rPr lang="en-US" sz="800" b="1" dirty="0" smtClean="0">
                    <a:solidFill>
                      <a:schemeClr val="tx2"/>
                    </a:solidFill>
                  </a:rPr>
                  <a:t>…</a:t>
                </a:r>
              </a:p>
            </p:txBody>
          </p:sp>
          <p:sp>
            <p:nvSpPr>
              <p:cNvPr id="278" name="Left Brace 277"/>
              <p:cNvSpPr/>
              <p:nvPr/>
            </p:nvSpPr>
            <p:spPr>
              <a:xfrm>
                <a:off x="4733344" y="2450914"/>
                <a:ext cx="130818" cy="363881"/>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9" name="Straight Arrow Connector 58"/>
              <p:cNvCxnSpPr>
                <a:endCxn id="202" idx="1"/>
              </p:cNvCxnSpPr>
              <p:nvPr/>
            </p:nvCxnSpPr>
            <p:spPr>
              <a:xfrm>
                <a:off x="2265720" y="2640285"/>
                <a:ext cx="2507652" cy="5433"/>
              </a:xfrm>
              <a:prstGeom prst="straightConnector1">
                <a:avLst/>
              </a:prstGeom>
              <a:ln w="3175">
                <a:solidFill>
                  <a:schemeClr val="bg1">
                    <a:lumMod val="65000"/>
                  </a:schemeClr>
                </a:solidFill>
                <a:prstDash val="dash"/>
                <a:headEnd type="ova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26" name="Group 125"/>
          <p:cNvGrpSpPr/>
          <p:nvPr/>
        </p:nvGrpSpPr>
        <p:grpSpPr>
          <a:xfrm>
            <a:off x="5673867" y="1053632"/>
            <a:ext cx="2555455" cy="1822918"/>
            <a:chOff x="5673867" y="1053632"/>
            <a:chExt cx="2555455" cy="1822918"/>
          </a:xfrm>
        </p:grpSpPr>
        <p:grpSp>
          <p:nvGrpSpPr>
            <p:cNvPr id="125" name="Group 124"/>
            <p:cNvGrpSpPr/>
            <p:nvPr/>
          </p:nvGrpSpPr>
          <p:grpSpPr>
            <a:xfrm>
              <a:off x="5673867" y="1053632"/>
              <a:ext cx="2555455" cy="1822918"/>
              <a:chOff x="5673867" y="1053632"/>
              <a:chExt cx="2555455" cy="1822918"/>
            </a:xfrm>
          </p:grpSpPr>
          <p:grpSp>
            <p:nvGrpSpPr>
              <p:cNvPr id="120" name="Group 119"/>
              <p:cNvGrpSpPr/>
              <p:nvPr/>
            </p:nvGrpSpPr>
            <p:grpSpPr>
              <a:xfrm>
                <a:off x="5673867" y="1053632"/>
                <a:ext cx="2315044" cy="1822918"/>
                <a:chOff x="5673867" y="1053632"/>
                <a:chExt cx="2315044" cy="1822918"/>
              </a:xfrm>
            </p:grpSpPr>
            <p:grpSp>
              <p:nvGrpSpPr>
                <p:cNvPr id="117" name="Group 116"/>
                <p:cNvGrpSpPr/>
                <p:nvPr/>
              </p:nvGrpSpPr>
              <p:grpSpPr>
                <a:xfrm>
                  <a:off x="5840350" y="1053632"/>
                  <a:ext cx="1936234" cy="277232"/>
                  <a:chOff x="5840350" y="1053632"/>
                  <a:chExt cx="1936234" cy="277232"/>
                </a:xfrm>
              </p:grpSpPr>
              <p:sp>
                <p:nvSpPr>
                  <p:cNvPr id="204" name="Rectangle 203"/>
                  <p:cNvSpPr/>
                  <p:nvPr/>
                </p:nvSpPr>
                <p:spPr>
                  <a:xfrm>
                    <a:off x="5840350" y="1053632"/>
                    <a:ext cx="1177504" cy="274370"/>
                  </a:xfrm>
                  <a:prstGeom prst="rect">
                    <a:avLst/>
                  </a:prstGeom>
                </p:spPr>
                <p:txBody>
                  <a:bodyPr wrap="square">
                    <a:spAutoFit/>
                  </a:bodyPr>
                  <a:lstStyle/>
                  <a:p>
                    <a:pPr algn="ctr">
                      <a:lnSpc>
                        <a:spcPts val="1400"/>
                      </a:lnSpc>
                    </a:pPr>
                    <a:r>
                      <a:rPr lang="en-US" sz="1100" b="1" dirty="0" smtClean="0">
                        <a:solidFill>
                          <a:schemeClr val="bg1">
                            <a:lumMod val="75000"/>
                          </a:schemeClr>
                        </a:solidFill>
                      </a:rPr>
                      <a:t>Integration</a:t>
                    </a:r>
                    <a:endParaRPr lang="en-US" sz="1100" b="1" dirty="0">
                      <a:solidFill>
                        <a:schemeClr val="bg1">
                          <a:lumMod val="75000"/>
                        </a:schemeClr>
                      </a:solidFill>
                    </a:endParaRPr>
                  </a:p>
                </p:txBody>
              </p:sp>
              <p:sp>
                <p:nvSpPr>
                  <p:cNvPr id="273" name="Rectangle 272"/>
                  <p:cNvSpPr/>
                  <p:nvPr/>
                </p:nvSpPr>
                <p:spPr>
                  <a:xfrm>
                    <a:off x="6599080" y="1056494"/>
                    <a:ext cx="1177504" cy="274370"/>
                  </a:xfrm>
                  <a:prstGeom prst="rect">
                    <a:avLst/>
                  </a:prstGeom>
                </p:spPr>
                <p:txBody>
                  <a:bodyPr wrap="square">
                    <a:spAutoFit/>
                  </a:bodyPr>
                  <a:lstStyle/>
                  <a:p>
                    <a:pPr algn="ctr">
                      <a:lnSpc>
                        <a:spcPts val="1400"/>
                      </a:lnSpc>
                    </a:pPr>
                    <a:r>
                      <a:rPr lang="en-US" sz="1100" b="1" dirty="0" smtClean="0">
                        <a:solidFill>
                          <a:schemeClr val="bg1">
                            <a:lumMod val="75000"/>
                          </a:schemeClr>
                        </a:solidFill>
                      </a:rPr>
                      <a:t>Service</a:t>
                    </a:r>
                    <a:endParaRPr lang="en-US" sz="1100" b="1" dirty="0">
                      <a:solidFill>
                        <a:schemeClr val="bg1">
                          <a:lumMod val="75000"/>
                        </a:schemeClr>
                      </a:solidFill>
                    </a:endParaRPr>
                  </a:p>
                </p:txBody>
              </p:sp>
            </p:grpSp>
            <p:grpSp>
              <p:nvGrpSpPr>
                <p:cNvPr id="119" name="Group 118"/>
                <p:cNvGrpSpPr/>
                <p:nvPr/>
              </p:nvGrpSpPr>
              <p:grpSpPr>
                <a:xfrm>
                  <a:off x="5673867" y="1986970"/>
                  <a:ext cx="2315044" cy="889580"/>
                  <a:chOff x="5673867" y="1986970"/>
                  <a:chExt cx="2315044" cy="889580"/>
                </a:xfrm>
              </p:grpSpPr>
              <p:grpSp>
                <p:nvGrpSpPr>
                  <p:cNvPr id="118" name="Group 117"/>
                  <p:cNvGrpSpPr/>
                  <p:nvPr/>
                </p:nvGrpSpPr>
                <p:grpSpPr>
                  <a:xfrm>
                    <a:off x="5673867" y="1986970"/>
                    <a:ext cx="2315044" cy="889580"/>
                    <a:chOff x="5673867" y="1986970"/>
                    <a:chExt cx="2315044" cy="889580"/>
                  </a:xfrm>
                </p:grpSpPr>
                <p:sp>
                  <p:nvSpPr>
                    <p:cNvPr id="210" name="TextBox 209"/>
                    <p:cNvSpPr txBox="1"/>
                    <p:nvPr/>
                  </p:nvSpPr>
                  <p:spPr>
                    <a:xfrm>
                      <a:off x="6000754" y="2414885"/>
                      <a:ext cx="1152918" cy="461665"/>
                    </a:xfrm>
                    <a:prstGeom prst="rect">
                      <a:avLst/>
                    </a:prstGeom>
                    <a:noFill/>
                  </p:spPr>
                  <p:txBody>
                    <a:bodyPr wrap="square" rtlCol="0">
                      <a:spAutoFit/>
                    </a:bodyPr>
                    <a:lstStyle/>
                    <a:p>
                      <a:r>
                        <a:rPr lang="en-US" sz="800" dirty="0" err="1" smtClean="0">
                          <a:solidFill>
                            <a:schemeClr val="bg1">
                              <a:lumMod val="75000"/>
                            </a:schemeClr>
                          </a:solidFill>
                        </a:rPr>
                        <a:t>Q.CusSegment</a:t>
                      </a:r>
                      <a:endParaRPr lang="en-US" sz="800" dirty="0" smtClean="0">
                        <a:solidFill>
                          <a:schemeClr val="bg1">
                            <a:lumMod val="75000"/>
                          </a:schemeClr>
                        </a:solidFill>
                      </a:endParaRPr>
                    </a:p>
                    <a:p>
                      <a:r>
                        <a:rPr lang="en-US" sz="800" dirty="0" err="1" smtClean="0">
                          <a:solidFill>
                            <a:schemeClr val="bg1">
                              <a:lumMod val="75000"/>
                            </a:schemeClr>
                          </a:solidFill>
                        </a:rPr>
                        <a:t>Q.HOBetPat</a:t>
                      </a:r>
                      <a:endParaRPr lang="en-US" sz="800" dirty="0" smtClean="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sp>
                  <p:nvSpPr>
                    <p:cNvPr id="270" name="TextBox 269"/>
                    <p:cNvSpPr txBox="1"/>
                    <p:nvPr/>
                  </p:nvSpPr>
                  <p:spPr>
                    <a:xfrm>
                      <a:off x="6835993" y="1986970"/>
                      <a:ext cx="1152918" cy="338554"/>
                    </a:xfrm>
                    <a:prstGeom prst="rect">
                      <a:avLst/>
                    </a:prstGeom>
                    <a:noFill/>
                  </p:spPr>
                  <p:txBody>
                    <a:bodyPr wrap="square" rtlCol="0">
                      <a:spAutoFit/>
                    </a:bodyPr>
                    <a:lstStyle/>
                    <a:p>
                      <a:r>
                        <a:rPr lang="en-US" sz="800" dirty="0" err="1" smtClean="0">
                          <a:solidFill>
                            <a:schemeClr val="bg1">
                              <a:lumMod val="75000"/>
                            </a:schemeClr>
                          </a:solidFill>
                        </a:rPr>
                        <a:t>GetCusProfile</a:t>
                      </a:r>
                      <a:endParaRPr lang="en-US" sz="800" dirty="0" smtClean="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sp>
                  <p:nvSpPr>
                    <p:cNvPr id="271" name="TextBox 270"/>
                    <p:cNvSpPr txBox="1"/>
                    <p:nvPr/>
                  </p:nvSpPr>
                  <p:spPr>
                    <a:xfrm>
                      <a:off x="6827311" y="2411619"/>
                      <a:ext cx="1152918" cy="338554"/>
                    </a:xfrm>
                    <a:prstGeom prst="rect">
                      <a:avLst/>
                    </a:prstGeom>
                    <a:noFill/>
                  </p:spPr>
                  <p:txBody>
                    <a:bodyPr wrap="square" rtlCol="0">
                      <a:spAutoFit/>
                    </a:bodyPr>
                    <a:lstStyle/>
                    <a:p>
                      <a:r>
                        <a:rPr lang="en-US" sz="800" dirty="0" err="1" smtClean="0">
                          <a:solidFill>
                            <a:schemeClr val="bg1">
                              <a:lumMod val="75000"/>
                            </a:schemeClr>
                          </a:solidFill>
                        </a:rPr>
                        <a:t>GetBetRecommend</a:t>
                      </a:r>
                      <a:endParaRPr lang="en-US" sz="800" dirty="0" smtClean="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cxnSp>
                  <p:nvCxnSpPr>
                    <p:cNvPr id="454" name="Straight Connector 453"/>
                    <p:cNvCxnSpPr/>
                    <p:nvPr/>
                  </p:nvCxnSpPr>
                  <p:spPr>
                    <a:xfrm>
                      <a:off x="5673867" y="2534649"/>
                      <a:ext cx="369814" cy="0"/>
                    </a:xfrm>
                    <a:prstGeom prst="line">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5858774" y="2657096"/>
                      <a:ext cx="180691" cy="135"/>
                    </a:xfrm>
                    <a:prstGeom prst="line">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59" name="Elbow Connector 458"/>
                    <p:cNvCxnSpPr/>
                    <p:nvPr/>
                  </p:nvCxnSpPr>
                  <p:spPr>
                    <a:xfrm rot="5400000" flipH="1" flipV="1">
                      <a:off x="6615171" y="2251544"/>
                      <a:ext cx="359046" cy="168454"/>
                    </a:xfrm>
                    <a:prstGeom prst="bentConnector3">
                      <a:avLst>
                        <a:gd name="adj1" fmla="val 102499"/>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287" name="Elbow Connector 286"/>
                  <p:cNvCxnSpPr/>
                  <p:nvPr/>
                </p:nvCxnSpPr>
                <p:spPr>
                  <a:xfrm rot="10800000" flipV="1">
                    <a:off x="6599083" y="2512070"/>
                    <a:ext cx="307891" cy="128213"/>
                  </a:xfrm>
                  <a:prstGeom prst="bentConnector3">
                    <a:avLst>
                      <a:gd name="adj1" fmla="val 17436"/>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grpSp>
          </p:grpSp>
          <p:cxnSp>
            <p:nvCxnSpPr>
              <p:cNvPr id="302" name="Elbow Connector 301"/>
              <p:cNvCxnSpPr>
                <a:endCxn id="297" idx="1"/>
              </p:cNvCxnSpPr>
              <p:nvPr/>
            </p:nvCxnSpPr>
            <p:spPr>
              <a:xfrm>
                <a:off x="7771922" y="2524549"/>
                <a:ext cx="457400" cy="228486"/>
              </a:xfrm>
              <a:prstGeom prst="bentConnector3">
                <a:avLst>
                  <a:gd name="adj1" fmla="val 45315"/>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grpSp>
        <p:cxnSp>
          <p:nvCxnSpPr>
            <p:cNvPr id="301" name="Elbow Connector 300"/>
            <p:cNvCxnSpPr>
              <a:endCxn id="297" idx="1"/>
            </p:cNvCxnSpPr>
            <p:nvPr/>
          </p:nvCxnSpPr>
          <p:spPr>
            <a:xfrm>
              <a:off x="7526646" y="2094934"/>
              <a:ext cx="702676" cy="658101"/>
            </a:xfrm>
            <a:prstGeom prst="bentConnector3">
              <a:avLst>
                <a:gd name="adj1" fmla="val 65250"/>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127" name="Group 126"/>
          <p:cNvGrpSpPr/>
          <p:nvPr/>
        </p:nvGrpSpPr>
        <p:grpSpPr>
          <a:xfrm>
            <a:off x="2293990" y="1504950"/>
            <a:ext cx="6450904" cy="1813581"/>
            <a:chOff x="2293990" y="1504950"/>
            <a:chExt cx="6450904" cy="1813581"/>
          </a:xfrm>
        </p:grpSpPr>
        <p:sp>
          <p:nvSpPr>
            <p:cNvPr id="250" name="TextBox 249"/>
            <p:cNvSpPr txBox="1"/>
            <p:nvPr/>
          </p:nvSpPr>
          <p:spPr>
            <a:xfrm>
              <a:off x="4796201" y="2979977"/>
              <a:ext cx="1152918" cy="338554"/>
            </a:xfrm>
            <a:prstGeom prst="rect">
              <a:avLst/>
            </a:prstGeom>
            <a:noFill/>
          </p:spPr>
          <p:txBody>
            <a:bodyPr wrap="square" rtlCol="0">
              <a:spAutoFit/>
            </a:bodyPr>
            <a:lstStyle/>
            <a:p>
              <a:r>
                <a:rPr lang="en-US" sz="800" dirty="0" err="1" smtClean="0">
                  <a:solidFill>
                    <a:schemeClr val="bg1">
                      <a:lumMod val="75000"/>
                    </a:schemeClr>
                  </a:solidFill>
                </a:rPr>
                <a:t>CustomerAccess</a:t>
              </a:r>
              <a:endParaRPr lang="en-US" sz="800" dirty="0" smtClean="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sp>
          <p:nvSpPr>
            <p:cNvPr id="272" name="TextBox 271"/>
            <p:cNvSpPr txBox="1"/>
            <p:nvPr/>
          </p:nvSpPr>
          <p:spPr>
            <a:xfrm>
              <a:off x="6839034" y="2979977"/>
              <a:ext cx="1152918" cy="338554"/>
            </a:xfrm>
            <a:prstGeom prst="rect">
              <a:avLst/>
            </a:prstGeom>
            <a:noFill/>
          </p:spPr>
          <p:txBody>
            <a:bodyPr wrap="square" rtlCol="0">
              <a:spAutoFit/>
            </a:bodyPr>
            <a:lstStyle/>
            <a:p>
              <a:r>
                <a:rPr lang="en-US" sz="800" dirty="0" err="1" smtClean="0">
                  <a:solidFill>
                    <a:schemeClr val="bg1">
                      <a:lumMod val="75000"/>
                    </a:schemeClr>
                  </a:solidFill>
                </a:rPr>
                <a:t>GetUserAuthenication</a:t>
              </a:r>
              <a:endParaRPr lang="en-US" sz="800" dirty="0" smtClean="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sp>
          <p:nvSpPr>
            <p:cNvPr id="212" name="TextBox 211"/>
            <p:cNvSpPr txBox="1"/>
            <p:nvPr/>
          </p:nvSpPr>
          <p:spPr>
            <a:xfrm>
              <a:off x="4773373" y="1986970"/>
              <a:ext cx="1152918" cy="338554"/>
            </a:xfrm>
            <a:prstGeom prst="rect">
              <a:avLst/>
            </a:prstGeom>
            <a:noFill/>
          </p:spPr>
          <p:txBody>
            <a:bodyPr wrap="square" rtlCol="0">
              <a:spAutoFit/>
            </a:bodyPr>
            <a:lstStyle/>
            <a:p>
              <a:r>
                <a:rPr lang="en-US" sz="800" dirty="0" err="1" smtClean="0">
                  <a:solidFill>
                    <a:schemeClr val="bg1">
                      <a:lumMod val="75000"/>
                    </a:schemeClr>
                  </a:solidFill>
                </a:rPr>
                <a:t>CustomerProfile</a:t>
              </a:r>
              <a:endParaRPr lang="en-US" sz="800" dirty="0" smtClean="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sp>
          <p:nvSpPr>
            <p:cNvPr id="213" name="TextBox 212"/>
            <p:cNvSpPr txBox="1"/>
            <p:nvPr/>
          </p:nvSpPr>
          <p:spPr>
            <a:xfrm>
              <a:off x="6000754" y="1986970"/>
              <a:ext cx="1152918" cy="338554"/>
            </a:xfrm>
            <a:prstGeom prst="rect">
              <a:avLst/>
            </a:prstGeom>
            <a:noFill/>
          </p:spPr>
          <p:txBody>
            <a:bodyPr wrap="square" rtlCol="0">
              <a:spAutoFit/>
            </a:bodyPr>
            <a:lstStyle/>
            <a:p>
              <a:r>
                <a:rPr lang="en-US" sz="800" dirty="0" err="1" smtClean="0">
                  <a:solidFill>
                    <a:schemeClr val="bg1">
                      <a:lumMod val="75000"/>
                    </a:schemeClr>
                  </a:solidFill>
                </a:rPr>
                <a:t>Q.Customer</a:t>
              </a:r>
              <a:endParaRPr lang="en-US" sz="800" dirty="0" smtClean="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sp>
          <p:nvSpPr>
            <p:cNvPr id="214" name="TextBox 213"/>
            <p:cNvSpPr txBox="1"/>
            <p:nvPr/>
          </p:nvSpPr>
          <p:spPr>
            <a:xfrm>
              <a:off x="4773373" y="1512630"/>
              <a:ext cx="1152918" cy="338554"/>
            </a:xfrm>
            <a:prstGeom prst="rect">
              <a:avLst/>
            </a:prstGeom>
            <a:noFill/>
          </p:spPr>
          <p:txBody>
            <a:bodyPr wrap="square" rtlCol="0">
              <a:spAutoFit/>
            </a:bodyPr>
            <a:lstStyle/>
            <a:p>
              <a:r>
                <a:rPr lang="en-US" sz="800" dirty="0" err="1" smtClean="0">
                  <a:solidFill>
                    <a:schemeClr val="bg1">
                      <a:lumMod val="75000"/>
                    </a:schemeClr>
                  </a:solidFill>
                </a:rPr>
                <a:t>CustomerBetAccount</a:t>
              </a:r>
              <a:endParaRPr lang="en-US" sz="800" dirty="0" smtClean="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sp>
          <p:nvSpPr>
            <p:cNvPr id="268" name="TextBox 267"/>
            <p:cNvSpPr txBox="1"/>
            <p:nvPr/>
          </p:nvSpPr>
          <p:spPr>
            <a:xfrm>
              <a:off x="6000834" y="2987009"/>
              <a:ext cx="1152918" cy="215444"/>
            </a:xfrm>
            <a:prstGeom prst="rect">
              <a:avLst/>
            </a:prstGeom>
            <a:noFill/>
          </p:spPr>
          <p:txBody>
            <a:bodyPr wrap="square" rtlCol="0">
              <a:spAutoFit/>
            </a:bodyPr>
            <a:lstStyle/>
            <a:p>
              <a:r>
                <a:rPr lang="en-US" sz="800" dirty="0" err="1" smtClean="0">
                  <a:solidFill>
                    <a:schemeClr val="bg1">
                      <a:lumMod val="75000"/>
                    </a:schemeClr>
                  </a:solidFill>
                </a:rPr>
                <a:t>LDAP.ExtCus</a:t>
              </a:r>
              <a:endParaRPr lang="en-US" sz="800" dirty="0">
                <a:solidFill>
                  <a:schemeClr val="bg1">
                    <a:lumMod val="75000"/>
                  </a:schemeClr>
                </a:solidFill>
              </a:endParaRPr>
            </a:p>
          </p:txBody>
        </p:sp>
        <p:sp>
          <p:nvSpPr>
            <p:cNvPr id="269" name="TextBox 268"/>
            <p:cNvSpPr txBox="1"/>
            <p:nvPr/>
          </p:nvSpPr>
          <p:spPr>
            <a:xfrm>
              <a:off x="6832688" y="1508216"/>
              <a:ext cx="1152918" cy="338554"/>
            </a:xfrm>
            <a:prstGeom prst="rect">
              <a:avLst/>
            </a:prstGeom>
            <a:noFill/>
          </p:spPr>
          <p:txBody>
            <a:bodyPr wrap="square" rtlCol="0">
              <a:spAutoFit/>
            </a:bodyPr>
            <a:lstStyle/>
            <a:p>
              <a:r>
                <a:rPr lang="en-US" sz="800" dirty="0" err="1" smtClean="0">
                  <a:solidFill>
                    <a:schemeClr val="bg1">
                      <a:lumMod val="75000"/>
                    </a:schemeClr>
                  </a:solidFill>
                </a:rPr>
                <a:t>PlaceRaceBet</a:t>
              </a:r>
              <a:endParaRPr lang="en-US" sz="800" dirty="0" smtClean="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sp>
          <p:nvSpPr>
            <p:cNvPr id="274" name="TextBox 273"/>
            <p:cNvSpPr txBox="1"/>
            <p:nvPr/>
          </p:nvSpPr>
          <p:spPr>
            <a:xfrm>
              <a:off x="5988815" y="1504950"/>
              <a:ext cx="1152918" cy="338554"/>
            </a:xfrm>
            <a:prstGeom prst="rect">
              <a:avLst/>
            </a:prstGeom>
            <a:noFill/>
          </p:spPr>
          <p:txBody>
            <a:bodyPr wrap="square" rtlCol="0">
              <a:spAutoFit/>
            </a:bodyPr>
            <a:lstStyle/>
            <a:p>
              <a:r>
                <a:rPr lang="en-US" sz="800" dirty="0" err="1" smtClean="0">
                  <a:solidFill>
                    <a:schemeClr val="bg1">
                      <a:lumMod val="75000"/>
                    </a:schemeClr>
                  </a:solidFill>
                </a:rPr>
                <a:t>API.BetAccount</a:t>
              </a:r>
              <a:endParaRPr lang="en-US" sz="800" dirty="0" smtClean="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cxnSp>
          <p:nvCxnSpPr>
            <p:cNvPr id="42" name="Elbow Connector 41"/>
            <p:cNvCxnSpPr/>
            <p:nvPr/>
          </p:nvCxnSpPr>
          <p:spPr>
            <a:xfrm flipV="1">
              <a:off x="2293990" y="1768325"/>
              <a:ext cx="2467624" cy="426967"/>
            </a:xfrm>
            <a:prstGeom prst="bentConnector3">
              <a:avLst>
                <a:gd name="adj1" fmla="val 9619"/>
              </a:avLst>
            </a:prstGeom>
            <a:ln w="3175">
              <a:solidFill>
                <a:schemeClr val="bg1">
                  <a:lumMod val="65000"/>
                </a:schemeClr>
              </a:solidFill>
              <a:prstDash val="dash"/>
              <a:headEnd type="oval"/>
              <a:tailEnd type="triangle"/>
            </a:ln>
            <a:effectLst/>
          </p:spPr>
          <p:style>
            <a:lnRef idx="2">
              <a:schemeClr val="accent1"/>
            </a:lnRef>
            <a:fillRef idx="0">
              <a:schemeClr val="accent1"/>
            </a:fillRef>
            <a:effectRef idx="1">
              <a:schemeClr val="accent1"/>
            </a:effectRef>
            <a:fontRef idx="minor">
              <a:schemeClr val="tx1"/>
            </a:fontRef>
          </p:style>
        </p:cxnSp>
        <p:sp>
          <p:nvSpPr>
            <p:cNvPr id="275" name="Left Brace 274"/>
            <p:cNvSpPr/>
            <p:nvPr/>
          </p:nvSpPr>
          <p:spPr>
            <a:xfrm>
              <a:off x="4733344" y="1512630"/>
              <a:ext cx="130818" cy="363881"/>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7" name="Left Brace 276"/>
            <p:cNvSpPr/>
            <p:nvPr/>
          </p:nvSpPr>
          <p:spPr>
            <a:xfrm>
              <a:off x="4733344" y="1983727"/>
              <a:ext cx="130818" cy="363881"/>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9" name="Left Brace 278"/>
            <p:cNvSpPr/>
            <p:nvPr/>
          </p:nvSpPr>
          <p:spPr>
            <a:xfrm>
              <a:off x="4731094" y="2943827"/>
              <a:ext cx="130818" cy="363881"/>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80" name="Elbow Connector 279"/>
            <p:cNvCxnSpPr>
              <a:endCxn id="212" idx="1"/>
            </p:cNvCxnSpPr>
            <p:nvPr/>
          </p:nvCxnSpPr>
          <p:spPr>
            <a:xfrm flipV="1">
              <a:off x="2740635" y="2156247"/>
              <a:ext cx="2032738" cy="249490"/>
            </a:xfrm>
            <a:prstGeom prst="bentConnector3">
              <a:avLst>
                <a:gd name="adj1" fmla="val 29815"/>
              </a:avLst>
            </a:prstGeom>
            <a:ln w="3175">
              <a:solidFill>
                <a:schemeClr val="bg1">
                  <a:lumMod val="65000"/>
                </a:schemeClr>
              </a:solidFill>
              <a:prstDash val="dash"/>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81" name="Elbow Connector 280"/>
            <p:cNvCxnSpPr>
              <a:endCxn id="279" idx="1"/>
            </p:cNvCxnSpPr>
            <p:nvPr/>
          </p:nvCxnSpPr>
          <p:spPr>
            <a:xfrm>
              <a:off x="3197068" y="2869324"/>
              <a:ext cx="1534026" cy="256298"/>
            </a:xfrm>
            <a:prstGeom prst="bentConnector3">
              <a:avLst>
                <a:gd name="adj1" fmla="val 50000"/>
              </a:avLst>
            </a:prstGeom>
            <a:ln w="3175">
              <a:solidFill>
                <a:schemeClr val="bg1">
                  <a:lumMod val="65000"/>
                </a:schemeClr>
              </a:solidFill>
              <a:prstDash val="dash"/>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6603898" y="2098941"/>
              <a:ext cx="303075" cy="0"/>
            </a:xfrm>
            <a:prstGeom prst="line">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flipV="1">
              <a:off x="5558975" y="2094934"/>
              <a:ext cx="489707" cy="4007"/>
            </a:xfrm>
            <a:prstGeom prst="line">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flipV="1">
              <a:off x="5798115" y="1614917"/>
              <a:ext cx="238001" cy="1"/>
            </a:xfrm>
            <a:prstGeom prst="line">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flipV="1">
              <a:off x="6770164" y="1614917"/>
              <a:ext cx="108757" cy="2"/>
            </a:xfrm>
            <a:prstGeom prst="line">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a:endCxn id="268" idx="1"/>
            </p:cNvCxnSpPr>
            <p:nvPr/>
          </p:nvCxnSpPr>
          <p:spPr>
            <a:xfrm>
              <a:off x="5621009" y="3094731"/>
              <a:ext cx="379825" cy="0"/>
            </a:xfrm>
            <a:prstGeom prst="line">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6640301" y="3095411"/>
              <a:ext cx="259726" cy="0"/>
            </a:xfrm>
            <a:prstGeom prst="line">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99" name="Elbow Connector 298"/>
            <p:cNvCxnSpPr>
              <a:endCxn id="298" idx="3"/>
            </p:cNvCxnSpPr>
            <p:nvPr/>
          </p:nvCxnSpPr>
          <p:spPr>
            <a:xfrm>
              <a:off x="7588634" y="1633676"/>
              <a:ext cx="1156260" cy="701804"/>
            </a:xfrm>
            <a:prstGeom prst="bentConnector3">
              <a:avLst>
                <a:gd name="adj1" fmla="val 119771"/>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6" name="Elbow Connector 305"/>
            <p:cNvCxnSpPr>
              <a:stCxn id="483" idx="3"/>
              <a:endCxn id="272" idx="3"/>
            </p:cNvCxnSpPr>
            <p:nvPr/>
          </p:nvCxnSpPr>
          <p:spPr>
            <a:xfrm flipH="1">
              <a:off x="7991952" y="1997629"/>
              <a:ext cx="752942" cy="1151625"/>
            </a:xfrm>
            <a:prstGeom prst="bentConnector3">
              <a:avLst>
                <a:gd name="adj1" fmla="val -15743"/>
              </a:avLst>
            </a:prstGeom>
            <a:ln w="3175">
              <a:solidFill>
                <a:schemeClr val="bg1">
                  <a:lumMod val="65000"/>
                </a:schemeClr>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grpSp>
      <p:grpSp>
        <p:nvGrpSpPr>
          <p:cNvPr id="100" name="Group 99"/>
          <p:cNvGrpSpPr/>
          <p:nvPr/>
        </p:nvGrpSpPr>
        <p:grpSpPr>
          <a:xfrm>
            <a:off x="174800" y="2657096"/>
            <a:ext cx="4459687" cy="2145048"/>
            <a:chOff x="174800" y="2657096"/>
            <a:chExt cx="4459687" cy="2145048"/>
          </a:xfrm>
        </p:grpSpPr>
        <p:sp>
          <p:nvSpPr>
            <p:cNvPr id="188" name="TextBox 187"/>
            <p:cNvSpPr txBox="1"/>
            <p:nvPr/>
          </p:nvSpPr>
          <p:spPr>
            <a:xfrm rot="19221890">
              <a:off x="1298435" y="3206229"/>
              <a:ext cx="1110790" cy="323165"/>
            </a:xfrm>
            <a:prstGeom prst="rect">
              <a:avLst/>
            </a:prstGeom>
            <a:noFill/>
          </p:spPr>
          <p:txBody>
            <a:bodyPr wrap="square" rtlCol="0">
              <a:spAutoFit/>
            </a:bodyPr>
            <a:lstStyle/>
            <a:p>
              <a:pPr algn="ctr">
                <a:lnSpc>
                  <a:spcPts val="900"/>
                </a:lnSpc>
              </a:pPr>
              <a:r>
                <a:rPr lang="en-US" sz="1000" dirty="0" smtClean="0">
                  <a:solidFill>
                    <a:schemeClr val="bg1">
                      <a:lumMod val="50000"/>
                    </a:schemeClr>
                  </a:solidFill>
                </a:rPr>
                <a:t>Epic/User Stories</a:t>
              </a:r>
            </a:p>
            <a:p>
              <a:pPr algn="ctr">
                <a:lnSpc>
                  <a:spcPts val="900"/>
                </a:lnSpc>
              </a:pPr>
              <a:r>
                <a:rPr lang="en-US" sz="1000" dirty="0" smtClean="0">
                  <a:solidFill>
                    <a:schemeClr val="bg1">
                      <a:lumMod val="50000"/>
                    </a:schemeClr>
                  </a:solidFill>
                </a:rPr>
                <a:t>(outcomes)</a:t>
              </a:r>
              <a:endParaRPr lang="en-US" sz="1000" dirty="0">
                <a:solidFill>
                  <a:schemeClr val="bg1">
                    <a:lumMod val="50000"/>
                  </a:schemeClr>
                </a:solidFill>
              </a:endParaRPr>
            </a:p>
          </p:txBody>
        </p:sp>
        <p:grpSp>
          <p:nvGrpSpPr>
            <p:cNvPr id="93" name="Group 92"/>
            <p:cNvGrpSpPr/>
            <p:nvPr/>
          </p:nvGrpSpPr>
          <p:grpSpPr>
            <a:xfrm>
              <a:off x="174800" y="2657096"/>
              <a:ext cx="4459687" cy="2145048"/>
              <a:chOff x="174800" y="2657096"/>
              <a:chExt cx="4459687" cy="2145048"/>
            </a:xfrm>
          </p:grpSpPr>
          <p:sp>
            <p:nvSpPr>
              <p:cNvPr id="185" name="TextBox 184"/>
              <p:cNvSpPr txBox="1"/>
              <p:nvPr/>
            </p:nvSpPr>
            <p:spPr>
              <a:xfrm>
                <a:off x="2487373" y="3199345"/>
                <a:ext cx="2147114" cy="1077218"/>
              </a:xfrm>
              <a:prstGeom prst="rect">
                <a:avLst/>
              </a:prstGeom>
              <a:solidFill>
                <a:schemeClr val="bg1"/>
              </a:solidFill>
              <a:ln>
                <a:solidFill>
                  <a:schemeClr val="bg1">
                    <a:lumMod val="50000"/>
                  </a:schemeClr>
                </a:solidFill>
              </a:ln>
            </p:spPr>
            <p:txBody>
              <a:bodyPr wrap="square" rtlCol="0">
                <a:spAutoFit/>
              </a:bodyPr>
              <a:lstStyle>
                <a:defPPr>
                  <a:defRPr lang="zh-TW"/>
                </a:defPPr>
                <a:lvl1pPr>
                  <a:defRPr sz="800">
                    <a:solidFill>
                      <a:schemeClr val="bg1">
                        <a:lumMod val="75000"/>
                      </a:schemeClr>
                    </a:solidFill>
                  </a:defRPr>
                </a:lvl1pPr>
              </a:lstStyle>
              <a:p>
                <a:r>
                  <a:rPr lang="en-US" dirty="0"/>
                  <a:t>3A5.1. Horse owner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183" name="TextBox 182"/>
              <p:cNvSpPr txBox="1"/>
              <p:nvPr/>
            </p:nvSpPr>
            <p:spPr>
              <a:xfrm>
                <a:off x="2020949" y="3391741"/>
                <a:ext cx="2205116" cy="1077218"/>
              </a:xfrm>
              <a:prstGeom prst="rect">
                <a:avLst/>
              </a:prstGeom>
              <a:solidFill>
                <a:schemeClr val="bg1"/>
              </a:solidFill>
              <a:ln>
                <a:solidFill>
                  <a:schemeClr val="bg1">
                    <a:lumMod val="50000"/>
                  </a:schemeClr>
                </a:solidFill>
              </a:ln>
            </p:spPr>
            <p:txBody>
              <a:bodyPr wrap="square" rtlCol="0">
                <a:spAutoFit/>
              </a:bodyPr>
              <a:lstStyle/>
              <a:p>
                <a:r>
                  <a:rPr lang="en-US" sz="800" dirty="0" smtClean="0">
                    <a:solidFill>
                      <a:schemeClr val="bg1">
                        <a:lumMod val="75000"/>
                      </a:schemeClr>
                    </a:solidFill>
                  </a:rPr>
                  <a:t>3A2.1. Horse owner’s spouse and friends…</a:t>
                </a:r>
              </a:p>
              <a:p>
                <a:endParaRPr lang="en-US" sz="800" dirty="0">
                  <a:solidFill>
                    <a:schemeClr val="bg1">
                      <a:lumMod val="75000"/>
                    </a:schemeClr>
                  </a:solidFill>
                </a:endParaRPr>
              </a:p>
              <a:p>
                <a:endParaRPr lang="en-US" sz="800" dirty="0" smtClean="0">
                  <a:solidFill>
                    <a:schemeClr val="bg1">
                      <a:lumMod val="75000"/>
                    </a:schemeClr>
                  </a:solidFill>
                </a:endParaRPr>
              </a:p>
              <a:p>
                <a:endParaRPr lang="en-US" sz="800" dirty="0">
                  <a:solidFill>
                    <a:schemeClr val="bg1">
                      <a:lumMod val="75000"/>
                    </a:schemeClr>
                  </a:solidFill>
                </a:endParaRPr>
              </a:p>
              <a:p>
                <a:endParaRPr lang="en-US" sz="800" dirty="0" smtClean="0">
                  <a:solidFill>
                    <a:schemeClr val="bg1">
                      <a:lumMod val="75000"/>
                    </a:schemeClr>
                  </a:solidFill>
                </a:endParaRPr>
              </a:p>
              <a:p>
                <a:endParaRPr lang="en-US" sz="800" dirty="0">
                  <a:solidFill>
                    <a:schemeClr val="bg1">
                      <a:lumMod val="75000"/>
                    </a:schemeClr>
                  </a:solidFill>
                </a:endParaRPr>
              </a:p>
              <a:p>
                <a:endParaRPr lang="en-US" sz="800" dirty="0" smtClean="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sp>
            <p:nvSpPr>
              <p:cNvPr id="182" name="TextBox 181"/>
              <p:cNvSpPr txBox="1"/>
              <p:nvPr/>
            </p:nvSpPr>
            <p:spPr>
              <a:xfrm>
                <a:off x="1828323" y="3563939"/>
                <a:ext cx="2195212" cy="1077218"/>
              </a:xfrm>
              <a:prstGeom prst="rect">
                <a:avLst/>
              </a:prstGeom>
              <a:solidFill>
                <a:schemeClr val="bg1"/>
              </a:solidFill>
              <a:ln>
                <a:solidFill>
                  <a:schemeClr val="bg1">
                    <a:lumMod val="50000"/>
                  </a:schemeClr>
                </a:solidFill>
              </a:ln>
            </p:spPr>
            <p:txBody>
              <a:bodyPr wrap="square" rtlCol="0">
                <a:spAutoFit/>
              </a:bodyPr>
              <a:lstStyle/>
              <a:p>
                <a:r>
                  <a:rPr lang="en-US" sz="800" dirty="0" smtClean="0">
                    <a:solidFill>
                      <a:schemeClr val="bg1">
                        <a:lumMod val="75000"/>
                      </a:schemeClr>
                    </a:solidFill>
                  </a:rPr>
                  <a:t>3A2.1. Horse owner is invited to VIP party after</a:t>
                </a:r>
              </a:p>
              <a:p>
                <a:endParaRPr lang="en-US" sz="800" dirty="0" smtClean="0">
                  <a:solidFill>
                    <a:schemeClr val="bg1">
                      <a:lumMod val="75000"/>
                    </a:schemeClr>
                  </a:solidFill>
                </a:endParaRPr>
              </a:p>
              <a:p>
                <a:endParaRPr lang="en-US" sz="800" dirty="0">
                  <a:solidFill>
                    <a:schemeClr val="bg1">
                      <a:lumMod val="75000"/>
                    </a:schemeClr>
                  </a:solidFill>
                </a:endParaRPr>
              </a:p>
              <a:p>
                <a:endParaRPr lang="en-US" sz="800" dirty="0" smtClean="0">
                  <a:solidFill>
                    <a:schemeClr val="bg1">
                      <a:lumMod val="75000"/>
                    </a:schemeClr>
                  </a:solidFill>
                </a:endParaRPr>
              </a:p>
              <a:p>
                <a:endParaRPr lang="en-US" sz="800" dirty="0">
                  <a:solidFill>
                    <a:schemeClr val="bg1">
                      <a:lumMod val="75000"/>
                    </a:schemeClr>
                  </a:solidFill>
                </a:endParaRPr>
              </a:p>
              <a:p>
                <a:endParaRPr lang="en-US" sz="800" dirty="0" smtClean="0">
                  <a:solidFill>
                    <a:schemeClr val="bg1">
                      <a:lumMod val="75000"/>
                    </a:schemeClr>
                  </a:solidFill>
                </a:endParaRPr>
              </a:p>
              <a:p>
                <a:endParaRPr lang="en-US" sz="800" dirty="0">
                  <a:solidFill>
                    <a:schemeClr val="bg1">
                      <a:lumMod val="75000"/>
                    </a:schemeClr>
                  </a:solidFill>
                </a:endParaRPr>
              </a:p>
              <a:p>
                <a:r>
                  <a:rPr lang="en-US" sz="800" dirty="0" smtClean="0">
                    <a:solidFill>
                      <a:schemeClr val="bg1">
                        <a:lumMod val="75000"/>
                      </a:schemeClr>
                    </a:solidFill>
                  </a:rPr>
                  <a:t>…</a:t>
                </a:r>
                <a:endParaRPr lang="en-US" sz="800" dirty="0">
                  <a:solidFill>
                    <a:schemeClr val="bg1">
                      <a:lumMod val="75000"/>
                    </a:schemeClr>
                  </a:solidFill>
                </a:endParaRPr>
              </a:p>
            </p:txBody>
          </p:sp>
          <p:sp>
            <p:nvSpPr>
              <p:cNvPr id="181" name="Left Brace 180"/>
              <p:cNvSpPr/>
              <p:nvPr/>
            </p:nvSpPr>
            <p:spPr>
              <a:xfrm>
                <a:off x="1377211" y="3199345"/>
                <a:ext cx="150425" cy="1586091"/>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 name="Rectangle 25"/>
              <p:cNvSpPr/>
              <p:nvPr/>
            </p:nvSpPr>
            <p:spPr>
              <a:xfrm>
                <a:off x="174800" y="3274198"/>
                <a:ext cx="1234423" cy="600164"/>
              </a:xfrm>
              <a:prstGeom prst="rect">
                <a:avLst/>
              </a:prstGeom>
              <a:solidFill>
                <a:schemeClr val="bg1"/>
              </a:solidFill>
            </p:spPr>
            <p:txBody>
              <a:bodyPr wrap="square">
                <a:spAutoFit/>
              </a:bodyPr>
              <a:lstStyle/>
              <a:p>
                <a:pPr algn="r"/>
                <a:r>
                  <a:rPr lang="en-US" sz="1100" dirty="0" smtClean="0">
                    <a:solidFill>
                      <a:schemeClr val="tx2"/>
                    </a:solidFill>
                  </a:rPr>
                  <a:t>Use Case 3A:</a:t>
                </a:r>
              </a:p>
              <a:p>
                <a:pPr algn="r"/>
                <a:r>
                  <a:rPr lang="en-US" sz="1100" dirty="0" smtClean="0">
                    <a:solidFill>
                      <a:schemeClr val="tx2"/>
                    </a:solidFill>
                  </a:rPr>
                  <a:t>Horse </a:t>
                </a:r>
                <a:r>
                  <a:rPr lang="en-US" sz="1100" dirty="0">
                    <a:solidFill>
                      <a:schemeClr val="tx2"/>
                    </a:solidFill>
                  </a:rPr>
                  <a:t>Population Modelling</a:t>
                </a:r>
              </a:p>
            </p:txBody>
          </p:sp>
          <p:cxnSp>
            <p:nvCxnSpPr>
              <p:cNvPr id="189" name="Elbow Connector 188"/>
              <p:cNvCxnSpPr>
                <a:stCxn id="181" idx="1"/>
              </p:cNvCxnSpPr>
              <p:nvPr/>
            </p:nvCxnSpPr>
            <p:spPr>
              <a:xfrm rot="10800000" flipH="1">
                <a:off x="1377210" y="2657096"/>
                <a:ext cx="481545" cy="1334660"/>
              </a:xfrm>
              <a:prstGeom prst="bentConnector4">
                <a:avLst>
                  <a:gd name="adj1" fmla="val -47472"/>
                  <a:gd name="adj2" fmla="val 100767"/>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661640" y="3724926"/>
                <a:ext cx="2209056" cy="1077218"/>
              </a:xfrm>
              <a:prstGeom prst="rect">
                <a:avLst/>
              </a:prstGeom>
              <a:solidFill>
                <a:schemeClr val="bg1"/>
              </a:solidFill>
              <a:ln>
                <a:solidFill>
                  <a:schemeClr val="bg1">
                    <a:lumMod val="50000"/>
                  </a:schemeClr>
                </a:solidFill>
              </a:ln>
            </p:spPr>
            <p:txBody>
              <a:bodyPr wrap="square" rtlCol="0">
                <a:spAutoFit/>
              </a:bodyPr>
              <a:lstStyle/>
              <a:p>
                <a:r>
                  <a:rPr lang="en-US" sz="800" dirty="0" smtClean="0">
                    <a:solidFill>
                      <a:schemeClr val="tx2"/>
                    </a:solidFill>
                  </a:rPr>
                  <a:t>3A1.1. Horse owner receives active &amp; real-time betting recommendation and place bet on Racing Touch during race event date</a:t>
                </a:r>
              </a:p>
              <a:p>
                <a:r>
                  <a:rPr lang="en-US" sz="800" dirty="0" smtClean="0">
                    <a:solidFill>
                      <a:schemeClr val="bg1">
                        <a:lumMod val="75000"/>
                      </a:schemeClr>
                    </a:solidFill>
                  </a:rPr>
                  <a:t>3A1.2. Horse owner’s relationship manager can assist to place bet for horse owner based on the recommendation or modified at the race course during race event date</a:t>
                </a:r>
              </a:p>
              <a:p>
                <a:r>
                  <a:rPr lang="en-US" sz="800" dirty="0" smtClean="0">
                    <a:solidFill>
                      <a:schemeClr val="bg1">
                        <a:lumMod val="75000"/>
                      </a:schemeClr>
                    </a:solidFill>
                  </a:rPr>
                  <a:t>3A1.3 ….</a:t>
                </a:r>
                <a:endParaRPr lang="en-US" sz="800" dirty="0">
                  <a:solidFill>
                    <a:schemeClr val="bg1">
                      <a:lumMod val="75000"/>
                    </a:schemeClr>
                  </a:solidFill>
                </a:endParaRPr>
              </a:p>
            </p:txBody>
          </p:sp>
          <p:cxnSp>
            <p:nvCxnSpPr>
              <p:cNvPr id="187" name="Straight Arrow Connector 186"/>
              <p:cNvCxnSpPr/>
              <p:nvPr/>
            </p:nvCxnSpPr>
            <p:spPr>
              <a:xfrm flipV="1">
                <a:off x="1501153" y="3158781"/>
                <a:ext cx="804197" cy="632170"/>
              </a:xfrm>
              <a:prstGeom prst="straightConnector1">
                <a:avLst/>
              </a:prstGeom>
              <a:ln w="9525">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grpSp>
        <p:nvGrpSpPr>
          <p:cNvPr id="124" name="Group 123"/>
          <p:cNvGrpSpPr/>
          <p:nvPr/>
        </p:nvGrpSpPr>
        <p:grpSpPr>
          <a:xfrm>
            <a:off x="3630373" y="1056645"/>
            <a:ext cx="5437427" cy="3745499"/>
            <a:chOff x="3630373" y="1056645"/>
            <a:chExt cx="5437427" cy="3745499"/>
          </a:xfrm>
        </p:grpSpPr>
        <p:sp>
          <p:nvSpPr>
            <p:cNvPr id="209" name="Rectangle 208"/>
            <p:cNvSpPr/>
            <p:nvPr/>
          </p:nvSpPr>
          <p:spPr>
            <a:xfrm>
              <a:off x="7890296" y="1056645"/>
              <a:ext cx="1177504" cy="274370"/>
            </a:xfrm>
            <a:prstGeom prst="rect">
              <a:avLst/>
            </a:prstGeom>
          </p:spPr>
          <p:txBody>
            <a:bodyPr wrap="square">
              <a:spAutoFit/>
            </a:bodyPr>
            <a:lstStyle/>
            <a:p>
              <a:pPr algn="ctr">
                <a:lnSpc>
                  <a:spcPts val="1400"/>
                </a:lnSpc>
              </a:pPr>
              <a:r>
                <a:rPr lang="en-US" sz="1100" b="1" dirty="0" smtClean="0">
                  <a:solidFill>
                    <a:schemeClr val="bg1">
                      <a:lumMod val="75000"/>
                    </a:schemeClr>
                  </a:solidFill>
                </a:rPr>
                <a:t>Application</a:t>
              </a:r>
              <a:endParaRPr lang="en-US" sz="1100" b="1" dirty="0">
                <a:solidFill>
                  <a:schemeClr val="bg1">
                    <a:lumMod val="75000"/>
                  </a:schemeClr>
                </a:solidFill>
              </a:endParaRPr>
            </a:p>
          </p:txBody>
        </p:sp>
        <p:grpSp>
          <p:nvGrpSpPr>
            <p:cNvPr id="123" name="Group 122"/>
            <p:cNvGrpSpPr/>
            <p:nvPr/>
          </p:nvGrpSpPr>
          <p:grpSpPr>
            <a:xfrm>
              <a:off x="7894788" y="1758665"/>
              <a:ext cx="1173012" cy="1221312"/>
              <a:chOff x="7894788" y="1758665"/>
              <a:chExt cx="1173012" cy="1221312"/>
            </a:xfrm>
          </p:grpSpPr>
          <p:pic>
            <p:nvPicPr>
              <p:cNvPr id="215" name="Picture 6" descr="Free Icon | Smartphone"/>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894788" y="1806965"/>
                <a:ext cx="1173012" cy="11730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m.hkjc.com/images/product/prod3-tit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1132" y="1758665"/>
                <a:ext cx="267347" cy="267347"/>
              </a:xfrm>
              <a:prstGeom prst="rect">
                <a:avLst/>
              </a:prstGeom>
              <a:noFill/>
              <a:extLst>
                <a:ext uri="{909E8E84-426E-40DD-AFC4-6F175D3DCCD1}">
                  <a14:hiddenFill xmlns:a14="http://schemas.microsoft.com/office/drawing/2010/main">
                    <a:solidFill>
                      <a:srgbClr val="FFFFFF"/>
                    </a:solidFill>
                  </a14:hiddenFill>
                </a:ext>
              </a:extLst>
            </p:spPr>
          </p:pic>
          <p:sp>
            <p:nvSpPr>
              <p:cNvPr id="483" name="Rectangle 482"/>
              <p:cNvSpPr/>
              <p:nvPr/>
            </p:nvSpPr>
            <p:spPr>
              <a:xfrm>
                <a:off x="8540004" y="1955142"/>
                <a:ext cx="204890" cy="84974"/>
              </a:xfrm>
              <a:prstGeom prst="rect">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solidFill>
                      <a:schemeClr val="tx2"/>
                    </a:solidFill>
                  </a:rPr>
                  <a:t>login</a:t>
                </a:r>
                <a:endParaRPr lang="en-US" sz="600" dirty="0">
                  <a:solidFill>
                    <a:schemeClr val="tx2"/>
                  </a:solidFill>
                </a:endParaRPr>
              </a:p>
            </p:txBody>
          </p:sp>
          <p:sp>
            <p:nvSpPr>
              <p:cNvPr id="297" name="Rectangle 296"/>
              <p:cNvSpPr/>
              <p:nvPr/>
            </p:nvSpPr>
            <p:spPr>
              <a:xfrm>
                <a:off x="8229322" y="2724150"/>
                <a:ext cx="533678" cy="57769"/>
              </a:xfrm>
              <a:prstGeom prst="rect">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solidFill>
                      <a:schemeClr val="tx2"/>
                    </a:solidFill>
                  </a:rPr>
                  <a:t>Recommend</a:t>
                </a:r>
                <a:endParaRPr lang="en-US" sz="600" dirty="0">
                  <a:solidFill>
                    <a:schemeClr val="tx2"/>
                  </a:solidFill>
                </a:endParaRPr>
              </a:p>
            </p:txBody>
          </p:sp>
          <p:sp>
            <p:nvSpPr>
              <p:cNvPr id="298" name="Rectangle 297"/>
              <p:cNvSpPr/>
              <p:nvPr/>
            </p:nvSpPr>
            <p:spPr>
              <a:xfrm>
                <a:off x="8545716" y="2303238"/>
                <a:ext cx="199178" cy="64484"/>
              </a:xfrm>
              <a:prstGeom prst="rect">
                <a:avLst/>
              </a:prstGeom>
              <a:solidFill>
                <a:schemeClr val="bg1"/>
              </a:solidFill>
              <a:ln>
                <a:solidFill>
                  <a:schemeClr val="bg1">
                    <a:lumMod val="85000"/>
                  </a:schemeClr>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r"/>
                <a:r>
                  <a:rPr lang="en-US" sz="600" dirty="0" smtClean="0">
                    <a:solidFill>
                      <a:schemeClr val="tx2"/>
                    </a:solidFill>
                  </a:rPr>
                  <a:t>Place</a:t>
                </a:r>
                <a:endParaRPr lang="en-US" sz="600" dirty="0">
                  <a:solidFill>
                    <a:schemeClr val="tx2"/>
                  </a:solidFill>
                </a:endParaRPr>
              </a:p>
            </p:txBody>
          </p:sp>
        </p:grpSp>
        <p:grpSp>
          <p:nvGrpSpPr>
            <p:cNvPr id="97" name="Group 96"/>
            <p:cNvGrpSpPr/>
            <p:nvPr/>
          </p:nvGrpSpPr>
          <p:grpSpPr>
            <a:xfrm>
              <a:off x="3630373" y="3190063"/>
              <a:ext cx="5343025" cy="1612081"/>
              <a:chOff x="3630373" y="3190063"/>
              <a:chExt cx="5343025" cy="1612081"/>
            </a:xfrm>
          </p:grpSpPr>
          <p:grpSp>
            <p:nvGrpSpPr>
              <p:cNvPr id="96" name="Group 95"/>
              <p:cNvGrpSpPr/>
              <p:nvPr/>
            </p:nvGrpSpPr>
            <p:grpSpPr>
              <a:xfrm>
                <a:off x="7710941" y="3190063"/>
                <a:ext cx="1262457" cy="1612081"/>
                <a:chOff x="7710941" y="3190063"/>
                <a:chExt cx="1262457" cy="1612081"/>
              </a:xfrm>
            </p:grpSpPr>
            <p:sp>
              <p:nvSpPr>
                <p:cNvPr id="310" name="Rectangle 309"/>
                <p:cNvSpPr/>
                <p:nvPr/>
              </p:nvSpPr>
              <p:spPr>
                <a:xfrm>
                  <a:off x="7710941" y="3238005"/>
                  <a:ext cx="1177504" cy="281103"/>
                </a:xfrm>
                <a:prstGeom prst="rect">
                  <a:avLst/>
                </a:prstGeom>
              </p:spPr>
              <p:txBody>
                <a:bodyPr wrap="square">
                  <a:spAutoFit/>
                </a:bodyPr>
                <a:lstStyle/>
                <a:p>
                  <a:pPr algn="ctr">
                    <a:lnSpc>
                      <a:spcPts val="1400"/>
                    </a:lnSpc>
                  </a:pPr>
                  <a:r>
                    <a:rPr lang="en-US" sz="1600" b="1" dirty="0" smtClean="0">
                      <a:solidFill>
                        <a:schemeClr val="tx2"/>
                      </a:solidFill>
                    </a:rPr>
                    <a:t>Outcome</a:t>
                  </a:r>
                  <a:endParaRPr lang="en-US" sz="1400" b="1" dirty="0">
                    <a:solidFill>
                      <a:schemeClr val="tx2"/>
                    </a:solidFill>
                  </a:endParaRPr>
                </a:p>
              </p:txBody>
            </p:sp>
            <p:grpSp>
              <p:nvGrpSpPr>
                <p:cNvPr id="311" name="Group 310">
                  <a:extLst>
                    <a:ext uri="{FF2B5EF4-FFF2-40B4-BE49-F238E27FC236}">
                      <a16:creationId xmlns="" xmlns:a16="http://schemas.microsoft.com/office/drawing/2014/main" id="{0509BF56-30A8-C748-AF04-7CDE80F7F9E6}"/>
                    </a:ext>
                  </a:extLst>
                </p:cNvPr>
                <p:cNvGrpSpPr>
                  <a:grpSpLocks noChangeAspect="1"/>
                </p:cNvGrpSpPr>
                <p:nvPr/>
              </p:nvGrpSpPr>
              <p:grpSpPr>
                <a:xfrm>
                  <a:off x="8686906" y="3190063"/>
                  <a:ext cx="286492" cy="275890"/>
                  <a:chOff x="2483653" y="1504300"/>
                  <a:chExt cx="5559427" cy="5353700"/>
                </a:xfrm>
              </p:grpSpPr>
              <p:sp>
                <p:nvSpPr>
                  <p:cNvPr id="312" name="Freeform 5">
                    <a:extLst>
                      <a:ext uri="{FF2B5EF4-FFF2-40B4-BE49-F238E27FC236}">
                        <a16:creationId xmlns="" xmlns:a16="http://schemas.microsoft.com/office/drawing/2014/main" id="{61172CDC-DC9B-1B4C-9D7B-E2813E4E8F6D}"/>
                      </a:ext>
                    </a:extLst>
                  </p:cNvPr>
                  <p:cNvSpPr>
                    <a:spLocks/>
                  </p:cNvSpPr>
                  <p:nvPr/>
                </p:nvSpPr>
                <p:spPr bwMode="auto">
                  <a:xfrm>
                    <a:off x="3084090" y="1962402"/>
                    <a:ext cx="2313239" cy="4627673"/>
                  </a:xfrm>
                  <a:custGeom>
                    <a:avLst/>
                    <a:gdLst>
                      <a:gd name="T0" fmla="*/ 84 w 597"/>
                      <a:gd name="T1" fmla="*/ 597 h 1194"/>
                      <a:gd name="T2" fmla="*/ 597 w 597"/>
                      <a:gd name="T3" fmla="*/ 84 h 1194"/>
                      <a:gd name="T4" fmla="*/ 597 w 597"/>
                      <a:gd name="T5" fmla="*/ 0 h 1194"/>
                      <a:gd name="T6" fmla="*/ 0 w 597"/>
                      <a:gd name="T7" fmla="*/ 597 h 1194"/>
                      <a:gd name="T8" fmla="*/ 597 w 597"/>
                      <a:gd name="T9" fmla="*/ 1194 h 1194"/>
                      <a:gd name="T10" fmla="*/ 597 w 597"/>
                      <a:gd name="T11" fmla="*/ 1110 h 1194"/>
                      <a:gd name="T12" fmla="*/ 84 w 597"/>
                      <a:gd name="T13" fmla="*/ 597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84" y="597"/>
                        </a:moveTo>
                        <a:cubicBezTo>
                          <a:pt x="84" y="313"/>
                          <a:pt x="314" y="84"/>
                          <a:pt x="597" y="84"/>
                        </a:cubicBezTo>
                        <a:cubicBezTo>
                          <a:pt x="597" y="0"/>
                          <a:pt x="597" y="0"/>
                          <a:pt x="597" y="0"/>
                        </a:cubicBezTo>
                        <a:cubicBezTo>
                          <a:pt x="268" y="0"/>
                          <a:pt x="0" y="268"/>
                          <a:pt x="0" y="597"/>
                        </a:cubicBezTo>
                        <a:cubicBezTo>
                          <a:pt x="0" y="926"/>
                          <a:pt x="268" y="1194"/>
                          <a:pt x="597" y="1194"/>
                        </a:cubicBezTo>
                        <a:cubicBezTo>
                          <a:pt x="597" y="1110"/>
                          <a:pt x="597" y="1110"/>
                          <a:pt x="597" y="1110"/>
                        </a:cubicBezTo>
                        <a:cubicBezTo>
                          <a:pt x="314" y="1110"/>
                          <a:pt x="84" y="881"/>
                          <a:pt x="84" y="597"/>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14" name="Freeform 6">
                    <a:extLst>
                      <a:ext uri="{FF2B5EF4-FFF2-40B4-BE49-F238E27FC236}">
                        <a16:creationId xmlns="" xmlns:a16="http://schemas.microsoft.com/office/drawing/2014/main" id="{7C0D829E-9AA8-B942-9CA5-2B238E53FB29}"/>
                      </a:ext>
                    </a:extLst>
                  </p:cNvPr>
                  <p:cNvSpPr>
                    <a:spLocks/>
                  </p:cNvSpPr>
                  <p:nvPr/>
                </p:nvSpPr>
                <p:spPr bwMode="auto">
                  <a:xfrm>
                    <a:off x="3409426" y="2287739"/>
                    <a:ext cx="1987902" cy="3977000"/>
                  </a:xfrm>
                  <a:custGeom>
                    <a:avLst/>
                    <a:gdLst>
                      <a:gd name="T0" fmla="*/ 0 w 513"/>
                      <a:gd name="T1" fmla="*/ 513 h 1026"/>
                      <a:gd name="T2" fmla="*/ 513 w 513"/>
                      <a:gd name="T3" fmla="*/ 1026 h 1026"/>
                      <a:gd name="T4" fmla="*/ 513 w 513"/>
                      <a:gd name="T5" fmla="*/ 943 h 1026"/>
                      <a:gd name="T6" fmla="*/ 83 w 513"/>
                      <a:gd name="T7" fmla="*/ 513 h 1026"/>
                      <a:gd name="T8" fmla="*/ 513 w 513"/>
                      <a:gd name="T9" fmla="*/ 83 h 1026"/>
                      <a:gd name="T10" fmla="*/ 513 w 513"/>
                      <a:gd name="T11" fmla="*/ 0 h 1026"/>
                      <a:gd name="T12" fmla="*/ 0 w 513"/>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3" h="1026">
                        <a:moveTo>
                          <a:pt x="0" y="513"/>
                        </a:moveTo>
                        <a:cubicBezTo>
                          <a:pt x="0" y="797"/>
                          <a:pt x="230" y="1026"/>
                          <a:pt x="513" y="1026"/>
                        </a:cubicBezTo>
                        <a:cubicBezTo>
                          <a:pt x="513" y="943"/>
                          <a:pt x="513" y="943"/>
                          <a:pt x="513" y="943"/>
                        </a:cubicBezTo>
                        <a:cubicBezTo>
                          <a:pt x="276" y="943"/>
                          <a:pt x="83" y="750"/>
                          <a:pt x="83" y="513"/>
                        </a:cubicBezTo>
                        <a:cubicBezTo>
                          <a:pt x="83" y="276"/>
                          <a:pt x="276" y="83"/>
                          <a:pt x="513" y="83"/>
                        </a:cubicBezTo>
                        <a:cubicBezTo>
                          <a:pt x="513" y="0"/>
                          <a:pt x="513" y="0"/>
                          <a:pt x="513" y="0"/>
                        </a:cubicBezTo>
                        <a:cubicBezTo>
                          <a:pt x="230" y="0"/>
                          <a:pt x="0" y="229"/>
                          <a:pt x="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15" name="Freeform 7">
                    <a:extLst>
                      <a:ext uri="{FF2B5EF4-FFF2-40B4-BE49-F238E27FC236}">
                        <a16:creationId xmlns="" xmlns:a16="http://schemas.microsoft.com/office/drawing/2014/main" id="{7CEBDAAE-655C-3C4E-9915-925CAE05A770}"/>
                      </a:ext>
                    </a:extLst>
                  </p:cNvPr>
                  <p:cNvSpPr>
                    <a:spLocks/>
                  </p:cNvSpPr>
                  <p:nvPr/>
                </p:nvSpPr>
                <p:spPr bwMode="auto">
                  <a:xfrm>
                    <a:off x="3731175" y="2609487"/>
                    <a:ext cx="1666154" cy="3333504"/>
                  </a:xfrm>
                  <a:custGeom>
                    <a:avLst/>
                    <a:gdLst>
                      <a:gd name="T0" fmla="*/ 84 w 430"/>
                      <a:gd name="T1" fmla="*/ 430 h 860"/>
                      <a:gd name="T2" fmla="*/ 430 w 430"/>
                      <a:gd name="T3" fmla="*/ 84 h 860"/>
                      <a:gd name="T4" fmla="*/ 430 w 430"/>
                      <a:gd name="T5" fmla="*/ 0 h 860"/>
                      <a:gd name="T6" fmla="*/ 0 w 430"/>
                      <a:gd name="T7" fmla="*/ 430 h 860"/>
                      <a:gd name="T8" fmla="*/ 430 w 430"/>
                      <a:gd name="T9" fmla="*/ 860 h 860"/>
                      <a:gd name="T10" fmla="*/ 430 w 430"/>
                      <a:gd name="T11" fmla="*/ 776 h 860"/>
                      <a:gd name="T12" fmla="*/ 84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84" y="430"/>
                        </a:moveTo>
                        <a:cubicBezTo>
                          <a:pt x="84" y="239"/>
                          <a:pt x="239" y="84"/>
                          <a:pt x="430" y="84"/>
                        </a:cubicBezTo>
                        <a:cubicBezTo>
                          <a:pt x="430" y="0"/>
                          <a:pt x="430" y="0"/>
                          <a:pt x="430" y="0"/>
                        </a:cubicBezTo>
                        <a:cubicBezTo>
                          <a:pt x="193" y="0"/>
                          <a:pt x="0" y="193"/>
                          <a:pt x="0" y="430"/>
                        </a:cubicBezTo>
                        <a:cubicBezTo>
                          <a:pt x="0" y="667"/>
                          <a:pt x="193" y="860"/>
                          <a:pt x="430" y="860"/>
                        </a:cubicBezTo>
                        <a:cubicBezTo>
                          <a:pt x="430" y="776"/>
                          <a:pt x="430" y="776"/>
                          <a:pt x="430" y="776"/>
                        </a:cubicBezTo>
                        <a:cubicBezTo>
                          <a:pt x="239" y="776"/>
                          <a:pt x="84" y="621"/>
                          <a:pt x="84"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16" name="Freeform 8">
                    <a:extLst>
                      <a:ext uri="{FF2B5EF4-FFF2-40B4-BE49-F238E27FC236}">
                        <a16:creationId xmlns="" xmlns:a16="http://schemas.microsoft.com/office/drawing/2014/main" id="{D55365ED-D4BC-5847-9AE9-E64EF02CA909}"/>
                      </a:ext>
                    </a:extLst>
                  </p:cNvPr>
                  <p:cNvSpPr>
                    <a:spLocks/>
                  </p:cNvSpPr>
                  <p:nvPr/>
                </p:nvSpPr>
                <p:spPr bwMode="auto">
                  <a:xfrm>
                    <a:off x="4056511" y="2934824"/>
                    <a:ext cx="1340817" cy="2682830"/>
                  </a:xfrm>
                  <a:custGeom>
                    <a:avLst/>
                    <a:gdLst>
                      <a:gd name="T0" fmla="*/ 0 w 346"/>
                      <a:gd name="T1" fmla="*/ 346 h 692"/>
                      <a:gd name="T2" fmla="*/ 346 w 346"/>
                      <a:gd name="T3" fmla="*/ 692 h 692"/>
                      <a:gd name="T4" fmla="*/ 346 w 346"/>
                      <a:gd name="T5" fmla="*/ 609 h 692"/>
                      <a:gd name="T6" fmla="*/ 83 w 346"/>
                      <a:gd name="T7" fmla="*/ 346 h 692"/>
                      <a:gd name="T8" fmla="*/ 346 w 346"/>
                      <a:gd name="T9" fmla="*/ 83 h 692"/>
                      <a:gd name="T10" fmla="*/ 346 w 346"/>
                      <a:gd name="T11" fmla="*/ 0 h 692"/>
                      <a:gd name="T12" fmla="*/ 0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0" y="346"/>
                        </a:moveTo>
                        <a:cubicBezTo>
                          <a:pt x="0" y="537"/>
                          <a:pt x="155" y="692"/>
                          <a:pt x="346" y="692"/>
                        </a:cubicBezTo>
                        <a:cubicBezTo>
                          <a:pt x="346" y="609"/>
                          <a:pt x="346" y="609"/>
                          <a:pt x="346" y="609"/>
                        </a:cubicBezTo>
                        <a:cubicBezTo>
                          <a:pt x="201" y="609"/>
                          <a:pt x="83" y="491"/>
                          <a:pt x="83" y="346"/>
                        </a:cubicBezTo>
                        <a:cubicBezTo>
                          <a:pt x="83" y="201"/>
                          <a:pt x="201" y="83"/>
                          <a:pt x="346" y="83"/>
                        </a:cubicBezTo>
                        <a:cubicBezTo>
                          <a:pt x="346" y="0"/>
                          <a:pt x="346" y="0"/>
                          <a:pt x="346" y="0"/>
                        </a:cubicBezTo>
                        <a:cubicBezTo>
                          <a:pt x="155" y="0"/>
                          <a:pt x="0" y="155"/>
                          <a:pt x="0"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21" name="Freeform 9">
                    <a:extLst>
                      <a:ext uri="{FF2B5EF4-FFF2-40B4-BE49-F238E27FC236}">
                        <a16:creationId xmlns="" xmlns:a16="http://schemas.microsoft.com/office/drawing/2014/main" id="{9673FB49-DEFF-FD43-BFED-B5821D6D3243}"/>
                      </a:ext>
                    </a:extLst>
                  </p:cNvPr>
                  <p:cNvSpPr>
                    <a:spLocks/>
                  </p:cNvSpPr>
                  <p:nvPr/>
                </p:nvSpPr>
                <p:spPr bwMode="auto">
                  <a:xfrm>
                    <a:off x="4378260" y="3256572"/>
                    <a:ext cx="1019069" cy="2039334"/>
                  </a:xfrm>
                  <a:custGeom>
                    <a:avLst/>
                    <a:gdLst>
                      <a:gd name="T0" fmla="*/ 84 w 263"/>
                      <a:gd name="T1" fmla="*/ 263 h 526"/>
                      <a:gd name="T2" fmla="*/ 263 w 263"/>
                      <a:gd name="T3" fmla="*/ 84 h 526"/>
                      <a:gd name="T4" fmla="*/ 263 w 263"/>
                      <a:gd name="T5" fmla="*/ 0 h 526"/>
                      <a:gd name="T6" fmla="*/ 0 w 263"/>
                      <a:gd name="T7" fmla="*/ 263 h 526"/>
                      <a:gd name="T8" fmla="*/ 263 w 263"/>
                      <a:gd name="T9" fmla="*/ 526 h 526"/>
                      <a:gd name="T10" fmla="*/ 263 w 263"/>
                      <a:gd name="T11" fmla="*/ 442 h 526"/>
                      <a:gd name="T12" fmla="*/ 84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84" y="263"/>
                        </a:moveTo>
                        <a:cubicBezTo>
                          <a:pt x="84" y="164"/>
                          <a:pt x="164" y="84"/>
                          <a:pt x="263" y="84"/>
                        </a:cubicBezTo>
                        <a:cubicBezTo>
                          <a:pt x="263" y="0"/>
                          <a:pt x="263" y="0"/>
                          <a:pt x="263" y="0"/>
                        </a:cubicBezTo>
                        <a:cubicBezTo>
                          <a:pt x="118" y="0"/>
                          <a:pt x="0" y="118"/>
                          <a:pt x="0" y="263"/>
                        </a:cubicBezTo>
                        <a:cubicBezTo>
                          <a:pt x="0" y="408"/>
                          <a:pt x="118" y="526"/>
                          <a:pt x="263" y="526"/>
                        </a:cubicBezTo>
                        <a:cubicBezTo>
                          <a:pt x="263" y="442"/>
                          <a:pt x="263" y="442"/>
                          <a:pt x="263" y="442"/>
                        </a:cubicBezTo>
                        <a:cubicBezTo>
                          <a:pt x="164" y="442"/>
                          <a:pt x="84" y="362"/>
                          <a:pt x="84"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22" name="Freeform 10">
                    <a:extLst>
                      <a:ext uri="{FF2B5EF4-FFF2-40B4-BE49-F238E27FC236}">
                        <a16:creationId xmlns="" xmlns:a16="http://schemas.microsoft.com/office/drawing/2014/main" id="{FC20DB02-0311-AF41-8C0A-E7C1BC0D2E1C}"/>
                      </a:ext>
                    </a:extLst>
                  </p:cNvPr>
                  <p:cNvSpPr>
                    <a:spLocks/>
                  </p:cNvSpPr>
                  <p:nvPr/>
                </p:nvSpPr>
                <p:spPr bwMode="auto">
                  <a:xfrm>
                    <a:off x="4703596" y="3583105"/>
                    <a:ext cx="693732" cy="1387465"/>
                  </a:xfrm>
                  <a:custGeom>
                    <a:avLst/>
                    <a:gdLst>
                      <a:gd name="T0" fmla="*/ 0 w 179"/>
                      <a:gd name="T1" fmla="*/ 179 h 358"/>
                      <a:gd name="T2" fmla="*/ 179 w 179"/>
                      <a:gd name="T3" fmla="*/ 358 h 358"/>
                      <a:gd name="T4" fmla="*/ 179 w 179"/>
                      <a:gd name="T5" fmla="*/ 275 h 358"/>
                      <a:gd name="T6" fmla="*/ 84 w 179"/>
                      <a:gd name="T7" fmla="*/ 179 h 358"/>
                      <a:gd name="T8" fmla="*/ 179 w 179"/>
                      <a:gd name="T9" fmla="*/ 84 h 358"/>
                      <a:gd name="T10" fmla="*/ 179 w 179"/>
                      <a:gd name="T11" fmla="*/ 0 h 358"/>
                      <a:gd name="T12" fmla="*/ 0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0" y="179"/>
                        </a:moveTo>
                        <a:cubicBezTo>
                          <a:pt x="0" y="278"/>
                          <a:pt x="80" y="358"/>
                          <a:pt x="179" y="358"/>
                        </a:cubicBezTo>
                        <a:cubicBezTo>
                          <a:pt x="179" y="275"/>
                          <a:pt x="179" y="275"/>
                          <a:pt x="179" y="275"/>
                        </a:cubicBezTo>
                        <a:cubicBezTo>
                          <a:pt x="126" y="275"/>
                          <a:pt x="84" y="232"/>
                          <a:pt x="84" y="179"/>
                        </a:cubicBezTo>
                        <a:cubicBezTo>
                          <a:pt x="84" y="126"/>
                          <a:pt x="126" y="84"/>
                          <a:pt x="179" y="84"/>
                        </a:cubicBezTo>
                        <a:cubicBezTo>
                          <a:pt x="179" y="0"/>
                          <a:pt x="179" y="0"/>
                          <a:pt x="179" y="0"/>
                        </a:cubicBezTo>
                        <a:cubicBezTo>
                          <a:pt x="80" y="0"/>
                          <a:pt x="0" y="80"/>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24" name="Freeform 11">
                    <a:extLst>
                      <a:ext uri="{FF2B5EF4-FFF2-40B4-BE49-F238E27FC236}">
                        <a16:creationId xmlns="" xmlns:a16="http://schemas.microsoft.com/office/drawing/2014/main" id="{E7705574-2216-B846-B8A7-AA3ABA2C267B}"/>
                      </a:ext>
                    </a:extLst>
                  </p:cNvPr>
                  <p:cNvSpPr>
                    <a:spLocks/>
                  </p:cNvSpPr>
                  <p:nvPr/>
                </p:nvSpPr>
                <p:spPr bwMode="auto">
                  <a:xfrm>
                    <a:off x="5028933" y="3908441"/>
                    <a:ext cx="368396" cy="740380"/>
                  </a:xfrm>
                  <a:custGeom>
                    <a:avLst/>
                    <a:gdLst>
                      <a:gd name="T0" fmla="*/ 0 w 95"/>
                      <a:gd name="T1" fmla="*/ 95 h 191"/>
                      <a:gd name="T2" fmla="*/ 95 w 95"/>
                      <a:gd name="T3" fmla="*/ 191 h 191"/>
                      <a:gd name="T4" fmla="*/ 95 w 95"/>
                      <a:gd name="T5" fmla="*/ 0 h 191"/>
                      <a:gd name="T6" fmla="*/ 0 w 95"/>
                      <a:gd name="T7" fmla="*/ 95 h 191"/>
                    </a:gdLst>
                    <a:ahLst/>
                    <a:cxnLst>
                      <a:cxn ang="0">
                        <a:pos x="T0" y="T1"/>
                      </a:cxn>
                      <a:cxn ang="0">
                        <a:pos x="T2" y="T3"/>
                      </a:cxn>
                      <a:cxn ang="0">
                        <a:pos x="T4" y="T5"/>
                      </a:cxn>
                      <a:cxn ang="0">
                        <a:pos x="T6" y="T7"/>
                      </a:cxn>
                    </a:cxnLst>
                    <a:rect l="0" t="0" r="r" b="b"/>
                    <a:pathLst>
                      <a:path w="95" h="191">
                        <a:moveTo>
                          <a:pt x="0" y="95"/>
                        </a:moveTo>
                        <a:cubicBezTo>
                          <a:pt x="0" y="148"/>
                          <a:pt x="42" y="191"/>
                          <a:pt x="95" y="191"/>
                        </a:cubicBezTo>
                        <a:cubicBezTo>
                          <a:pt x="95" y="0"/>
                          <a:pt x="95" y="0"/>
                          <a:pt x="95" y="0"/>
                        </a:cubicBezTo>
                        <a:cubicBezTo>
                          <a:pt x="42" y="0"/>
                          <a:pt x="0" y="42"/>
                          <a:pt x="0"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25" name="Freeform 12">
                    <a:extLst>
                      <a:ext uri="{FF2B5EF4-FFF2-40B4-BE49-F238E27FC236}">
                        <a16:creationId xmlns="" xmlns:a16="http://schemas.microsoft.com/office/drawing/2014/main" id="{DDB059DE-F1F6-2249-B6B5-129901FECAC6}"/>
                      </a:ext>
                    </a:extLst>
                  </p:cNvPr>
                  <p:cNvSpPr>
                    <a:spLocks/>
                  </p:cNvSpPr>
                  <p:nvPr/>
                </p:nvSpPr>
                <p:spPr bwMode="auto">
                  <a:xfrm>
                    <a:off x="5397328" y="1962402"/>
                    <a:ext cx="2312042" cy="4627673"/>
                  </a:xfrm>
                  <a:custGeom>
                    <a:avLst/>
                    <a:gdLst>
                      <a:gd name="T0" fmla="*/ 0 w 597"/>
                      <a:gd name="T1" fmla="*/ 0 h 1194"/>
                      <a:gd name="T2" fmla="*/ 0 w 597"/>
                      <a:gd name="T3" fmla="*/ 84 h 1194"/>
                      <a:gd name="T4" fmla="*/ 514 w 597"/>
                      <a:gd name="T5" fmla="*/ 597 h 1194"/>
                      <a:gd name="T6" fmla="*/ 0 w 597"/>
                      <a:gd name="T7" fmla="*/ 1110 h 1194"/>
                      <a:gd name="T8" fmla="*/ 0 w 597"/>
                      <a:gd name="T9" fmla="*/ 1194 h 1194"/>
                      <a:gd name="T10" fmla="*/ 597 w 597"/>
                      <a:gd name="T11" fmla="*/ 597 h 1194"/>
                      <a:gd name="T12" fmla="*/ 0 w 597"/>
                      <a:gd name="T13" fmla="*/ 0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0" y="0"/>
                        </a:moveTo>
                        <a:cubicBezTo>
                          <a:pt x="0" y="84"/>
                          <a:pt x="0" y="84"/>
                          <a:pt x="0" y="84"/>
                        </a:cubicBezTo>
                        <a:cubicBezTo>
                          <a:pt x="284" y="84"/>
                          <a:pt x="514" y="313"/>
                          <a:pt x="514" y="597"/>
                        </a:cubicBezTo>
                        <a:cubicBezTo>
                          <a:pt x="514" y="881"/>
                          <a:pt x="284" y="1110"/>
                          <a:pt x="0" y="1110"/>
                        </a:cubicBezTo>
                        <a:cubicBezTo>
                          <a:pt x="0" y="1194"/>
                          <a:pt x="0" y="1194"/>
                          <a:pt x="0" y="1194"/>
                        </a:cubicBezTo>
                        <a:cubicBezTo>
                          <a:pt x="329" y="1194"/>
                          <a:pt x="597" y="926"/>
                          <a:pt x="597" y="597"/>
                        </a:cubicBezTo>
                        <a:cubicBezTo>
                          <a:pt x="597" y="268"/>
                          <a:pt x="329" y="0"/>
                          <a:pt x="0" y="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28" name="Freeform 13">
                    <a:extLst>
                      <a:ext uri="{FF2B5EF4-FFF2-40B4-BE49-F238E27FC236}">
                        <a16:creationId xmlns="" xmlns:a16="http://schemas.microsoft.com/office/drawing/2014/main" id="{56A59639-8BEF-644E-8609-672C82C5162B}"/>
                      </a:ext>
                    </a:extLst>
                  </p:cNvPr>
                  <p:cNvSpPr>
                    <a:spLocks/>
                  </p:cNvSpPr>
                  <p:nvPr/>
                </p:nvSpPr>
                <p:spPr bwMode="auto">
                  <a:xfrm>
                    <a:off x="5397328" y="2287739"/>
                    <a:ext cx="1990294" cy="3977000"/>
                  </a:xfrm>
                  <a:custGeom>
                    <a:avLst/>
                    <a:gdLst>
                      <a:gd name="T0" fmla="*/ 430 w 514"/>
                      <a:gd name="T1" fmla="*/ 513 h 1026"/>
                      <a:gd name="T2" fmla="*/ 0 w 514"/>
                      <a:gd name="T3" fmla="*/ 943 h 1026"/>
                      <a:gd name="T4" fmla="*/ 0 w 514"/>
                      <a:gd name="T5" fmla="*/ 1026 h 1026"/>
                      <a:gd name="T6" fmla="*/ 514 w 514"/>
                      <a:gd name="T7" fmla="*/ 513 h 1026"/>
                      <a:gd name="T8" fmla="*/ 0 w 514"/>
                      <a:gd name="T9" fmla="*/ 0 h 1026"/>
                      <a:gd name="T10" fmla="*/ 0 w 514"/>
                      <a:gd name="T11" fmla="*/ 83 h 1026"/>
                      <a:gd name="T12" fmla="*/ 430 w 514"/>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4" h="1026">
                        <a:moveTo>
                          <a:pt x="430" y="513"/>
                        </a:moveTo>
                        <a:cubicBezTo>
                          <a:pt x="430" y="750"/>
                          <a:pt x="237" y="943"/>
                          <a:pt x="0" y="943"/>
                        </a:cubicBezTo>
                        <a:cubicBezTo>
                          <a:pt x="0" y="1026"/>
                          <a:pt x="0" y="1026"/>
                          <a:pt x="0" y="1026"/>
                        </a:cubicBezTo>
                        <a:cubicBezTo>
                          <a:pt x="284" y="1026"/>
                          <a:pt x="514" y="797"/>
                          <a:pt x="514" y="513"/>
                        </a:cubicBezTo>
                        <a:cubicBezTo>
                          <a:pt x="514" y="229"/>
                          <a:pt x="284" y="0"/>
                          <a:pt x="0" y="0"/>
                        </a:cubicBezTo>
                        <a:cubicBezTo>
                          <a:pt x="0" y="83"/>
                          <a:pt x="0" y="83"/>
                          <a:pt x="0" y="83"/>
                        </a:cubicBezTo>
                        <a:cubicBezTo>
                          <a:pt x="237" y="83"/>
                          <a:pt x="430" y="276"/>
                          <a:pt x="43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29" name="Freeform 14">
                    <a:extLst>
                      <a:ext uri="{FF2B5EF4-FFF2-40B4-BE49-F238E27FC236}">
                        <a16:creationId xmlns="" xmlns:a16="http://schemas.microsoft.com/office/drawing/2014/main" id="{68299BD2-DDF0-C245-A09D-42891D746264}"/>
                      </a:ext>
                    </a:extLst>
                  </p:cNvPr>
                  <p:cNvSpPr>
                    <a:spLocks/>
                  </p:cNvSpPr>
                  <p:nvPr/>
                </p:nvSpPr>
                <p:spPr bwMode="auto">
                  <a:xfrm>
                    <a:off x="5397328" y="2609487"/>
                    <a:ext cx="1664958" cy="3333504"/>
                  </a:xfrm>
                  <a:custGeom>
                    <a:avLst/>
                    <a:gdLst>
                      <a:gd name="T0" fmla="*/ 430 w 430"/>
                      <a:gd name="T1" fmla="*/ 430 h 860"/>
                      <a:gd name="T2" fmla="*/ 0 w 430"/>
                      <a:gd name="T3" fmla="*/ 0 h 860"/>
                      <a:gd name="T4" fmla="*/ 0 w 430"/>
                      <a:gd name="T5" fmla="*/ 84 h 860"/>
                      <a:gd name="T6" fmla="*/ 346 w 430"/>
                      <a:gd name="T7" fmla="*/ 430 h 860"/>
                      <a:gd name="T8" fmla="*/ 0 w 430"/>
                      <a:gd name="T9" fmla="*/ 776 h 860"/>
                      <a:gd name="T10" fmla="*/ 0 w 430"/>
                      <a:gd name="T11" fmla="*/ 860 h 860"/>
                      <a:gd name="T12" fmla="*/ 430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430" y="430"/>
                        </a:moveTo>
                        <a:cubicBezTo>
                          <a:pt x="430" y="193"/>
                          <a:pt x="237" y="0"/>
                          <a:pt x="0" y="0"/>
                        </a:cubicBezTo>
                        <a:cubicBezTo>
                          <a:pt x="0" y="84"/>
                          <a:pt x="0" y="84"/>
                          <a:pt x="0" y="84"/>
                        </a:cubicBezTo>
                        <a:cubicBezTo>
                          <a:pt x="191" y="84"/>
                          <a:pt x="346" y="239"/>
                          <a:pt x="346" y="430"/>
                        </a:cubicBezTo>
                        <a:cubicBezTo>
                          <a:pt x="346" y="621"/>
                          <a:pt x="191" y="776"/>
                          <a:pt x="0" y="776"/>
                        </a:cubicBezTo>
                        <a:cubicBezTo>
                          <a:pt x="0" y="860"/>
                          <a:pt x="0" y="860"/>
                          <a:pt x="0" y="860"/>
                        </a:cubicBezTo>
                        <a:cubicBezTo>
                          <a:pt x="237" y="860"/>
                          <a:pt x="430" y="667"/>
                          <a:pt x="430"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30" name="Freeform 15">
                    <a:extLst>
                      <a:ext uri="{FF2B5EF4-FFF2-40B4-BE49-F238E27FC236}">
                        <a16:creationId xmlns="" xmlns:a16="http://schemas.microsoft.com/office/drawing/2014/main" id="{695FB88D-922C-5847-A60E-FA7EBE14301F}"/>
                      </a:ext>
                    </a:extLst>
                  </p:cNvPr>
                  <p:cNvSpPr>
                    <a:spLocks/>
                  </p:cNvSpPr>
                  <p:nvPr/>
                </p:nvSpPr>
                <p:spPr bwMode="auto">
                  <a:xfrm>
                    <a:off x="5397328" y="2934824"/>
                    <a:ext cx="1339621" cy="2682830"/>
                  </a:xfrm>
                  <a:custGeom>
                    <a:avLst/>
                    <a:gdLst>
                      <a:gd name="T0" fmla="*/ 263 w 346"/>
                      <a:gd name="T1" fmla="*/ 346 h 692"/>
                      <a:gd name="T2" fmla="*/ 0 w 346"/>
                      <a:gd name="T3" fmla="*/ 609 h 692"/>
                      <a:gd name="T4" fmla="*/ 0 w 346"/>
                      <a:gd name="T5" fmla="*/ 692 h 692"/>
                      <a:gd name="T6" fmla="*/ 346 w 346"/>
                      <a:gd name="T7" fmla="*/ 346 h 692"/>
                      <a:gd name="T8" fmla="*/ 0 w 346"/>
                      <a:gd name="T9" fmla="*/ 0 h 692"/>
                      <a:gd name="T10" fmla="*/ 0 w 346"/>
                      <a:gd name="T11" fmla="*/ 83 h 692"/>
                      <a:gd name="T12" fmla="*/ 263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263" y="346"/>
                        </a:moveTo>
                        <a:cubicBezTo>
                          <a:pt x="263" y="491"/>
                          <a:pt x="145" y="609"/>
                          <a:pt x="0" y="609"/>
                        </a:cubicBezTo>
                        <a:cubicBezTo>
                          <a:pt x="0" y="692"/>
                          <a:pt x="0" y="692"/>
                          <a:pt x="0" y="692"/>
                        </a:cubicBezTo>
                        <a:cubicBezTo>
                          <a:pt x="191" y="692"/>
                          <a:pt x="346" y="537"/>
                          <a:pt x="346" y="346"/>
                        </a:cubicBezTo>
                        <a:cubicBezTo>
                          <a:pt x="346" y="155"/>
                          <a:pt x="191" y="0"/>
                          <a:pt x="0" y="0"/>
                        </a:cubicBezTo>
                        <a:cubicBezTo>
                          <a:pt x="0" y="83"/>
                          <a:pt x="0" y="83"/>
                          <a:pt x="0" y="83"/>
                        </a:cubicBezTo>
                        <a:cubicBezTo>
                          <a:pt x="145" y="83"/>
                          <a:pt x="263" y="201"/>
                          <a:pt x="263"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32" name="Freeform 16">
                    <a:extLst>
                      <a:ext uri="{FF2B5EF4-FFF2-40B4-BE49-F238E27FC236}">
                        <a16:creationId xmlns="" xmlns:a16="http://schemas.microsoft.com/office/drawing/2014/main" id="{34E72D2B-1EA4-134D-A8A7-6CD55F193353}"/>
                      </a:ext>
                    </a:extLst>
                  </p:cNvPr>
                  <p:cNvSpPr>
                    <a:spLocks/>
                  </p:cNvSpPr>
                  <p:nvPr/>
                </p:nvSpPr>
                <p:spPr bwMode="auto">
                  <a:xfrm>
                    <a:off x="5397328" y="3256572"/>
                    <a:ext cx="1017873" cy="2039334"/>
                  </a:xfrm>
                  <a:custGeom>
                    <a:avLst/>
                    <a:gdLst>
                      <a:gd name="T0" fmla="*/ 263 w 263"/>
                      <a:gd name="T1" fmla="*/ 263 h 526"/>
                      <a:gd name="T2" fmla="*/ 0 w 263"/>
                      <a:gd name="T3" fmla="*/ 0 h 526"/>
                      <a:gd name="T4" fmla="*/ 0 w 263"/>
                      <a:gd name="T5" fmla="*/ 84 h 526"/>
                      <a:gd name="T6" fmla="*/ 179 w 263"/>
                      <a:gd name="T7" fmla="*/ 263 h 526"/>
                      <a:gd name="T8" fmla="*/ 0 w 263"/>
                      <a:gd name="T9" fmla="*/ 442 h 526"/>
                      <a:gd name="T10" fmla="*/ 0 w 263"/>
                      <a:gd name="T11" fmla="*/ 526 h 526"/>
                      <a:gd name="T12" fmla="*/ 263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263" y="263"/>
                        </a:moveTo>
                        <a:cubicBezTo>
                          <a:pt x="263" y="118"/>
                          <a:pt x="145" y="0"/>
                          <a:pt x="0" y="0"/>
                        </a:cubicBezTo>
                        <a:cubicBezTo>
                          <a:pt x="0" y="84"/>
                          <a:pt x="0" y="84"/>
                          <a:pt x="0" y="84"/>
                        </a:cubicBezTo>
                        <a:cubicBezTo>
                          <a:pt x="99" y="84"/>
                          <a:pt x="179" y="164"/>
                          <a:pt x="179" y="263"/>
                        </a:cubicBezTo>
                        <a:cubicBezTo>
                          <a:pt x="179" y="362"/>
                          <a:pt x="99" y="442"/>
                          <a:pt x="0" y="442"/>
                        </a:cubicBezTo>
                        <a:cubicBezTo>
                          <a:pt x="0" y="526"/>
                          <a:pt x="0" y="526"/>
                          <a:pt x="0" y="526"/>
                        </a:cubicBezTo>
                        <a:cubicBezTo>
                          <a:pt x="145" y="526"/>
                          <a:pt x="263" y="408"/>
                          <a:pt x="263"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33" name="Freeform 17">
                    <a:extLst>
                      <a:ext uri="{FF2B5EF4-FFF2-40B4-BE49-F238E27FC236}">
                        <a16:creationId xmlns="" xmlns:a16="http://schemas.microsoft.com/office/drawing/2014/main" id="{84329FE6-675A-2740-A2B1-7D69D64F1EF2}"/>
                      </a:ext>
                    </a:extLst>
                  </p:cNvPr>
                  <p:cNvSpPr>
                    <a:spLocks/>
                  </p:cNvSpPr>
                  <p:nvPr/>
                </p:nvSpPr>
                <p:spPr bwMode="auto">
                  <a:xfrm>
                    <a:off x="5397328" y="3583105"/>
                    <a:ext cx="692536" cy="1387465"/>
                  </a:xfrm>
                  <a:custGeom>
                    <a:avLst/>
                    <a:gdLst>
                      <a:gd name="T0" fmla="*/ 96 w 179"/>
                      <a:gd name="T1" fmla="*/ 179 h 358"/>
                      <a:gd name="T2" fmla="*/ 0 w 179"/>
                      <a:gd name="T3" fmla="*/ 275 h 358"/>
                      <a:gd name="T4" fmla="*/ 0 w 179"/>
                      <a:gd name="T5" fmla="*/ 358 h 358"/>
                      <a:gd name="T6" fmla="*/ 179 w 179"/>
                      <a:gd name="T7" fmla="*/ 179 h 358"/>
                      <a:gd name="T8" fmla="*/ 0 w 179"/>
                      <a:gd name="T9" fmla="*/ 0 h 358"/>
                      <a:gd name="T10" fmla="*/ 0 w 179"/>
                      <a:gd name="T11" fmla="*/ 84 h 358"/>
                      <a:gd name="T12" fmla="*/ 96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96" y="179"/>
                        </a:moveTo>
                        <a:cubicBezTo>
                          <a:pt x="96" y="232"/>
                          <a:pt x="53" y="275"/>
                          <a:pt x="0" y="275"/>
                        </a:cubicBezTo>
                        <a:cubicBezTo>
                          <a:pt x="0" y="358"/>
                          <a:pt x="0" y="358"/>
                          <a:pt x="0" y="358"/>
                        </a:cubicBezTo>
                        <a:cubicBezTo>
                          <a:pt x="99" y="358"/>
                          <a:pt x="179" y="278"/>
                          <a:pt x="179" y="179"/>
                        </a:cubicBezTo>
                        <a:cubicBezTo>
                          <a:pt x="179" y="80"/>
                          <a:pt x="99" y="0"/>
                          <a:pt x="0" y="0"/>
                        </a:cubicBezTo>
                        <a:cubicBezTo>
                          <a:pt x="0" y="84"/>
                          <a:pt x="0" y="84"/>
                          <a:pt x="0" y="84"/>
                        </a:cubicBezTo>
                        <a:cubicBezTo>
                          <a:pt x="53" y="84"/>
                          <a:pt x="96" y="126"/>
                          <a:pt x="96"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34" name="Freeform 18">
                    <a:extLst>
                      <a:ext uri="{FF2B5EF4-FFF2-40B4-BE49-F238E27FC236}">
                        <a16:creationId xmlns="" xmlns:a16="http://schemas.microsoft.com/office/drawing/2014/main" id="{32F32310-03E1-184C-BAAB-B922FCDE5E85}"/>
                      </a:ext>
                    </a:extLst>
                  </p:cNvPr>
                  <p:cNvSpPr>
                    <a:spLocks/>
                  </p:cNvSpPr>
                  <p:nvPr/>
                </p:nvSpPr>
                <p:spPr bwMode="auto">
                  <a:xfrm>
                    <a:off x="5397328" y="3908441"/>
                    <a:ext cx="370788" cy="740380"/>
                  </a:xfrm>
                  <a:custGeom>
                    <a:avLst/>
                    <a:gdLst>
                      <a:gd name="T0" fmla="*/ 96 w 96"/>
                      <a:gd name="T1" fmla="*/ 95 h 191"/>
                      <a:gd name="T2" fmla="*/ 0 w 96"/>
                      <a:gd name="T3" fmla="*/ 0 h 191"/>
                      <a:gd name="T4" fmla="*/ 0 w 96"/>
                      <a:gd name="T5" fmla="*/ 191 h 191"/>
                      <a:gd name="T6" fmla="*/ 96 w 96"/>
                      <a:gd name="T7" fmla="*/ 95 h 191"/>
                    </a:gdLst>
                    <a:ahLst/>
                    <a:cxnLst>
                      <a:cxn ang="0">
                        <a:pos x="T0" y="T1"/>
                      </a:cxn>
                      <a:cxn ang="0">
                        <a:pos x="T2" y="T3"/>
                      </a:cxn>
                      <a:cxn ang="0">
                        <a:pos x="T4" y="T5"/>
                      </a:cxn>
                      <a:cxn ang="0">
                        <a:pos x="T6" y="T7"/>
                      </a:cxn>
                    </a:cxnLst>
                    <a:rect l="0" t="0" r="r" b="b"/>
                    <a:pathLst>
                      <a:path w="96" h="191">
                        <a:moveTo>
                          <a:pt x="96" y="95"/>
                        </a:moveTo>
                        <a:cubicBezTo>
                          <a:pt x="96" y="42"/>
                          <a:pt x="53" y="0"/>
                          <a:pt x="0" y="0"/>
                        </a:cubicBezTo>
                        <a:cubicBezTo>
                          <a:pt x="0" y="191"/>
                          <a:pt x="0" y="191"/>
                          <a:pt x="0" y="191"/>
                        </a:cubicBezTo>
                        <a:cubicBezTo>
                          <a:pt x="53" y="191"/>
                          <a:pt x="96" y="148"/>
                          <a:pt x="96"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36" name="Freeform 19">
                    <a:extLst>
                      <a:ext uri="{FF2B5EF4-FFF2-40B4-BE49-F238E27FC236}">
                        <a16:creationId xmlns="" xmlns:a16="http://schemas.microsoft.com/office/drawing/2014/main" id="{9EC58B2D-BA0A-2B4B-A27F-E311429B2EC3}"/>
                      </a:ext>
                    </a:extLst>
                  </p:cNvPr>
                  <p:cNvSpPr>
                    <a:spLocks/>
                  </p:cNvSpPr>
                  <p:nvPr/>
                </p:nvSpPr>
                <p:spPr bwMode="auto">
                  <a:xfrm>
                    <a:off x="4719145" y="3656066"/>
                    <a:ext cx="678183" cy="651869"/>
                  </a:xfrm>
                  <a:custGeom>
                    <a:avLst/>
                    <a:gdLst>
                      <a:gd name="T0" fmla="*/ 175 w 175"/>
                      <a:gd name="T1" fmla="*/ 168 h 168"/>
                      <a:gd name="T2" fmla="*/ 29 w 175"/>
                      <a:gd name="T3" fmla="*/ 0 h 168"/>
                      <a:gd name="T4" fmla="*/ 14 w 175"/>
                      <a:gd name="T5" fmla="*/ 15 h 168"/>
                      <a:gd name="T6" fmla="*/ 0 w 175"/>
                      <a:gd name="T7" fmla="*/ 30 h 168"/>
                      <a:gd name="T8" fmla="*/ 175 w 175"/>
                      <a:gd name="T9" fmla="*/ 168 h 168"/>
                    </a:gdLst>
                    <a:ahLst/>
                    <a:cxnLst>
                      <a:cxn ang="0">
                        <a:pos x="T0" y="T1"/>
                      </a:cxn>
                      <a:cxn ang="0">
                        <a:pos x="T2" y="T3"/>
                      </a:cxn>
                      <a:cxn ang="0">
                        <a:pos x="T4" y="T5"/>
                      </a:cxn>
                      <a:cxn ang="0">
                        <a:pos x="T6" y="T7"/>
                      </a:cxn>
                      <a:cxn ang="0">
                        <a:pos x="T8" y="T9"/>
                      </a:cxn>
                    </a:cxnLst>
                    <a:rect l="0" t="0" r="r" b="b"/>
                    <a:pathLst>
                      <a:path w="175" h="168">
                        <a:moveTo>
                          <a:pt x="175" y="168"/>
                        </a:moveTo>
                        <a:cubicBezTo>
                          <a:pt x="122" y="89"/>
                          <a:pt x="29" y="0"/>
                          <a:pt x="29" y="0"/>
                        </a:cubicBezTo>
                        <a:cubicBezTo>
                          <a:pt x="14" y="15"/>
                          <a:pt x="14" y="15"/>
                          <a:pt x="14" y="15"/>
                        </a:cubicBezTo>
                        <a:cubicBezTo>
                          <a:pt x="0" y="30"/>
                          <a:pt x="0" y="30"/>
                          <a:pt x="0" y="30"/>
                        </a:cubicBezTo>
                        <a:cubicBezTo>
                          <a:pt x="0" y="30"/>
                          <a:pt x="94" y="119"/>
                          <a:pt x="175" y="168"/>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37" name="Freeform 20">
                    <a:extLst>
                      <a:ext uri="{FF2B5EF4-FFF2-40B4-BE49-F238E27FC236}">
                        <a16:creationId xmlns="" xmlns:a16="http://schemas.microsoft.com/office/drawing/2014/main" id="{D201975D-4452-7D4B-BA27-D466E45CF500}"/>
                      </a:ext>
                    </a:extLst>
                  </p:cNvPr>
                  <p:cNvSpPr>
                    <a:spLocks/>
                  </p:cNvSpPr>
                  <p:nvPr/>
                </p:nvSpPr>
                <p:spPr bwMode="auto">
                  <a:xfrm>
                    <a:off x="4063688" y="3031707"/>
                    <a:ext cx="828891" cy="802577"/>
                  </a:xfrm>
                  <a:custGeom>
                    <a:avLst/>
                    <a:gdLst>
                      <a:gd name="T0" fmla="*/ 191 w 214"/>
                      <a:gd name="T1" fmla="*/ 184 h 207"/>
                      <a:gd name="T2" fmla="*/ 204 w 214"/>
                      <a:gd name="T3" fmla="*/ 155 h 207"/>
                      <a:gd name="T4" fmla="*/ 41 w 214"/>
                      <a:gd name="T5" fmla="*/ 0 h 207"/>
                      <a:gd name="T6" fmla="*/ 0 w 214"/>
                      <a:gd name="T7" fmla="*/ 43 h 207"/>
                      <a:gd name="T8" fmla="*/ 163 w 214"/>
                      <a:gd name="T9" fmla="*/ 198 h 207"/>
                      <a:gd name="T10" fmla="*/ 191 w 214"/>
                      <a:gd name="T11" fmla="*/ 184 h 207"/>
                    </a:gdLst>
                    <a:ahLst/>
                    <a:cxnLst>
                      <a:cxn ang="0">
                        <a:pos x="T0" y="T1"/>
                      </a:cxn>
                      <a:cxn ang="0">
                        <a:pos x="T2" y="T3"/>
                      </a:cxn>
                      <a:cxn ang="0">
                        <a:pos x="T4" y="T5"/>
                      </a:cxn>
                      <a:cxn ang="0">
                        <a:pos x="T6" y="T7"/>
                      </a:cxn>
                      <a:cxn ang="0">
                        <a:pos x="T8" y="T9"/>
                      </a:cxn>
                      <a:cxn ang="0">
                        <a:pos x="T10" y="T11"/>
                      </a:cxn>
                    </a:cxnLst>
                    <a:rect l="0" t="0" r="r" b="b"/>
                    <a:pathLst>
                      <a:path w="214" h="207">
                        <a:moveTo>
                          <a:pt x="191" y="184"/>
                        </a:moveTo>
                        <a:cubicBezTo>
                          <a:pt x="191" y="184"/>
                          <a:pt x="214" y="164"/>
                          <a:pt x="204" y="155"/>
                        </a:cubicBezTo>
                        <a:cubicBezTo>
                          <a:pt x="41" y="0"/>
                          <a:pt x="41" y="0"/>
                          <a:pt x="41" y="0"/>
                        </a:cubicBezTo>
                        <a:cubicBezTo>
                          <a:pt x="0" y="43"/>
                          <a:pt x="0" y="43"/>
                          <a:pt x="0" y="43"/>
                        </a:cubicBezTo>
                        <a:cubicBezTo>
                          <a:pt x="163" y="198"/>
                          <a:pt x="163" y="198"/>
                          <a:pt x="163" y="198"/>
                        </a:cubicBezTo>
                        <a:cubicBezTo>
                          <a:pt x="173" y="207"/>
                          <a:pt x="191" y="184"/>
                          <a:pt x="191" y="18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38" name="Freeform 21">
                    <a:extLst>
                      <a:ext uri="{FF2B5EF4-FFF2-40B4-BE49-F238E27FC236}">
                        <a16:creationId xmlns="" xmlns:a16="http://schemas.microsoft.com/office/drawing/2014/main" id="{9BEFEE60-2775-AF41-9133-C4F687E4F7D9}"/>
                      </a:ext>
                    </a:extLst>
                  </p:cNvPr>
                  <p:cNvSpPr>
                    <a:spLocks/>
                  </p:cNvSpPr>
                  <p:nvPr/>
                </p:nvSpPr>
                <p:spPr bwMode="auto">
                  <a:xfrm>
                    <a:off x="3521859" y="2516192"/>
                    <a:ext cx="932950" cy="903048"/>
                  </a:xfrm>
                  <a:custGeom>
                    <a:avLst/>
                    <a:gdLst>
                      <a:gd name="T0" fmla="*/ 0 w 780"/>
                      <a:gd name="T1" fmla="*/ 140 h 755"/>
                      <a:gd name="T2" fmla="*/ 133 w 780"/>
                      <a:gd name="T3" fmla="*/ 0 h 755"/>
                      <a:gd name="T4" fmla="*/ 780 w 780"/>
                      <a:gd name="T5" fmla="*/ 616 h 755"/>
                      <a:gd name="T6" fmla="*/ 648 w 780"/>
                      <a:gd name="T7" fmla="*/ 755 h 755"/>
                      <a:gd name="T8" fmla="*/ 0 w 780"/>
                      <a:gd name="T9" fmla="*/ 140 h 755"/>
                    </a:gdLst>
                    <a:ahLst/>
                    <a:cxnLst>
                      <a:cxn ang="0">
                        <a:pos x="T0" y="T1"/>
                      </a:cxn>
                      <a:cxn ang="0">
                        <a:pos x="T2" y="T3"/>
                      </a:cxn>
                      <a:cxn ang="0">
                        <a:pos x="T4" y="T5"/>
                      </a:cxn>
                      <a:cxn ang="0">
                        <a:pos x="T6" y="T7"/>
                      </a:cxn>
                      <a:cxn ang="0">
                        <a:pos x="T8" y="T9"/>
                      </a:cxn>
                    </a:cxnLst>
                    <a:rect l="0" t="0" r="r" b="b"/>
                    <a:pathLst>
                      <a:path w="780" h="755">
                        <a:moveTo>
                          <a:pt x="0" y="140"/>
                        </a:moveTo>
                        <a:lnTo>
                          <a:pt x="133" y="0"/>
                        </a:lnTo>
                        <a:lnTo>
                          <a:pt x="780" y="616"/>
                        </a:lnTo>
                        <a:lnTo>
                          <a:pt x="648" y="755"/>
                        </a:lnTo>
                        <a:lnTo>
                          <a:pt x="0" y="140"/>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39" name="Freeform 22">
                    <a:extLst>
                      <a:ext uri="{FF2B5EF4-FFF2-40B4-BE49-F238E27FC236}">
                        <a16:creationId xmlns="" xmlns:a16="http://schemas.microsoft.com/office/drawing/2014/main" id="{5F52F967-C04C-D64B-9640-8C097ABAE53E}"/>
                      </a:ext>
                    </a:extLst>
                  </p:cNvPr>
                  <p:cNvSpPr>
                    <a:spLocks/>
                  </p:cNvSpPr>
                  <p:nvPr/>
                </p:nvSpPr>
                <p:spPr bwMode="auto">
                  <a:xfrm>
                    <a:off x="2483653" y="1504300"/>
                    <a:ext cx="1467603" cy="1461622"/>
                  </a:xfrm>
                  <a:custGeom>
                    <a:avLst/>
                    <a:gdLst>
                      <a:gd name="T0" fmla="*/ 313 w 379"/>
                      <a:gd name="T1" fmla="*/ 306 h 377"/>
                      <a:gd name="T2" fmla="*/ 319 w 379"/>
                      <a:gd name="T3" fmla="*/ 150 h 377"/>
                      <a:gd name="T4" fmla="*/ 66 w 379"/>
                      <a:gd name="T5" fmla="*/ 71 h 377"/>
                      <a:gd name="T6" fmla="*/ 158 w 379"/>
                      <a:gd name="T7" fmla="*/ 320 h 377"/>
                      <a:gd name="T8" fmla="*/ 313 w 379"/>
                      <a:gd name="T9" fmla="*/ 306 h 377"/>
                    </a:gdLst>
                    <a:ahLst/>
                    <a:cxnLst>
                      <a:cxn ang="0">
                        <a:pos x="T0" y="T1"/>
                      </a:cxn>
                      <a:cxn ang="0">
                        <a:pos x="T2" y="T3"/>
                      </a:cxn>
                      <a:cxn ang="0">
                        <a:pos x="T4" y="T5"/>
                      </a:cxn>
                      <a:cxn ang="0">
                        <a:pos x="T6" y="T7"/>
                      </a:cxn>
                      <a:cxn ang="0">
                        <a:pos x="T8" y="T9"/>
                      </a:cxn>
                    </a:cxnLst>
                    <a:rect l="0" t="0" r="r" b="b"/>
                    <a:pathLst>
                      <a:path w="379" h="377">
                        <a:moveTo>
                          <a:pt x="313" y="306"/>
                        </a:moveTo>
                        <a:cubicBezTo>
                          <a:pt x="313" y="306"/>
                          <a:pt x="379" y="206"/>
                          <a:pt x="319" y="150"/>
                        </a:cubicBezTo>
                        <a:cubicBezTo>
                          <a:pt x="276" y="109"/>
                          <a:pt x="167" y="0"/>
                          <a:pt x="66" y="71"/>
                        </a:cubicBezTo>
                        <a:cubicBezTo>
                          <a:pt x="0" y="175"/>
                          <a:pt x="114" y="278"/>
                          <a:pt x="158" y="320"/>
                        </a:cubicBezTo>
                        <a:cubicBezTo>
                          <a:pt x="217" y="377"/>
                          <a:pt x="313" y="306"/>
                          <a:pt x="313" y="30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41" name="Freeform 23">
                    <a:extLst>
                      <a:ext uri="{FF2B5EF4-FFF2-40B4-BE49-F238E27FC236}">
                        <a16:creationId xmlns="" xmlns:a16="http://schemas.microsoft.com/office/drawing/2014/main" id="{80A06575-37FB-B744-B7D8-A321238306C5}"/>
                      </a:ext>
                    </a:extLst>
                  </p:cNvPr>
                  <p:cNvSpPr>
                    <a:spLocks/>
                  </p:cNvSpPr>
                  <p:nvPr/>
                </p:nvSpPr>
                <p:spPr bwMode="auto">
                  <a:xfrm>
                    <a:off x="2700145" y="1721988"/>
                    <a:ext cx="615986" cy="612398"/>
                  </a:xfrm>
                  <a:custGeom>
                    <a:avLst/>
                    <a:gdLst>
                      <a:gd name="T0" fmla="*/ 153 w 159"/>
                      <a:gd name="T1" fmla="*/ 10 h 158"/>
                      <a:gd name="T2" fmla="*/ 127 w 159"/>
                      <a:gd name="T3" fmla="*/ 0 h 158"/>
                      <a:gd name="T4" fmla="*/ 133 w 159"/>
                      <a:gd name="T5" fmla="*/ 132 h 158"/>
                      <a:gd name="T6" fmla="*/ 0 w 159"/>
                      <a:gd name="T7" fmla="*/ 133 h 158"/>
                      <a:gd name="T8" fmla="*/ 12 w 159"/>
                      <a:gd name="T9" fmla="*/ 158 h 158"/>
                      <a:gd name="T10" fmla="*/ 159 w 159"/>
                      <a:gd name="T11" fmla="*/ 157 h 158"/>
                      <a:gd name="T12" fmla="*/ 153 w 159"/>
                      <a:gd name="T13" fmla="*/ 10 h 158"/>
                    </a:gdLst>
                    <a:ahLst/>
                    <a:cxnLst>
                      <a:cxn ang="0">
                        <a:pos x="T0" y="T1"/>
                      </a:cxn>
                      <a:cxn ang="0">
                        <a:pos x="T2" y="T3"/>
                      </a:cxn>
                      <a:cxn ang="0">
                        <a:pos x="T4" y="T5"/>
                      </a:cxn>
                      <a:cxn ang="0">
                        <a:pos x="T6" y="T7"/>
                      </a:cxn>
                      <a:cxn ang="0">
                        <a:pos x="T8" y="T9"/>
                      </a:cxn>
                      <a:cxn ang="0">
                        <a:pos x="T10" y="T11"/>
                      </a:cxn>
                      <a:cxn ang="0">
                        <a:pos x="T12" y="T13"/>
                      </a:cxn>
                    </a:cxnLst>
                    <a:rect l="0" t="0" r="r" b="b"/>
                    <a:pathLst>
                      <a:path w="159" h="158">
                        <a:moveTo>
                          <a:pt x="153" y="10"/>
                        </a:moveTo>
                        <a:cubicBezTo>
                          <a:pt x="144" y="6"/>
                          <a:pt x="136" y="2"/>
                          <a:pt x="127" y="0"/>
                        </a:cubicBezTo>
                        <a:cubicBezTo>
                          <a:pt x="133" y="132"/>
                          <a:pt x="133" y="132"/>
                          <a:pt x="133" y="132"/>
                        </a:cubicBezTo>
                        <a:cubicBezTo>
                          <a:pt x="0" y="133"/>
                          <a:pt x="0" y="133"/>
                          <a:pt x="0" y="133"/>
                        </a:cubicBezTo>
                        <a:cubicBezTo>
                          <a:pt x="4" y="142"/>
                          <a:pt x="8" y="150"/>
                          <a:pt x="12" y="158"/>
                        </a:cubicBezTo>
                        <a:cubicBezTo>
                          <a:pt x="159" y="157"/>
                          <a:pt x="159" y="157"/>
                          <a:pt x="159" y="157"/>
                        </a:cubicBezTo>
                        <a:lnTo>
                          <a:pt x="15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46" name="Freeform 24">
                    <a:extLst>
                      <a:ext uri="{FF2B5EF4-FFF2-40B4-BE49-F238E27FC236}">
                        <a16:creationId xmlns="" xmlns:a16="http://schemas.microsoft.com/office/drawing/2014/main" id="{B3ACE9F8-6965-E74D-8240-369DA01EB3DA}"/>
                      </a:ext>
                    </a:extLst>
                  </p:cNvPr>
                  <p:cNvSpPr>
                    <a:spLocks/>
                  </p:cNvSpPr>
                  <p:nvPr/>
                </p:nvSpPr>
                <p:spPr bwMode="auto">
                  <a:xfrm>
                    <a:off x="2793440" y="1803322"/>
                    <a:ext cx="728419" cy="724831"/>
                  </a:xfrm>
                  <a:custGeom>
                    <a:avLst/>
                    <a:gdLst>
                      <a:gd name="T0" fmla="*/ 188 w 188"/>
                      <a:gd name="T1" fmla="*/ 186 h 187"/>
                      <a:gd name="T2" fmla="*/ 181 w 188"/>
                      <a:gd name="T3" fmla="*/ 22 h 187"/>
                      <a:gd name="T4" fmla="*/ 149 w 188"/>
                      <a:gd name="T5" fmla="*/ 0 h 187"/>
                      <a:gd name="T6" fmla="*/ 156 w 188"/>
                      <a:gd name="T7" fmla="*/ 156 h 187"/>
                      <a:gd name="T8" fmla="*/ 0 w 188"/>
                      <a:gd name="T9" fmla="*/ 157 h 187"/>
                      <a:gd name="T10" fmla="*/ 24 w 188"/>
                      <a:gd name="T11" fmla="*/ 187 h 187"/>
                      <a:gd name="T12" fmla="*/ 188 w 188"/>
                      <a:gd name="T13" fmla="*/ 186 h 187"/>
                    </a:gdLst>
                    <a:ahLst/>
                    <a:cxnLst>
                      <a:cxn ang="0">
                        <a:pos x="T0" y="T1"/>
                      </a:cxn>
                      <a:cxn ang="0">
                        <a:pos x="T2" y="T3"/>
                      </a:cxn>
                      <a:cxn ang="0">
                        <a:pos x="T4" y="T5"/>
                      </a:cxn>
                      <a:cxn ang="0">
                        <a:pos x="T6" y="T7"/>
                      </a:cxn>
                      <a:cxn ang="0">
                        <a:pos x="T8" y="T9"/>
                      </a:cxn>
                      <a:cxn ang="0">
                        <a:pos x="T10" y="T11"/>
                      </a:cxn>
                      <a:cxn ang="0">
                        <a:pos x="T12" y="T13"/>
                      </a:cxn>
                    </a:cxnLst>
                    <a:rect l="0" t="0" r="r" b="b"/>
                    <a:pathLst>
                      <a:path w="188" h="187">
                        <a:moveTo>
                          <a:pt x="188" y="186"/>
                        </a:moveTo>
                        <a:cubicBezTo>
                          <a:pt x="181" y="22"/>
                          <a:pt x="181" y="22"/>
                          <a:pt x="181" y="22"/>
                        </a:cubicBezTo>
                        <a:cubicBezTo>
                          <a:pt x="171" y="14"/>
                          <a:pt x="160" y="7"/>
                          <a:pt x="149" y="0"/>
                        </a:cubicBezTo>
                        <a:cubicBezTo>
                          <a:pt x="156" y="156"/>
                          <a:pt x="156" y="156"/>
                          <a:pt x="156" y="156"/>
                        </a:cubicBezTo>
                        <a:cubicBezTo>
                          <a:pt x="0" y="157"/>
                          <a:pt x="0" y="157"/>
                          <a:pt x="0" y="157"/>
                        </a:cubicBezTo>
                        <a:cubicBezTo>
                          <a:pt x="8" y="168"/>
                          <a:pt x="16" y="178"/>
                          <a:pt x="24" y="187"/>
                        </a:cubicBezTo>
                        <a:lnTo>
                          <a:pt x="188"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47" name="Freeform 25">
                    <a:extLst>
                      <a:ext uri="{FF2B5EF4-FFF2-40B4-BE49-F238E27FC236}">
                        <a16:creationId xmlns="" xmlns:a16="http://schemas.microsoft.com/office/drawing/2014/main" id="{C180A3C3-51D5-F34D-ACAA-9D0FB95C29B5}"/>
                      </a:ext>
                    </a:extLst>
                  </p:cNvPr>
                  <p:cNvSpPr>
                    <a:spLocks/>
                  </p:cNvSpPr>
                  <p:nvPr/>
                </p:nvSpPr>
                <p:spPr bwMode="auto">
                  <a:xfrm>
                    <a:off x="4684459" y="4164405"/>
                    <a:ext cx="669811" cy="244002"/>
                  </a:xfrm>
                  <a:custGeom>
                    <a:avLst/>
                    <a:gdLst>
                      <a:gd name="T0" fmla="*/ 173 w 173"/>
                      <a:gd name="T1" fmla="*/ 63 h 63"/>
                      <a:gd name="T2" fmla="*/ 9 w 173"/>
                      <a:gd name="T3" fmla="*/ 0 h 63"/>
                      <a:gd name="T4" fmla="*/ 5 w 173"/>
                      <a:gd name="T5" fmla="*/ 15 h 63"/>
                      <a:gd name="T6" fmla="*/ 0 w 173"/>
                      <a:gd name="T7" fmla="*/ 31 h 63"/>
                      <a:gd name="T8" fmla="*/ 173 w 173"/>
                      <a:gd name="T9" fmla="*/ 63 h 63"/>
                    </a:gdLst>
                    <a:ahLst/>
                    <a:cxnLst>
                      <a:cxn ang="0">
                        <a:pos x="T0" y="T1"/>
                      </a:cxn>
                      <a:cxn ang="0">
                        <a:pos x="T2" y="T3"/>
                      </a:cxn>
                      <a:cxn ang="0">
                        <a:pos x="T4" y="T5"/>
                      </a:cxn>
                      <a:cxn ang="0">
                        <a:pos x="T6" y="T7"/>
                      </a:cxn>
                      <a:cxn ang="0">
                        <a:pos x="T8" y="T9"/>
                      </a:cxn>
                    </a:cxnLst>
                    <a:rect l="0" t="0" r="r" b="b"/>
                    <a:pathLst>
                      <a:path w="173" h="63">
                        <a:moveTo>
                          <a:pt x="173" y="63"/>
                        </a:moveTo>
                        <a:cubicBezTo>
                          <a:pt x="107" y="27"/>
                          <a:pt x="9" y="0"/>
                          <a:pt x="9" y="0"/>
                        </a:cubicBezTo>
                        <a:cubicBezTo>
                          <a:pt x="5" y="15"/>
                          <a:pt x="5" y="15"/>
                          <a:pt x="5" y="15"/>
                        </a:cubicBezTo>
                        <a:cubicBezTo>
                          <a:pt x="0" y="31"/>
                          <a:pt x="0" y="31"/>
                          <a:pt x="0" y="31"/>
                        </a:cubicBezTo>
                        <a:cubicBezTo>
                          <a:pt x="0" y="31"/>
                          <a:pt x="98" y="59"/>
                          <a:pt x="173" y="6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48" name="Freeform 26">
                    <a:extLst>
                      <a:ext uri="{FF2B5EF4-FFF2-40B4-BE49-F238E27FC236}">
                        <a16:creationId xmlns="" xmlns:a16="http://schemas.microsoft.com/office/drawing/2014/main" id="{0FB23AD4-1C89-224C-A5E2-125F5EB09E31}"/>
                      </a:ext>
                    </a:extLst>
                  </p:cNvPr>
                  <p:cNvSpPr>
                    <a:spLocks/>
                  </p:cNvSpPr>
                  <p:nvPr/>
                </p:nvSpPr>
                <p:spPr bwMode="auto">
                  <a:xfrm>
                    <a:off x="4017040" y="3950305"/>
                    <a:ext cx="748752" cy="373180"/>
                  </a:xfrm>
                  <a:custGeom>
                    <a:avLst/>
                    <a:gdLst>
                      <a:gd name="T0" fmla="*/ 185 w 193"/>
                      <a:gd name="T1" fmla="*/ 73 h 96"/>
                      <a:gd name="T2" fmla="*/ 183 w 193"/>
                      <a:gd name="T3" fmla="*/ 48 h 96"/>
                      <a:gd name="T4" fmla="*/ 12 w 193"/>
                      <a:gd name="T5" fmla="*/ 0 h 96"/>
                      <a:gd name="T6" fmla="*/ 0 w 193"/>
                      <a:gd name="T7" fmla="*/ 45 h 96"/>
                      <a:gd name="T8" fmla="*/ 170 w 193"/>
                      <a:gd name="T9" fmla="*/ 93 h 96"/>
                      <a:gd name="T10" fmla="*/ 185 w 193"/>
                      <a:gd name="T11" fmla="*/ 73 h 96"/>
                    </a:gdLst>
                    <a:ahLst/>
                    <a:cxnLst>
                      <a:cxn ang="0">
                        <a:pos x="T0" y="T1"/>
                      </a:cxn>
                      <a:cxn ang="0">
                        <a:pos x="T2" y="T3"/>
                      </a:cxn>
                      <a:cxn ang="0">
                        <a:pos x="T4" y="T5"/>
                      </a:cxn>
                      <a:cxn ang="0">
                        <a:pos x="T6" y="T7"/>
                      </a:cxn>
                      <a:cxn ang="0">
                        <a:pos x="T8" y="T9"/>
                      </a:cxn>
                      <a:cxn ang="0">
                        <a:pos x="T10" y="T11"/>
                      </a:cxn>
                    </a:cxnLst>
                    <a:rect l="0" t="0" r="r" b="b"/>
                    <a:pathLst>
                      <a:path w="193" h="96">
                        <a:moveTo>
                          <a:pt x="185" y="73"/>
                        </a:moveTo>
                        <a:cubicBezTo>
                          <a:pt x="185" y="73"/>
                          <a:pt x="193" y="51"/>
                          <a:pt x="183" y="48"/>
                        </a:cubicBezTo>
                        <a:cubicBezTo>
                          <a:pt x="12" y="0"/>
                          <a:pt x="12" y="0"/>
                          <a:pt x="12" y="0"/>
                        </a:cubicBezTo>
                        <a:cubicBezTo>
                          <a:pt x="0" y="45"/>
                          <a:pt x="0" y="45"/>
                          <a:pt x="0" y="45"/>
                        </a:cubicBezTo>
                        <a:cubicBezTo>
                          <a:pt x="170" y="93"/>
                          <a:pt x="170" y="93"/>
                          <a:pt x="170" y="93"/>
                        </a:cubicBezTo>
                        <a:cubicBezTo>
                          <a:pt x="180" y="96"/>
                          <a:pt x="185" y="73"/>
                          <a:pt x="185" y="7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49" name="Freeform 27">
                    <a:extLst>
                      <a:ext uri="{FF2B5EF4-FFF2-40B4-BE49-F238E27FC236}">
                        <a16:creationId xmlns="" xmlns:a16="http://schemas.microsoft.com/office/drawing/2014/main" id="{EF62823B-C0ED-164F-997C-4C5143E66D55}"/>
                      </a:ext>
                    </a:extLst>
                  </p:cNvPr>
                  <p:cNvSpPr>
                    <a:spLocks/>
                  </p:cNvSpPr>
                  <p:nvPr/>
                </p:nvSpPr>
                <p:spPr bwMode="auto">
                  <a:xfrm>
                    <a:off x="3447701" y="3792421"/>
                    <a:ext cx="864773" cy="403082"/>
                  </a:xfrm>
                  <a:custGeom>
                    <a:avLst/>
                    <a:gdLst>
                      <a:gd name="T0" fmla="*/ 0 w 723"/>
                      <a:gd name="T1" fmla="*/ 145 h 337"/>
                      <a:gd name="T2" fmla="*/ 39 w 723"/>
                      <a:gd name="T3" fmla="*/ 0 h 337"/>
                      <a:gd name="T4" fmla="*/ 723 w 723"/>
                      <a:gd name="T5" fmla="*/ 191 h 337"/>
                      <a:gd name="T6" fmla="*/ 680 w 723"/>
                      <a:gd name="T7" fmla="*/ 337 h 337"/>
                      <a:gd name="T8" fmla="*/ 0 w 723"/>
                      <a:gd name="T9" fmla="*/ 145 h 337"/>
                    </a:gdLst>
                    <a:ahLst/>
                    <a:cxnLst>
                      <a:cxn ang="0">
                        <a:pos x="T0" y="T1"/>
                      </a:cxn>
                      <a:cxn ang="0">
                        <a:pos x="T2" y="T3"/>
                      </a:cxn>
                      <a:cxn ang="0">
                        <a:pos x="T4" y="T5"/>
                      </a:cxn>
                      <a:cxn ang="0">
                        <a:pos x="T6" y="T7"/>
                      </a:cxn>
                      <a:cxn ang="0">
                        <a:pos x="T8" y="T9"/>
                      </a:cxn>
                    </a:cxnLst>
                    <a:rect l="0" t="0" r="r" b="b"/>
                    <a:pathLst>
                      <a:path w="723" h="337">
                        <a:moveTo>
                          <a:pt x="0" y="145"/>
                        </a:moveTo>
                        <a:lnTo>
                          <a:pt x="39" y="0"/>
                        </a:lnTo>
                        <a:lnTo>
                          <a:pt x="723" y="191"/>
                        </a:lnTo>
                        <a:lnTo>
                          <a:pt x="680" y="337"/>
                        </a:lnTo>
                        <a:lnTo>
                          <a:pt x="0" y="145"/>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50" name="Freeform 28">
                    <a:extLst>
                      <a:ext uri="{FF2B5EF4-FFF2-40B4-BE49-F238E27FC236}">
                        <a16:creationId xmlns="" xmlns:a16="http://schemas.microsoft.com/office/drawing/2014/main" id="{92DCA9B4-34F2-C34C-8DAF-DB1ACA0D1B33}"/>
                      </a:ext>
                    </a:extLst>
                  </p:cNvPr>
                  <p:cNvSpPr>
                    <a:spLocks/>
                  </p:cNvSpPr>
                  <p:nvPr/>
                </p:nvSpPr>
                <p:spPr bwMode="auto">
                  <a:xfrm>
                    <a:off x="2541065" y="3287671"/>
                    <a:ext cx="1065716" cy="946107"/>
                  </a:xfrm>
                  <a:custGeom>
                    <a:avLst/>
                    <a:gdLst>
                      <a:gd name="T0" fmla="*/ 266 w 275"/>
                      <a:gd name="T1" fmla="*/ 160 h 244"/>
                      <a:gd name="T2" fmla="*/ 213 w 275"/>
                      <a:gd name="T3" fmla="*/ 48 h 244"/>
                      <a:gd name="T4" fmla="*/ 7 w 275"/>
                      <a:gd name="T5" fmla="*/ 87 h 244"/>
                      <a:gd name="T6" fmla="*/ 163 w 275"/>
                      <a:gd name="T7" fmla="*/ 227 h 244"/>
                      <a:gd name="T8" fmla="*/ 266 w 275"/>
                      <a:gd name="T9" fmla="*/ 160 h 244"/>
                    </a:gdLst>
                    <a:ahLst/>
                    <a:cxnLst>
                      <a:cxn ang="0">
                        <a:pos x="T0" y="T1"/>
                      </a:cxn>
                      <a:cxn ang="0">
                        <a:pos x="T2" y="T3"/>
                      </a:cxn>
                      <a:cxn ang="0">
                        <a:pos x="T4" y="T5"/>
                      </a:cxn>
                      <a:cxn ang="0">
                        <a:pos x="T6" y="T7"/>
                      </a:cxn>
                      <a:cxn ang="0">
                        <a:pos x="T8" y="T9"/>
                      </a:cxn>
                    </a:cxnLst>
                    <a:rect l="0" t="0" r="r" b="b"/>
                    <a:pathLst>
                      <a:path w="275" h="244">
                        <a:moveTo>
                          <a:pt x="266" y="160"/>
                        </a:moveTo>
                        <a:cubicBezTo>
                          <a:pt x="266" y="160"/>
                          <a:pt x="275" y="66"/>
                          <a:pt x="213" y="48"/>
                        </a:cubicBezTo>
                        <a:cubicBezTo>
                          <a:pt x="167" y="36"/>
                          <a:pt x="51" y="0"/>
                          <a:pt x="7" y="87"/>
                        </a:cubicBezTo>
                        <a:cubicBezTo>
                          <a:pt x="0" y="184"/>
                          <a:pt x="117" y="214"/>
                          <a:pt x="163" y="227"/>
                        </a:cubicBezTo>
                        <a:cubicBezTo>
                          <a:pt x="225" y="244"/>
                          <a:pt x="266" y="160"/>
                          <a:pt x="266" y="160"/>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51" name="Freeform 29">
                    <a:extLst>
                      <a:ext uri="{FF2B5EF4-FFF2-40B4-BE49-F238E27FC236}">
                        <a16:creationId xmlns="" xmlns:a16="http://schemas.microsoft.com/office/drawing/2014/main" id="{8B849D13-99B4-9A48-BDE3-A24B9E6F3477}"/>
                      </a:ext>
                    </a:extLst>
                  </p:cNvPr>
                  <p:cNvSpPr>
                    <a:spLocks/>
                  </p:cNvSpPr>
                  <p:nvPr/>
                </p:nvSpPr>
                <p:spPr bwMode="auto">
                  <a:xfrm>
                    <a:off x="2712106" y="3408476"/>
                    <a:ext cx="465279" cy="600437"/>
                  </a:xfrm>
                  <a:custGeom>
                    <a:avLst/>
                    <a:gdLst>
                      <a:gd name="T0" fmla="*/ 61 w 120"/>
                      <a:gd name="T1" fmla="*/ 0 h 155"/>
                      <a:gd name="T2" fmla="*/ 39 w 120"/>
                      <a:gd name="T3" fmla="*/ 2 h 155"/>
                      <a:gd name="T4" fmla="*/ 92 w 120"/>
                      <a:gd name="T5" fmla="*/ 92 h 155"/>
                      <a:gd name="T6" fmla="*/ 0 w 120"/>
                      <a:gd name="T7" fmla="*/ 142 h 155"/>
                      <a:gd name="T8" fmla="*/ 17 w 120"/>
                      <a:gd name="T9" fmla="*/ 155 h 155"/>
                      <a:gd name="T10" fmla="*/ 120 w 120"/>
                      <a:gd name="T11" fmla="*/ 100 h 155"/>
                      <a:gd name="T12" fmla="*/ 61 w 120"/>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20" h="155">
                        <a:moveTo>
                          <a:pt x="61" y="0"/>
                        </a:moveTo>
                        <a:cubicBezTo>
                          <a:pt x="54" y="0"/>
                          <a:pt x="46" y="0"/>
                          <a:pt x="39" y="2"/>
                        </a:cubicBezTo>
                        <a:cubicBezTo>
                          <a:pt x="92" y="92"/>
                          <a:pt x="92" y="92"/>
                          <a:pt x="92" y="92"/>
                        </a:cubicBezTo>
                        <a:cubicBezTo>
                          <a:pt x="0" y="142"/>
                          <a:pt x="0" y="142"/>
                          <a:pt x="0" y="142"/>
                        </a:cubicBezTo>
                        <a:cubicBezTo>
                          <a:pt x="5" y="146"/>
                          <a:pt x="11" y="151"/>
                          <a:pt x="17" y="155"/>
                        </a:cubicBezTo>
                        <a:cubicBezTo>
                          <a:pt x="120" y="100"/>
                          <a:pt x="120" y="100"/>
                          <a:pt x="120" y="100"/>
                        </a:cubicBezTo>
                        <a:lnTo>
                          <a:pt x="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52" name="Freeform 30">
                    <a:extLst>
                      <a:ext uri="{FF2B5EF4-FFF2-40B4-BE49-F238E27FC236}">
                        <a16:creationId xmlns="" xmlns:a16="http://schemas.microsoft.com/office/drawing/2014/main" id="{28140D96-F228-AB4A-8117-C54FE3EBE78A}"/>
                      </a:ext>
                    </a:extLst>
                  </p:cNvPr>
                  <p:cNvSpPr>
                    <a:spLocks/>
                  </p:cNvSpPr>
                  <p:nvPr/>
                </p:nvSpPr>
                <p:spPr bwMode="auto">
                  <a:xfrm>
                    <a:off x="2840087" y="3408476"/>
                    <a:ext cx="550202" cy="685360"/>
                  </a:xfrm>
                  <a:custGeom>
                    <a:avLst/>
                    <a:gdLst>
                      <a:gd name="T0" fmla="*/ 142 w 142"/>
                      <a:gd name="T1" fmla="*/ 115 h 177"/>
                      <a:gd name="T2" fmla="*/ 76 w 142"/>
                      <a:gd name="T3" fmla="*/ 3 h 177"/>
                      <a:gd name="T4" fmla="*/ 46 w 142"/>
                      <a:gd name="T5" fmla="*/ 0 h 177"/>
                      <a:gd name="T6" fmla="*/ 109 w 142"/>
                      <a:gd name="T7" fmla="*/ 106 h 177"/>
                      <a:gd name="T8" fmla="*/ 0 w 142"/>
                      <a:gd name="T9" fmla="*/ 164 h 177"/>
                      <a:gd name="T10" fmla="*/ 28 w 142"/>
                      <a:gd name="T11" fmla="*/ 177 h 177"/>
                      <a:gd name="T12" fmla="*/ 142 w 142"/>
                      <a:gd name="T13" fmla="*/ 115 h 177"/>
                    </a:gdLst>
                    <a:ahLst/>
                    <a:cxnLst>
                      <a:cxn ang="0">
                        <a:pos x="T0" y="T1"/>
                      </a:cxn>
                      <a:cxn ang="0">
                        <a:pos x="T2" y="T3"/>
                      </a:cxn>
                      <a:cxn ang="0">
                        <a:pos x="T4" y="T5"/>
                      </a:cxn>
                      <a:cxn ang="0">
                        <a:pos x="T6" y="T7"/>
                      </a:cxn>
                      <a:cxn ang="0">
                        <a:pos x="T8" y="T9"/>
                      </a:cxn>
                      <a:cxn ang="0">
                        <a:pos x="T10" y="T11"/>
                      </a:cxn>
                      <a:cxn ang="0">
                        <a:pos x="T12" y="T13"/>
                      </a:cxn>
                    </a:cxnLst>
                    <a:rect l="0" t="0" r="r" b="b"/>
                    <a:pathLst>
                      <a:path w="142" h="177">
                        <a:moveTo>
                          <a:pt x="142" y="115"/>
                        </a:moveTo>
                        <a:cubicBezTo>
                          <a:pt x="76" y="3"/>
                          <a:pt x="76" y="3"/>
                          <a:pt x="76" y="3"/>
                        </a:cubicBezTo>
                        <a:cubicBezTo>
                          <a:pt x="67" y="2"/>
                          <a:pt x="57" y="0"/>
                          <a:pt x="46" y="0"/>
                        </a:cubicBezTo>
                        <a:cubicBezTo>
                          <a:pt x="109" y="106"/>
                          <a:pt x="109" y="106"/>
                          <a:pt x="109" y="106"/>
                        </a:cubicBezTo>
                        <a:cubicBezTo>
                          <a:pt x="0" y="164"/>
                          <a:pt x="0" y="164"/>
                          <a:pt x="0" y="164"/>
                        </a:cubicBezTo>
                        <a:cubicBezTo>
                          <a:pt x="9" y="169"/>
                          <a:pt x="18" y="173"/>
                          <a:pt x="28" y="177"/>
                        </a:cubicBezTo>
                        <a:lnTo>
                          <a:pt x="142"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53" name="Freeform 31">
                    <a:extLst>
                      <a:ext uri="{FF2B5EF4-FFF2-40B4-BE49-F238E27FC236}">
                        <a16:creationId xmlns="" xmlns:a16="http://schemas.microsoft.com/office/drawing/2014/main" id="{7A58CD65-DC61-2D44-A2A4-C8BC64F0ABD1}"/>
                      </a:ext>
                    </a:extLst>
                  </p:cNvPr>
                  <p:cNvSpPr>
                    <a:spLocks/>
                  </p:cNvSpPr>
                  <p:nvPr/>
                </p:nvSpPr>
                <p:spPr bwMode="auto">
                  <a:xfrm>
                    <a:off x="5432015" y="3756538"/>
                    <a:ext cx="607614" cy="582496"/>
                  </a:xfrm>
                  <a:custGeom>
                    <a:avLst/>
                    <a:gdLst>
                      <a:gd name="T0" fmla="*/ 0 w 157"/>
                      <a:gd name="T1" fmla="*/ 150 h 150"/>
                      <a:gd name="T2" fmla="*/ 131 w 157"/>
                      <a:gd name="T3" fmla="*/ 0 h 150"/>
                      <a:gd name="T4" fmla="*/ 144 w 157"/>
                      <a:gd name="T5" fmla="*/ 14 h 150"/>
                      <a:gd name="T6" fmla="*/ 157 w 157"/>
                      <a:gd name="T7" fmla="*/ 27 h 150"/>
                      <a:gd name="T8" fmla="*/ 0 w 157"/>
                      <a:gd name="T9" fmla="*/ 150 h 150"/>
                    </a:gdLst>
                    <a:ahLst/>
                    <a:cxnLst>
                      <a:cxn ang="0">
                        <a:pos x="T0" y="T1"/>
                      </a:cxn>
                      <a:cxn ang="0">
                        <a:pos x="T2" y="T3"/>
                      </a:cxn>
                      <a:cxn ang="0">
                        <a:pos x="T4" y="T5"/>
                      </a:cxn>
                      <a:cxn ang="0">
                        <a:pos x="T6" y="T7"/>
                      </a:cxn>
                      <a:cxn ang="0">
                        <a:pos x="T8" y="T9"/>
                      </a:cxn>
                    </a:cxnLst>
                    <a:rect l="0" t="0" r="r" b="b"/>
                    <a:pathLst>
                      <a:path w="157" h="150">
                        <a:moveTo>
                          <a:pt x="0" y="150"/>
                        </a:moveTo>
                        <a:cubicBezTo>
                          <a:pt x="47" y="80"/>
                          <a:pt x="131" y="0"/>
                          <a:pt x="131" y="0"/>
                        </a:cubicBezTo>
                        <a:cubicBezTo>
                          <a:pt x="144" y="14"/>
                          <a:pt x="144" y="14"/>
                          <a:pt x="144" y="14"/>
                        </a:cubicBezTo>
                        <a:cubicBezTo>
                          <a:pt x="157" y="27"/>
                          <a:pt x="157" y="27"/>
                          <a:pt x="157" y="27"/>
                        </a:cubicBezTo>
                        <a:cubicBezTo>
                          <a:pt x="157" y="27"/>
                          <a:pt x="73" y="107"/>
                          <a:pt x="0" y="150"/>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54" name="Freeform 32">
                    <a:extLst>
                      <a:ext uri="{FF2B5EF4-FFF2-40B4-BE49-F238E27FC236}">
                        <a16:creationId xmlns="" xmlns:a16="http://schemas.microsoft.com/office/drawing/2014/main" id="{C4EE60CB-D789-8D4E-8A26-8D0C70A0D676}"/>
                      </a:ext>
                    </a:extLst>
                  </p:cNvPr>
                  <p:cNvSpPr>
                    <a:spLocks/>
                  </p:cNvSpPr>
                  <p:nvPr/>
                </p:nvSpPr>
                <p:spPr bwMode="auto">
                  <a:xfrm>
                    <a:off x="5885333" y="3199160"/>
                    <a:ext cx="739184" cy="716458"/>
                  </a:xfrm>
                  <a:custGeom>
                    <a:avLst/>
                    <a:gdLst>
                      <a:gd name="T0" fmla="*/ 20 w 191"/>
                      <a:gd name="T1" fmla="*/ 164 h 185"/>
                      <a:gd name="T2" fmla="*/ 9 w 191"/>
                      <a:gd name="T3" fmla="*/ 138 h 185"/>
                      <a:gd name="T4" fmla="*/ 155 w 191"/>
                      <a:gd name="T5" fmla="*/ 0 h 185"/>
                      <a:gd name="T6" fmla="*/ 191 w 191"/>
                      <a:gd name="T7" fmla="*/ 38 h 185"/>
                      <a:gd name="T8" fmla="*/ 45 w 191"/>
                      <a:gd name="T9" fmla="*/ 177 h 185"/>
                      <a:gd name="T10" fmla="*/ 20 w 191"/>
                      <a:gd name="T11" fmla="*/ 164 h 185"/>
                    </a:gdLst>
                    <a:ahLst/>
                    <a:cxnLst>
                      <a:cxn ang="0">
                        <a:pos x="T0" y="T1"/>
                      </a:cxn>
                      <a:cxn ang="0">
                        <a:pos x="T2" y="T3"/>
                      </a:cxn>
                      <a:cxn ang="0">
                        <a:pos x="T4" y="T5"/>
                      </a:cxn>
                      <a:cxn ang="0">
                        <a:pos x="T6" y="T7"/>
                      </a:cxn>
                      <a:cxn ang="0">
                        <a:pos x="T8" y="T9"/>
                      </a:cxn>
                      <a:cxn ang="0">
                        <a:pos x="T10" y="T11"/>
                      </a:cxn>
                    </a:cxnLst>
                    <a:rect l="0" t="0" r="r" b="b"/>
                    <a:pathLst>
                      <a:path w="191" h="185">
                        <a:moveTo>
                          <a:pt x="20" y="164"/>
                        </a:moveTo>
                        <a:cubicBezTo>
                          <a:pt x="20" y="164"/>
                          <a:pt x="0" y="147"/>
                          <a:pt x="9" y="138"/>
                        </a:cubicBezTo>
                        <a:cubicBezTo>
                          <a:pt x="155" y="0"/>
                          <a:pt x="155" y="0"/>
                          <a:pt x="155" y="0"/>
                        </a:cubicBezTo>
                        <a:cubicBezTo>
                          <a:pt x="191" y="38"/>
                          <a:pt x="191" y="38"/>
                          <a:pt x="191" y="38"/>
                        </a:cubicBezTo>
                        <a:cubicBezTo>
                          <a:pt x="45" y="177"/>
                          <a:pt x="45" y="177"/>
                          <a:pt x="45" y="177"/>
                        </a:cubicBezTo>
                        <a:cubicBezTo>
                          <a:pt x="37" y="185"/>
                          <a:pt x="20" y="164"/>
                          <a:pt x="20" y="16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55" name="Freeform 33">
                    <a:extLst>
                      <a:ext uri="{FF2B5EF4-FFF2-40B4-BE49-F238E27FC236}">
                        <a16:creationId xmlns="" xmlns:a16="http://schemas.microsoft.com/office/drawing/2014/main" id="{F7E98654-AD21-1949-93F5-6DC6900A0246}"/>
                      </a:ext>
                    </a:extLst>
                  </p:cNvPr>
                  <p:cNvSpPr>
                    <a:spLocks/>
                  </p:cNvSpPr>
                  <p:nvPr/>
                </p:nvSpPr>
                <p:spPr bwMode="auto">
                  <a:xfrm>
                    <a:off x="6276455" y="2733881"/>
                    <a:ext cx="836067" cy="813341"/>
                  </a:xfrm>
                  <a:custGeom>
                    <a:avLst/>
                    <a:gdLst>
                      <a:gd name="T0" fmla="*/ 699 w 699"/>
                      <a:gd name="T1" fmla="*/ 126 h 680"/>
                      <a:gd name="T2" fmla="*/ 580 w 699"/>
                      <a:gd name="T3" fmla="*/ 0 h 680"/>
                      <a:gd name="T4" fmla="*/ 0 w 699"/>
                      <a:gd name="T5" fmla="*/ 554 h 680"/>
                      <a:gd name="T6" fmla="*/ 116 w 699"/>
                      <a:gd name="T7" fmla="*/ 680 h 680"/>
                      <a:gd name="T8" fmla="*/ 699 w 699"/>
                      <a:gd name="T9" fmla="*/ 126 h 680"/>
                    </a:gdLst>
                    <a:ahLst/>
                    <a:cxnLst>
                      <a:cxn ang="0">
                        <a:pos x="T0" y="T1"/>
                      </a:cxn>
                      <a:cxn ang="0">
                        <a:pos x="T2" y="T3"/>
                      </a:cxn>
                      <a:cxn ang="0">
                        <a:pos x="T4" y="T5"/>
                      </a:cxn>
                      <a:cxn ang="0">
                        <a:pos x="T6" y="T7"/>
                      </a:cxn>
                      <a:cxn ang="0">
                        <a:pos x="T8" y="T9"/>
                      </a:cxn>
                    </a:cxnLst>
                    <a:rect l="0" t="0" r="r" b="b"/>
                    <a:pathLst>
                      <a:path w="699" h="680">
                        <a:moveTo>
                          <a:pt x="699" y="126"/>
                        </a:moveTo>
                        <a:lnTo>
                          <a:pt x="580" y="0"/>
                        </a:lnTo>
                        <a:lnTo>
                          <a:pt x="0" y="554"/>
                        </a:lnTo>
                        <a:lnTo>
                          <a:pt x="116" y="680"/>
                        </a:lnTo>
                        <a:lnTo>
                          <a:pt x="699" y="126"/>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56" name="Freeform 34">
                    <a:extLst>
                      <a:ext uri="{FF2B5EF4-FFF2-40B4-BE49-F238E27FC236}">
                        <a16:creationId xmlns="" xmlns:a16="http://schemas.microsoft.com/office/drawing/2014/main" id="{BD615685-439A-A14D-8B23-9E1DA927009A}"/>
                      </a:ext>
                    </a:extLst>
                  </p:cNvPr>
                  <p:cNvSpPr>
                    <a:spLocks/>
                  </p:cNvSpPr>
                  <p:nvPr/>
                </p:nvSpPr>
                <p:spPr bwMode="auto">
                  <a:xfrm>
                    <a:off x="6729773" y="1830833"/>
                    <a:ext cx="1313307" cy="1306131"/>
                  </a:xfrm>
                  <a:custGeom>
                    <a:avLst/>
                    <a:gdLst>
                      <a:gd name="T0" fmla="*/ 58 w 339"/>
                      <a:gd name="T1" fmla="*/ 274 h 337"/>
                      <a:gd name="T2" fmla="*/ 53 w 339"/>
                      <a:gd name="T3" fmla="*/ 134 h 337"/>
                      <a:gd name="T4" fmla="*/ 280 w 339"/>
                      <a:gd name="T5" fmla="*/ 63 h 337"/>
                      <a:gd name="T6" fmla="*/ 198 w 339"/>
                      <a:gd name="T7" fmla="*/ 287 h 337"/>
                      <a:gd name="T8" fmla="*/ 58 w 339"/>
                      <a:gd name="T9" fmla="*/ 274 h 337"/>
                    </a:gdLst>
                    <a:ahLst/>
                    <a:cxnLst>
                      <a:cxn ang="0">
                        <a:pos x="T0" y="T1"/>
                      </a:cxn>
                      <a:cxn ang="0">
                        <a:pos x="T2" y="T3"/>
                      </a:cxn>
                      <a:cxn ang="0">
                        <a:pos x="T4" y="T5"/>
                      </a:cxn>
                      <a:cxn ang="0">
                        <a:pos x="T6" y="T7"/>
                      </a:cxn>
                      <a:cxn ang="0">
                        <a:pos x="T8" y="T9"/>
                      </a:cxn>
                    </a:cxnLst>
                    <a:rect l="0" t="0" r="r" b="b"/>
                    <a:pathLst>
                      <a:path w="339" h="337">
                        <a:moveTo>
                          <a:pt x="58" y="274"/>
                        </a:moveTo>
                        <a:cubicBezTo>
                          <a:pt x="58" y="274"/>
                          <a:pt x="0" y="184"/>
                          <a:pt x="53" y="134"/>
                        </a:cubicBezTo>
                        <a:cubicBezTo>
                          <a:pt x="92" y="97"/>
                          <a:pt x="190" y="0"/>
                          <a:pt x="280" y="63"/>
                        </a:cubicBezTo>
                        <a:cubicBezTo>
                          <a:pt x="339" y="157"/>
                          <a:pt x="237" y="249"/>
                          <a:pt x="198" y="287"/>
                        </a:cubicBezTo>
                        <a:cubicBezTo>
                          <a:pt x="145" y="337"/>
                          <a:pt x="58" y="274"/>
                          <a:pt x="58" y="274"/>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57" name="Freeform 35">
                    <a:extLst>
                      <a:ext uri="{FF2B5EF4-FFF2-40B4-BE49-F238E27FC236}">
                        <a16:creationId xmlns="" xmlns:a16="http://schemas.microsoft.com/office/drawing/2014/main" id="{61D2139F-6C27-7343-BBC3-71AC99575A7B}"/>
                      </a:ext>
                    </a:extLst>
                  </p:cNvPr>
                  <p:cNvSpPr>
                    <a:spLocks/>
                  </p:cNvSpPr>
                  <p:nvPr/>
                </p:nvSpPr>
                <p:spPr bwMode="auto">
                  <a:xfrm>
                    <a:off x="7295524" y="2019815"/>
                    <a:ext cx="553790" cy="551398"/>
                  </a:xfrm>
                  <a:custGeom>
                    <a:avLst/>
                    <a:gdLst>
                      <a:gd name="T0" fmla="*/ 6 w 143"/>
                      <a:gd name="T1" fmla="*/ 10 h 142"/>
                      <a:gd name="T2" fmla="*/ 29 w 143"/>
                      <a:gd name="T3" fmla="*/ 0 h 142"/>
                      <a:gd name="T4" fmla="*/ 23 w 143"/>
                      <a:gd name="T5" fmla="*/ 119 h 142"/>
                      <a:gd name="T6" fmla="*/ 143 w 143"/>
                      <a:gd name="T7" fmla="*/ 120 h 142"/>
                      <a:gd name="T8" fmla="*/ 132 w 143"/>
                      <a:gd name="T9" fmla="*/ 142 h 142"/>
                      <a:gd name="T10" fmla="*/ 0 w 143"/>
                      <a:gd name="T11" fmla="*/ 141 h 142"/>
                      <a:gd name="T12" fmla="*/ 6 w 143"/>
                      <a:gd name="T13" fmla="*/ 10 h 142"/>
                    </a:gdLst>
                    <a:ahLst/>
                    <a:cxnLst>
                      <a:cxn ang="0">
                        <a:pos x="T0" y="T1"/>
                      </a:cxn>
                      <a:cxn ang="0">
                        <a:pos x="T2" y="T3"/>
                      </a:cxn>
                      <a:cxn ang="0">
                        <a:pos x="T4" y="T5"/>
                      </a:cxn>
                      <a:cxn ang="0">
                        <a:pos x="T6" y="T7"/>
                      </a:cxn>
                      <a:cxn ang="0">
                        <a:pos x="T8" y="T9"/>
                      </a:cxn>
                      <a:cxn ang="0">
                        <a:pos x="T10" y="T11"/>
                      </a:cxn>
                      <a:cxn ang="0">
                        <a:pos x="T12" y="T13"/>
                      </a:cxn>
                    </a:cxnLst>
                    <a:rect l="0" t="0" r="r" b="b"/>
                    <a:pathLst>
                      <a:path w="143" h="142">
                        <a:moveTo>
                          <a:pt x="6" y="10"/>
                        </a:moveTo>
                        <a:cubicBezTo>
                          <a:pt x="14" y="6"/>
                          <a:pt x="21" y="3"/>
                          <a:pt x="29" y="0"/>
                        </a:cubicBezTo>
                        <a:cubicBezTo>
                          <a:pt x="23" y="119"/>
                          <a:pt x="23" y="119"/>
                          <a:pt x="23" y="119"/>
                        </a:cubicBezTo>
                        <a:cubicBezTo>
                          <a:pt x="143" y="120"/>
                          <a:pt x="143" y="120"/>
                          <a:pt x="143" y="120"/>
                        </a:cubicBezTo>
                        <a:cubicBezTo>
                          <a:pt x="140" y="128"/>
                          <a:pt x="136" y="135"/>
                          <a:pt x="132" y="142"/>
                        </a:cubicBezTo>
                        <a:cubicBezTo>
                          <a:pt x="0" y="141"/>
                          <a:pt x="0" y="141"/>
                          <a:pt x="0" y="14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58" name="Freeform 36">
                    <a:extLst>
                      <a:ext uri="{FF2B5EF4-FFF2-40B4-BE49-F238E27FC236}">
                        <a16:creationId xmlns="" xmlns:a16="http://schemas.microsoft.com/office/drawing/2014/main" id="{9DBE8F42-191C-1949-A19D-FE20D6D46616}"/>
                      </a:ext>
                    </a:extLst>
                  </p:cNvPr>
                  <p:cNvSpPr>
                    <a:spLocks/>
                  </p:cNvSpPr>
                  <p:nvPr/>
                </p:nvSpPr>
                <p:spPr bwMode="auto">
                  <a:xfrm>
                    <a:off x="7112522" y="2097561"/>
                    <a:ext cx="651869" cy="648281"/>
                  </a:xfrm>
                  <a:custGeom>
                    <a:avLst/>
                    <a:gdLst>
                      <a:gd name="T0" fmla="*/ 0 w 168"/>
                      <a:gd name="T1" fmla="*/ 166 h 167"/>
                      <a:gd name="T2" fmla="*/ 6 w 168"/>
                      <a:gd name="T3" fmla="*/ 19 h 167"/>
                      <a:gd name="T4" fmla="*/ 35 w 168"/>
                      <a:gd name="T5" fmla="*/ 0 h 167"/>
                      <a:gd name="T6" fmla="*/ 28 w 168"/>
                      <a:gd name="T7" fmla="*/ 139 h 167"/>
                      <a:gd name="T8" fmla="*/ 168 w 168"/>
                      <a:gd name="T9" fmla="*/ 140 h 167"/>
                      <a:gd name="T10" fmla="*/ 147 w 168"/>
                      <a:gd name="T11" fmla="*/ 167 h 167"/>
                      <a:gd name="T12" fmla="*/ 0 w 168"/>
                      <a:gd name="T13" fmla="*/ 166 h 167"/>
                    </a:gdLst>
                    <a:ahLst/>
                    <a:cxnLst>
                      <a:cxn ang="0">
                        <a:pos x="T0" y="T1"/>
                      </a:cxn>
                      <a:cxn ang="0">
                        <a:pos x="T2" y="T3"/>
                      </a:cxn>
                      <a:cxn ang="0">
                        <a:pos x="T4" y="T5"/>
                      </a:cxn>
                      <a:cxn ang="0">
                        <a:pos x="T6" y="T7"/>
                      </a:cxn>
                      <a:cxn ang="0">
                        <a:pos x="T8" y="T9"/>
                      </a:cxn>
                      <a:cxn ang="0">
                        <a:pos x="T10" y="T11"/>
                      </a:cxn>
                      <a:cxn ang="0">
                        <a:pos x="T12" y="T13"/>
                      </a:cxn>
                    </a:cxnLst>
                    <a:rect l="0" t="0" r="r" b="b"/>
                    <a:pathLst>
                      <a:path w="168" h="167">
                        <a:moveTo>
                          <a:pt x="0" y="166"/>
                        </a:moveTo>
                        <a:cubicBezTo>
                          <a:pt x="6" y="19"/>
                          <a:pt x="6" y="19"/>
                          <a:pt x="6" y="19"/>
                        </a:cubicBezTo>
                        <a:cubicBezTo>
                          <a:pt x="15" y="12"/>
                          <a:pt x="25" y="6"/>
                          <a:pt x="35" y="0"/>
                        </a:cubicBezTo>
                        <a:cubicBezTo>
                          <a:pt x="28" y="139"/>
                          <a:pt x="28" y="139"/>
                          <a:pt x="28" y="139"/>
                        </a:cubicBezTo>
                        <a:cubicBezTo>
                          <a:pt x="168" y="140"/>
                          <a:pt x="168" y="140"/>
                          <a:pt x="168" y="140"/>
                        </a:cubicBezTo>
                        <a:cubicBezTo>
                          <a:pt x="162" y="150"/>
                          <a:pt x="155" y="159"/>
                          <a:pt x="147" y="167"/>
                        </a:cubicBezTo>
                        <a:lnTo>
                          <a:pt x="0"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59" name="Freeform 37">
                    <a:extLst>
                      <a:ext uri="{FF2B5EF4-FFF2-40B4-BE49-F238E27FC236}">
                        <a16:creationId xmlns="" xmlns:a16="http://schemas.microsoft.com/office/drawing/2014/main" id="{6A3AA781-F264-A94E-A42E-5B7EFA97BFA6}"/>
                      </a:ext>
                    </a:extLst>
                  </p:cNvPr>
                  <p:cNvSpPr>
                    <a:spLocks/>
                  </p:cNvSpPr>
                  <p:nvPr/>
                </p:nvSpPr>
                <p:spPr bwMode="auto">
                  <a:xfrm>
                    <a:off x="4997834" y="4761254"/>
                    <a:ext cx="832479" cy="2096746"/>
                  </a:xfrm>
                  <a:custGeom>
                    <a:avLst/>
                    <a:gdLst>
                      <a:gd name="T0" fmla="*/ 696 w 696"/>
                      <a:gd name="T1" fmla="*/ 434 h 1753"/>
                      <a:gd name="T2" fmla="*/ 346 w 696"/>
                      <a:gd name="T3" fmla="*/ 0 h 1753"/>
                      <a:gd name="T4" fmla="*/ 0 w 696"/>
                      <a:gd name="T5" fmla="*/ 434 h 1753"/>
                      <a:gd name="T6" fmla="*/ 172 w 696"/>
                      <a:gd name="T7" fmla="*/ 434 h 1753"/>
                      <a:gd name="T8" fmla="*/ 172 w 696"/>
                      <a:gd name="T9" fmla="*/ 1753 h 1753"/>
                      <a:gd name="T10" fmla="*/ 521 w 696"/>
                      <a:gd name="T11" fmla="*/ 1753 h 1753"/>
                      <a:gd name="T12" fmla="*/ 521 w 696"/>
                      <a:gd name="T13" fmla="*/ 434 h 1753"/>
                      <a:gd name="T14" fmla="*/ 696 w 696"/>
                      <a:gd name="T15" fmla="*/ 434 h 17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6" h="1753">
                        <a:moveTo>
                          <a:pt x="696" y="434"/>
                        </a:moveTo>
                        <a:lnTo>
                          <a:pt x="346" y="0"/>
                        </a:lnTo>
                        <a:lnTo>
                          <a:pt x="0" y="434"/>
                        </a:lnTo>
                        <a:lnTo>
                          <a:pt x="172" y="434"/>
                        </a:lnTo>
                        <a:lnTo>
                          <a:pt x="172" y="1753"/>
                        </a:lnTo>
                        <a:lnTo>
                          <a:pt x="521" y="1753"/>
                        </a:lnTo>
                        <a:lnTo>
                          <a:pt x="521" y="434"/>
                        </a:lnTo>
                        <a:lnTo>
                          <a:pt x="696" y="434"/>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60" name="Freeform 38">
                    <a:extLst>
                      <a:ext uri="{FF2B5EF4-FFF2-40B4-BE49-F238E27FC236}">
                        <a16:creationId xmlns="" xmlns:a16="http://schemas.microsoft.com/office/drawing/2014/main" id="{F2B78A27-217E-5442-80C7-B1A1B149E21E}"/>
                      </a:ext>
                    </a:extLst>
                  </p:cNvPr>
                  <p:cNvSpPr>
                    <a:spLocks/>
                  </p:cNvSpPr>
                  <p:nvPr/>
                </p:nvSpPr>
                <p:spPr bwMode="auto">
                  <a:xfrm>
                    <a:off x="5722665" y="5276769"/>
                    <a:ext cx="626751" cy="1577643"/>
                  </a:xfrm>
                  <a:custGeom>
                    <a:avLst/>
                    <a:gdLst>
                      <a:gd name="T0" fmla="*/ 524 w 524"/>
                      <a:gd name="T1" fmla="*/ 330 h 1319"/>
                      <a:gd name="T2" fmla="*/ 262 w 524"/>
                      <a:gd name="T3" fmla="*/ 0 h 1319"/>
                      <a:gd name="T4" fmla="*/ 0 w 524"/>
                      <a:gd name="T5" fmla="*/ 330 h 1319"/>
                      <a:gd name="T6" fmla="*/ 132 w 524"/>
                      <a:gd name="T7" fmla="*/ 330 h 1319"/>
                      <a:gd name="T8" fmla="*/ 132 w 524"/>
                      <a:gd name="T9" fmla="*/ 1319 h 1319"/>
                      <a:gd name="T10" fmla="*/ 395 w 524"/>
                      <a:gd name="T11" fmla="*/ 1319 h 1319"/>
                      <a:gd name="T12" fmla="*/ 395 w 524"/>
                      <a:gd name="T13" fmla="*/ 330 h 1319"/>
                      <a:gd name="T14" fmla="*/ 524 w 524"/>
                      <a:gd name="T15" fmla="*/ 330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524" y="330"/>
                        </a:moveTo>
                        <a:lnTo>
                          <a:pt x="262" y="0"/>
                        </a:lnTo>
                        <a:lnTo>
                          <a:pt x="0" y="330"/>
                        </a:lnTo>
                        <a:lnTo>
                          <a:pt x="132" y="330"/>
                        </a:lnTo>
                        <a:lnTo>
                          <a:pt x="132" y="1319"/>
                        </a:lnTo>
                        <a:lnTo>
                          <a:pt x="395" y="1319"/>
                        </a:lnTo>
                        <a:lnTo>
                          <a:pt x="395" y="330"/>
                        </a:lnTo>
                        <a:lnTo>
                          <a:pt x="524" y="330"/>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61" name="Freeform 39">
                    <a:extLst>
                      <a:ext uri="{FF2B5EF4-FFF2-40B4-BE49-F238E27FC236}">
                        <a16:creationId xmlns="" xmlns:a16="http://schemas.microsoft.com/office/drawing/2014/main" id="{AE52360E-AE86-BE47-9756-133732907B3F}"/>
                      </a:ext>
                    </a:extLst>
                  </p:cNvPr>
                  <p:cNvSpPr>
                    <a:spLocks/>
                  </p:cNvSpPr>
                  <p:nvPr/>
                </p:nvSpPr>
                <p:spPr bwMode="auto">
                  <a:xfrm>
                    <a:off x="4475143" y="5280357"/>
                    <a:ext cx="626751" cy="1577643"/>
                  </a:xfrm>
                  <a:custGeom>
                    <a:avLst/>
                    <a:gdLst>
                      <a:gd name="T0" fmla="*/ 0 w 524"/>
                      <a:gd name="T1" fmla="*/ 327 h 1319"/>
                      <a:gd name="T2" fmla="*/ 262 w 524"/>
                      <a:gd name="T3" fmla="*/ 0 h 1319"/>
                      <a:gd name="T4" fmla="*/ 524 w 524"/>
                      <a:gd name="T5" fmla="*/ 327 h 1319"/>
                      <a:gd name="T6" fmla="*/ 395 w 524"/>
                      <a:gd name="T7" fmla="*/ 327 h 1319"/>
                      <a:gd name="T8" fmla="*/ 395 w 524"/>
                      <a:gd name="T9" fmla="*/ 1319 h 1319"/>
                      <a:gd name="T10" fmla="*/ 132 w 524"/>
                      <a:gd name="T11" fmla="*/ 1319 h 1319"/>
                      <a:gd name="T12" fmla="*/ 132 w 524"/>
                      <a:gd name="T13" fmla="*/ 327 h 1319"/>
                      <a:gd name="T14" fmla="*/ 0 w 524"/>
                      <a:gd name="T15" fmla="*/ 327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0" y="327"/>
                        </a:moveTo>
                        <a:lnTo>
                          <a:pt x="262" y="0"/>
                        </a:lnTo>
                        <a:lnTo>
                          <a:pt x="524" y="327"/>
                        </a:lnTo>
                        <a:lnTo>
                          <a:pt x="395" y="327"/>
                        </a:lnTo>
                        <a:lnTo>
                          <a:pt x="395" y="1319"/>
                        </a:lnTo>
                        <a:lnTo>
                          <a:pt x="132" y="1319"/>
                        </a:lnTo>
                        <a:lnTo>
                          <a:pt x="132" y="327"/>
                        </a:lnTo>
                        <a:lnTo>
                          <a:pt x="0" y="327"/>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62" name="Freeform 40">
                    <a:extLst>
                      <a:ext uri="{FF2B5EF4-FFF2-40B4-BE49-F238E27FC236}">
                        <a16:creationId xmlns="" xmlns:a16="http://schemas.microsoft.com/office/drawing/2014/main" id="{064C7E0B-CEEF-9449-93B4-4D810123F58F}"/>
                      </a:ext>
                    </a:extLst>
                  </p:cNvPr>
                  <p:cNvSpPr>
                    <a:spLocks/>
                  </p:cNvSpPr>
                  <p:nvPr/>
                </p:nvSpPr>
                <p:spPr bwMode="auto">
                  <a:xfrm>
                    <a:off x="5989393" y="3900069"/>
                    <a:ext cx="1794135" cy="2957931"/>
                  </a:xfrm>
                  <a:custGeom>
                    <a:avLst/>
                    <a:gdLst>
                      <a:gd name="T0" fmla="*/ 352 w 463"/>
                      <a:gd name="T1" fmla="*/ 566 h 763"/>
                      <a:gd name="T2" fmla="*/ 397 w 463"/>
                      <a:gd name="T3" fmla="*/ 180 h 763"/>
                      <a:gd name="T4" fmla="*/ 114 w 463"/>
                      <a:gd name="T5" fmla="*/ 65 h 763"/>
                      <a:gd name="T6" fmla="*/ 148 w 463"/>
                      <a:gd name="T7" fmla="*/ 122 h 763"/>
                      <a:gd name="T8" fmla="*/ 48 w 463"/>
                      <a:gd name="T9" fmla="*/ 225 h 763"/>
                      <a:gd name="T10" fmla="*/ 48 w 463"/>
                      <a:gd name="T11" fmla="*/ 305 h 763"/>
                      <a:gd name="T12" fmla="*/ 161 w 463"/>
                      <a:gd name="T13" fmla="*/ 278 h 763"/>
                      <a:gd name="T14" fmla="*/ 184 w 463"/>
                      <a:gd name="T15" fmla="*/ 271 h 763"/>
                      <a:gd name="T16" fmla="*/ 184 w 463"/>
                      <a:gd name="T17" fmla="*/ 271 h 763"/>
                      <a:gd name="T18" fmla="*/ 194 w 463"/>
                      <a:gd name="T19" fmla="*/ 273 h 763"/>
                      <a:gd name="T20" fmla="*/ 207 w 463"/>
                      <a:gd name="T21" fmla="*/ 286 h 763"/>
                      <a:gd name="T22" fmla="*/ 151 w 463"/>
                      <a:gd name="T23" fmla="*/ 417 h 763"/>
                      <a:gd name="T24" fmla="*/ 92 w 463"/>
                      <a:gd name="T25" fmla="*/ 582 h 763"/>
                      <a:gd name="T26" fmla="*/ 0 w 463"/>
                      <a:gd name="T27" fmla="*/ 763 h 763"/>
                      <a:gd name="T28" fmla="*/ 92 w 463"/>
                      <a:gd name="T29" fmla="*/ 763 h 763"/>
                      <a:gd name="T30" fmla="*/ 111 w 463"/>
                      <a:gd name="T31" fmla="*/ 763 h 763"/>
                      <a:gd name="T32" fmla="*/ 232 w 463"/>
                      <a:gd name="T33" fmla="*/ 763 h 763"/>
                      <a:gd name="T34" fmla="*/ 463 w 463"/>
                      <a:gd name="T35" fmla="*/ 763 h 763"/>
                      <a:gd name="T36" fmla="*/ 352 w 463"/>
                      <a:gd name="T37" fmla="*/ 56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3" h="763">
                        <a:moveTo>
                          <a:pt x="352" y="566"/>
                        </a:moveTo>
                        <a:cubicBezTo>
                          <a:pt x="293" y="514"/>
                          <a:pt x="440" y="322"/>
                          <a:pt x="397" y="180"/>
                        </a:cubicBezTo>
                        <a:cubicBezTo>
                          <a:pt x="342" y="0"/>
                          <a:pt x="109" y="31"/>
                          <a:pt x="114" y="65"/>
                        </a:cubicBezTo>
                        <a:cubicBezTo>
                          <a:pt x="116" y="79"/>
                          <a:pt x="148" y="122"/>
                          <a:pt x="148" y="122"/>
                        </a:cubicBezTo>
                        <a:cubicBezTo>
                          <a:pt x="148" y="122"/>
                          <a:pt x="80" y="185"/>
                          <a:pt x="48" y="225"/>
                        </a:cubicBezTo>
                        <a:cubicBezTo>
                          <a:pt x="28" y="250"/>
                          <a:pt x="8" y="280"/>
                          <a:pt x="48" y="305"/>
                        </a:cubicBezTo>
                        <a:cubicBezTo>
                          <a:pt x="97" y="336"/>
                          <a:pt x="118" y="306"/>
                          <a:pt x="161" y="278"/>
                        </a:cubicBezTo>
                        <a:cubicBezTo>
                          <a:pt x="170" y="273"/>
                          <a:pt x="177" y="271"/>
                          <a:pt x="184" y="271"/>
                        </a:cubicBezTo>
                        <a:cubicBezTo>
                          <a:pt x="184" y="271"/>
                          <a:pt x="184" y="271"/>
                          <a:pt x="184" y="271"/>
                        </a:cubicBezTo>
                        <a:cubicBezTo>
                          <a:pt x="188" y="271"/>
                          <a:pt x="191" y="272"/>
                          <a:pt x="194" y="273"/>
                        </a:cubicBezTo>
                        <a:cubicBezTo>
                          <a:pt x="199" y="276"/>
                          <a:pt x="203" y="280"/>
                          <a:pt x="207" y="286"/>
                        </a:cubicBezTo>
                        <a:cubicBezTo>
                          <a:pt x="218" y="312"/>
                          <a:pt x="200" y="368"/>
                          <a:pt x="151" y="417"/>
                        </a:cubicBezTo>
                        <a:cubicBezTo>
                          <a:pt x="84" y="482"/>
                          <a:pt x="92" y="582"/>
                          <a:pt x="92" y="582"/>
                        </a:cubicBezTo>
                        <a:cubicBezTo>
                          <a:pt x="41" y="624"/>
                          <a:pt x="0" y="655"/>
                          <a:pt x="0" y="763"/>
                        </a:cubicBezTo>
                        <a:cubicBezTo>
                          <a:pt x="92" y="763"/>
                          <a:pt x="92" y="763"/>
                          <a:pt x="92" y="763"/>
                        </a:cubicBezTo>
                        <a:cubicBezTo>
                          <a:pt x="111" y="763"/>
                          <a:pt x="111" y="763"/>
                          <a:pt x="111" y="763"/>
                        </a:cubicBezTo>
                        <a:cubicBezTo>
                          <a:pt x="232" y="763"/>
                          <a:pt x="232" y="763"/>
                          <a:pt x="232" y="763"/>
                        </a:cubicBezTo>
                        <a:cubicBezTo>
                          <a:pt x="463" y="763"/>
                          <a:pt x="463" y="763"/>
                          <a:pt x="463" y="763"/>
                        </a:cubicBezTo>
                        <a:cubicBezTo>
                          <a:pt x="463" y="642"/>
                          <a:pt x="411" y="618"/>
                          <a:pt x="352" y="56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grpSp>
            <p:cxnSp>
              <p:nvCxnSpPr>
                <p:cNvPr id="367" name="Straight Arrow Connector 366"/>
                <p:cNvCxnSpPr>
                  <a:endCxn id="310" idx="2"/>
                </p:cNvCxnSpPr>
                <p:nvPr/>
              </p:nvCxnSpPr>
              <p:spPr>
                <a:xfrm flipH="1" flipV="1">
                  <a:off x="8299693" y="3519108"/>
                  <a:ext cx="19521" cy="1283036"/>
                </a:xfrm>
                <a:prstGeom prst="straightConnector1">
                  <a:avLst/>
                </a:prstGeom>
                <a:ln w="3175">
                  <a:solidFill>
                    <a:schemeClr val="tx2"/>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502" name="Elbow Connector 501"/>
              <p:cNvCxnSpPr/>
              <p:nvPr/>
            </p:nvCxnSpPr>
            <p:spPr>
              <a:xfrm>
                <a:off x="3630373" y="3937780"/>
                <a:ext cx="4688841" cy="864364"/>
              </a:xfrm>
              <a:prstGeom prst="bentConnector3">
                <a:avLst>
                  <a:gd name="adj1" fmla="val 26487"/>
                </a:avLst>
              </a:prstGeom>
              <a:ln w="3175">
                <a:solidFill>
                  <a:schemeClr val="tx2"/>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grpSp>
      </p:grpSp>
      <p:sp>
        <p:nvSpPr>
          <p:cNvPr id="129" name="Rounded Rectangular Callout 128"/>
          <p:cNvSpPr/>
          <p:nvPr/>
        </p:nvSpPr>
        <p:spPr>
          <a:xfrm>
            <a:off x="6222264" y="788509"/>
            <a:ext cx="957394" cy="222589"/>
          </a:xfrm>
          <a:prstGeom prst="wedgeRoundRectCallout">
            <a:avLst>
              <a:gd name="adj1" fmla="val -90485"/>
              <a:gd name="adj2" fmla="val 87479"/>
              <a:gd name="adj3" fmla="val 16667"/>
            </a:avLst>
          </a:prstGeom>
          <a:solidFill>
            <a:schemeClr val="bg1"/>
          </a:solidFill>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900" b="1" dirty="0" smtClean="0">
                <a:solidFill>
                  <a:schemeClr val="tx2"/>
                </a:solidFill>
              </a:rPr>
              <a:t>Sharing Data</a:t>
            </a:r>
            <a:endParaRPr lang="en-US" sz="900" b="1" dirty="0">
              <a:solidFill>
                <a:schemeClr val="tx2"/>
              </a:solidFill>
            </a:endParaRPr>
          </a:p>
        </p:txBody>
      </p:sp>
      <p:grpSp>
        <p:nvGrpSpPr>
          <p:cNvPr id="2" name="Group 1"/>
          <p:cNvGrpSpPr/>
          <p:nvPr/>
        </p:nvGrpSpPr>
        <p:grpSpPr>
          <a:xfrm>
            <a:off x="5553552" y="3317207"/>
            <a:ext cx="2454812" cy="1238801"/>
            <a:chOff x="5553552" y="3317207"/>
            <a:chExt cx="2454812" cy="1238801"/>
          </a:xfrm>
        </p:grpSpPr>
        <p:sp>
          <p:nvSpPr>
            <p:cNvPr id="365" name="Rectangle 364"/>
            <p:cNvSpPr/>
            <p:nvPr/>
          </p:nvSpPr>
          <p:spPr>
            <a:xfrm>
              <a:off x="5836529" y="3317207"/>
              <a:ext cx="2171835" cy="1238801"/>
            </a:xfrm>
            <a:prstGeom prst="rect">
              <a:avLst/>
            </a:prstGeom>
            <a:noFill/>
          </p:spPr>
          <p:txBody>
            <a:bodyPr wrap="square">
              <a:spAutoFit/>
            </a:bodyPr>
            <a:lstStyle/>
            <a:p>
              <a:pPr>
                <a:spcAft>
                  <a:spcPts val="300"/>
                </a:spcAft>
              </a:pPr>
              <a:r>
                <a:rPr lang="en-US" sz="1400" u="sng" dirty="0">
                  <a:solidFill>
                    <a:schemeClr val="tx2"/>
                  </a:solidFill>
                </a:rPr>
                <a:t>Data-Driven </a:t>
              </a:r>
              <a:r>
                <a:rPr lang="en-US" sz="1400" u="sng" dirty="0" smtClean="0">
                  <a:solidFill>
                    <a:schemeClr val="tx2"/>
                  </a:solidFill>
                </a:rPr>
                <a:t>Design</a:t>
              </a:r>
              <a:endParaRPr lang="en-US" sz="1100" dirty="0" smtClean="0">
                <a:solidFill>
                  <a:schemeClr val="tx2"/>
                </a:solidFill>
              </a:endParaRPr>
            </a:p>
            <a:p>
              <a:pPr marL="171450" indent="-171450">
                <a:spcBef>
                  <a:spcPts val="300"/>
                </a:spcBef>
                <a:spcAft>
                  <a:spcPts val="300"/>
                </a:spcAft>
                <a:buFont typeface="Arial" panose="020B0604020202020204" pitchFamily="34" charset="0"/>
                <a:buChar char="•"/>
              </a:pPr>
              <a:r>
                <a:rPr lang="en-US" sz="1200" b="1" dirty="0" smtClean="0">
                  <a:solidFill>
                    <a:schemeClr val="tx2"/>
                  </a:solidFill>
                </a:rPr>
                <a:t>Data Profiling</a:t>
              </a:r>
            </a:p>
            <a:p>
              <a:pPr marL="171450" indent="-171450">
                <a:spcBef>
                  <a:spcPts val="0"/>
                </a:spcBef>
                <a:spcAft>
                  <a:spcPts val="300"/>
                </a:spcAft>
                <a:buFont typeface="Arial" panose="020B0604020202020204" pitchFamily="34" charset="0"/>
                <a:buChar char="•"/>
              </a:pPr>
              <a:r>
                <a:rPr lang="en-US" sz="1200" b="1" dirty="0" smtClean="0">
                  <a:solidFill>
                    <a:schemeClr val="tx2"/>
                  </a:solidFill>
                </a:rPr>
                <a:t>Data Roadmap</a:t>
              </a:r>
            </a:p>
            <a:p>
              <a:pPr marL="171450" indent="-171450">
                <a:spcBef>
                  <a:spcPts val="0"/>
                </a:spcBef>
                <a:spcAft>
                  <a:spcPts val="300"/>
                </a:spcAft>
                <a:buFont typeface="Arial" panose="020B0604020202020204" pitchFamily="34" charset="0"/>
                <a:buChar char="•"/>
              </a:pPr>
              <a:r>
                <a:rPr lang="en-US" sz="1200" b="1" dirty="0" smtClean="0">
                  <a:solidFill>
                    <a:schemeClr val="tx2"/>
                  </a:solidFill>
                </a:rPr>
                <a:t>Data Contract</a:t>
              </a:r>
            </a:p>
            <a:p>
              <a:pPr marL="171450" indent="-171450">
                <a:spcBef>
                  <a:spcPts val="0"/>
                </a:spcBef>
                <a:spcAft>
                  <a:spcPts val="300"/>
                </a:spcAft>
                <a:buFont typeface="Arial" panose="020B0604020202020204" pitchFamily="34" charset="0"/>
                <a:buChar char="•"/>
              </a:pPr>
              <a:r>
                <a:rPr lang="en-US" sz="1200" b="1" dirty="0" smtClean="0">
                  <a:solidFill>
                    <a:schemeClr val="tx2"/>
                  </a:solidFill>
                </a:rPr>
                <a:t>Data Culture</a:t>
              </a:r>
              <a:endParaRPr lang="en-US" sz="1200" b="1" dirty="0">
                <a:solidFill>
                  <a:schemeClr val="tx2"/>
                </a:solidFill>
              </a:endParaRPr>
            </a:p>
          </p:txBody>
        </p:sp>
        <p:pic>
          <p:nvPicPr>
            <p:cNvPr id="128" name="Picture 8" descr="Mindset Icon #121022 - Free Icons Library"/>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53552" y="3327854"/>
              <a:ext cx="312917" cy="31291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21042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Oval 79"/>
          <p:cNvSpPr/>
          <p:nvPr/>
        </p:nvSpPr>
        <p:spPr>
          <a:xfrm>
            <a:off x="4161006" y="1761169"/>
            <a:ext cx="3072402" cy="1676400"/>
          </a:xfrm>
          <a:prstGeom prst="ellipse">
            <a:avLst/>
          </a:prstGeom>
          <a:solidFill>
            <a:schemeClr val="tx2">
              <a:alpha val="30000"/>
            </a:schemeClr>
          </a:solidFill>
          <a:ln w="127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ight Arrow 143"/>
          <p:cNvSpPr/>
          <p:nvPr/>
        </p:nvSpPr>
        <p:spPr>
          <a:xfrm rot="10800000">
            <a:off x="5848232" y="2401035"/>
            <a:ext cx="448035"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ight Arrow 139"/>
          <p:cNvSpPr/>
          <p:nvPr/>
        </p:nvSpPr>
        <p:spPr>
          <a:xfrm rot="2931573">
            <a:off x="5187682" y="2083957"/>
            <a:ext cx="395084"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ight Arrow 120"/>
          <p:cNvSpPr/>
          <p:nvPr/>
        </p:nvSpPr>
        <p:spPr>
          <a:xfrm rot="18423427">
            <a:off x="5152407" y="2723601"/>
            <a:ext cx="482565"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22607" y="852295"/>
            <a:ext cx="7585759" cy="3566296"/>
          </a:xfrm>
          <a:prstGeom prst="roundRect">
            <a:avLst>
              <a:gd name="adj" fmla="val 2354"/>
            </a:avLst>
          </a:prstGeom>
          <a:noFill/>
          <a:ln>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35</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Everything to Customer</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pSp>
        <p:nvGrpSpPr>
          <p:cNvPr id="32" name="Group 31"/>
          <p:cNvGrpSpPr/>
          <p:nvPr/>
        </p:nvGrpSpPr>
        <p:grpSpPr>
          <a:xfrm>
            <a:off x="939837" y="1701668"/>
            <a:ext cx="2614517" cy="2086384"/>
            <a:chOff x="425198" y="1311424"/>
            <a:chExt cx="2614517" cy="2086384"/>
          </a:xfrm>
        </p:grpSpPr>
        <p:cxnSp>
          <p:nvCxnSpPr>
            <p:cNvPr id="131" name="Straight Connector 130"/>
            <p:cNvCxnSpPr>
              <a:stCxn id="128" idx="7"/>
            </p:cNvCxnSpPr>
            <p:nvPr/>
          </p:nvCxnSpPr>
          <p:spPr>
            <a:xfrm flipV="1">
              <a:off x="1159322" y="2761514"/>
              <a:ext cx="240112" cy="331918"/>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5"/>
            </p:cNvCxnSpPr>
            <p:nvPr/>
          </p:nvCxnSpPr>
          <p:spPr>
            <a:xfrm>
              <a:off x="959497" y="1745943"/>
              <a:ext cx="718678" cy="594026"/>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7" idx="2"/>
            </p:cNvCxnSpPr>
            <p:nvPr/>
          </p:nvCxnSpPr>
          <p:spPr>
            <a:xfrm flipH="1">
              <a:off x="2227674" y="2321668"/>
              <a:ext cx="444040" cy="0"/>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876678" y="1501769"/>
              <a:ext cx="1679428" cy="1676400"/>
            </a:xfrm>
            <a:prstGeom prst="ellipse">
              <a:avLst/>
            </a:prstGeom>
            <a:solidFill>
              <a:schemeClr val="bg1">
                <a:lumMod val="5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676104" y="1311424"/>
              <a:ext cx="2089589" cy="2039657"/>
            </a:xfrm>
            <a:prstGeom prst="ellipse">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425198" y="1619867"/>
              <a:ext cx="2611746" cy="1383268"/>
              <a:chOff x="-1525103" y="1131444"/>
              <a:chExt cx="2611746" cy="1383268"/>
            </a:xfrm>
          </p:grpSpPr>
          <p:graphicFrame>
            <p:nvGraphicFramePr>
              <p:cNvPr id="81" name="Diagram 80"/>
              <p:cNvGraphicFramePr/>
              <p:nvPr>
                <p:extLst/>
              </p:nvPr>
            </p:nvGraphicFramePr>
            <p:xfrm>
              <a:off x="-1525103" y="1131444"/>
              <a:ext cx="2611746" cy="1383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2" name="Oval 81"/>
              <p:cNvSpPr/>
              <p:nvPr/>
            </p:nvSpPr>
            <p:spPr>
              <a:xfrm>
                <a:off x="-371061" y="1685097"/>
                <a:ext cx="290729" cy="290729"/>
              </a:xfrm>
              <a:prstGeom prst="ellipse">
                <a:avLst/>
              </a:prstGeom>
              <a:solidFill>
                <a:schemeClr val="bg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112671" y="2778400"/>
              <a:ext cx="204063" cy="204063"/>
              <a:chOff x="-919859" y="288751"/>
              <a:chExt cx="204063" cy="204063"/>
            </a:xfrm>
          </p:grpSpPr>
          <p:sp>
            <p:nvSpPr>
              <p:cNvPr id="98" name="Oval 97"/>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Headphones Icon Png #385913 - Free Icons Libra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993" y="316730"/>
                <a:ext cx="148329" cy="148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943736" y="1984638"/>
              <a:ext cx="204063" cy="204063"/>
              <a:chOff x="-942023" y="268222"/>
              <a:chExt cx="204063" cy="204063"/>
            </a:xfrm>
          </p:grpSpPr>
          <p:sp>
            <p:nvSpPr>
              <p:cNvPr id="101" name="Oval 100"/>
              <p:cNvSpPr/>
              <p:nvPr/>
            </p:nvSpPr>
            <p:spPr>
              <a:xfrm>
                <a:off x="-942023" y="268222"/>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0" name="Picture 12" descr="Gray file and document icon (png symbo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7328" y="302917"/>
                <a:ext cx="134672" cy="1346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618868" y="1522763"/>
              <a:ext cx="204063" cy="204063"/>
              <a:chOff x="-919859" y="260996"/>
              <a:chExt cx="204063" cy="204063"/>
            </a:xfrm>
          </p:grpSpPr>
          <p:sp>
            <p:nvSpPr>
              <p:cNvPr id="109" name="Oval 108"/>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2" name="Picture 14" descr="Gray database 5 icon - Free gray database icon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307" y="304548"/>
                <a:ext cx="116958" cy="1169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281565" y="1978517"/>
              <a:ext cx="204063" cy="204063"/>
              <a:chOff x="-919859" y="260996"/>
              <a:chExt cx="204063" cy="204063"/>
            </a:xfrm>
          </p:grpSpPr>
          <p:sp>
            <p:nvSpPr>
              <p:cNvPr id="112" name="Oval 111"/>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Connected, gray, internet, world, earth, worldwide, grey icon - Download on  Iconfind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690" y="296798"/>
                <a:ext cx="132457" cy="132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147799" y="2799072"/>
              <a:ext cx="204063" cy="204063"/>
              <a:chOff x="-919859" y="288751"/>
              <a:chExt cx="204063" cy="204063"/>
            </a:xfrm>
          </p:grpSpPr>
          <p:sp>
            <p:nvSpPr>
              <p:cNvPr id="116" name="Oval 115"/>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Mail Envelope Icon #281249 - Free Icons Librar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339" y="346149"/>
                <a:ext cx="119021" cy="89265"/>
              </a:xfrm>
              <a:prstGeom prst="rect">
                <a:avLst/>
              </a:prstGeom>
              <a:noFill/>
              <a:extLst>
                <a:ext uri="{909E8E84-426E-40DD-AFC4-6F175D3DCCD1}">
                  <a14:hiddenFill xmlns:a14="http://schemas.microsoft.com/office/drawing/2010/main">
                    <a:solidFill>
                      <a:srgbClr val="FFFFFF"/>
                    </a:solidFill>
                  </a14:hiddenFill>
                </a:ext>
              </a:extLst>
            </p:spPr>
          </p:pic>
        </p:grpSp>
        <p:sp>
          <p:nvSpPr>
            <p:cNvPr id="127" name="Oval 126"/>
            <p:cNvSpPr/>
            <p:nvPr/>
          </p:nvSpPr>
          <p:spPr>
            <a:xfrm>
              <a:off x="2671714" y="2143368"/>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Social Data</a:t>
              </a:r>
              <a:endParaRPr lang="en-US" sz="600" dirty="0"/>
            </a:p>
          </p:txBody>
        </p:sp>
        <p:sp>
          <p:nvSpPr>
            <p:cNvPr id="20" name="Oval 19"/>
            <p:cNvSpPr/>
            <p:nvPr/>
          </p:nvSpPr>
          <p:spPr>
            <a:xfrm>
              <a:off x="645388" y="1441567"/>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Partner Data</a:t>
              </a:r>
              <a:endParaRPr lang="en-US" sz="600" dirty="0"/>
            </a:p>
          </p:txBody>
        </p:sp>
        <p:sp>
          <p:nvSpPr>
            <p:cNvPr id="128" name="Oval 127"/>
            <p:cNvSpPr/>
            <p:nvPr/>
          </p:nvSpPr>
          <p:spPr>
            <a:xfrm>
              <a:off x="845213" y="3041209"/>
              <a:ext cx="368001" cy="356599"/>
            </a:xfrm>
            <a:prstGeom prst="ellipse">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Market Data</a:t>
              </a:r>
              <a:endParaRPr lang="en-US" sz="600" dirty="0"/>
            </a:p>
          </p:txBody>
        </p:sp>
      </p:grpSp>
      <p:sp>
        <p:nvSpPr>
          <p:cNvPr id="46" name="TextBox 45"/>
          <p:cNvSpPr txBox="1"/>
          <p:nvPr/>
        </p:nvSpPr>
        <p:spPr>
          <a:xfrm>
            <a:off x="5374563" y="1170806"/>
            <a:ext cx="2515252" cy="246221"/>
          </a:xfrm>
          <a:prstGeom prst="rect">
            <a:avLst/>
          </a:prstGeom>
          <a:noFill/>
        </p:spPr>
        <p:txBody>
          <a:bodyPr wrap="square" rtlCol="0">
            <a:spAutoFit/>
          </a:bodyPr>
          <a:lstStyle/>
          <a:p>
            <a:pPr algn="r"/>
            <a:r>
              <a:rPr lang="en-US" sz="1000" b="1" dirty="0" smtClean="0">
                <a:solidFill>
                  <a:schemeClr val="tx2"/>
                </a:solidFill>
                <a:latin typeface="+mn-lt"/>
              </a:rPr>
              <a:t>Data Product &amp; Catalog</a:t>
            </a:r>
            <a:endParaRPr lang="en-US" sz="1000" b="1" dirty="0">
              <a:solidFill>
                <a:schemeClr val="tx2"/>
              </a:solidFill>
              <a:latin typeface="+mn-lt"/>
            </a:endParaRPr>
          </a:p>
        </p:txBody>
      </p:sp>
      <p:sp>
        <p:nvSpPr>
          <p:cNvPr id="47" name="TextBox 46"/>
          <p:cNvSpPr txBox="1"/>
          <p:nvPr/>
        </p:nvSpPr>
        <p:spPr>
          <a:xfrm>
            <a:off x="544533" y="1140755"/>
            <a:ext cx="1893867" cy="246221"/>
          </a:xfrm>
          <a:prstGeom prst="rect">
            <a:avLst/>
          </a:prstGeom>
          <a:noFill/>
        </p:spPr>
        <p:txBody>
          <a:bodyPr wrap="square" rtlCol="0">
            <a:spAutoFit/>
          </a:bodyPr>
          <a:lstStyle/>
          <a:p>
            <a:r>
              <a:rPr lang="en-US" sz="1000" b="1" dirty="0" smtClean="0">
                <a:solidFill>
                  <a:schemeClr val="tx2"/>
                </a:solidFill>
                <a:latin typeface="+mn-lt"/>
              </a:rPr>
              <a:t>Structured Data Model</a:t>
            </a:r>
            <a:endParaRPr lang="en-US" sz="1000" b="1" dirty="0">
              <a:solidFill>
                <a:schemeClr val="tx2"/>
              </a:solidFill>
              <a:latin typeface="+mn-lt"/>
            </a:endParaRPr>
          </a:p>
        </p:txBody>
      </p:sp>
      <p:sp>
        <p:nvSpPr>
          <p:cNvPr id="50" name="TextBox 49"/>
          <p:cNvSpPr txBox="1"/>
          <p:nvPr/>
        </p:nvSpPr>
        <p:spPr>
          <a:xfrm>
            <a:off x="17444" y="715048"/>
            <a:ext cx="1633381" cy="246221"/>
          </a:xfrm>
          <a:prstGeom prst="rect">
            <a:avLst/>
          </a:prstGeom>
          <a:solidFill>
            <a:schemeClr val="bg1"/>
          </a:solidFill>
        </p:spPr>
        <p:txBody>
          <a:bodyPr wrap="square" rtlCol="0">
            <a:spAutoFit/>
          </a:bodyPr>
          <a:lstStyle/>
          <a:p>
            <a:r>
              <a:rPr lang="en-US" sz="1000" b="1" dirty="0" smtClean="0">
                <a:solidFill>
                  <a:schemeClr val="tx2"/>
                </a:solidFill>
                <a:latin typeface="+mn-lt"/>
              </a:rPr>
              <a:t>Everything to Customer</a:t>
            </a:r>
            <a:endParaRPr lang="en-US" sz="1000" b="1" dirty="0">
              <a:solidFill>
                <a:schemeClr val="tx2"/>
              </a:solidFill>
              <a:latin typeface="+mn-lt"/>
            </a:endParaRPr>
          </a:p>
        </p:txBody>
      </p:sp>
      <p:sp>
        <p:nvSpPr>
          <p:cNvPr id="7" name="Rectangle 6"/>
          <p:cNvSpPr/>
          <p:nvPr/>
        </p:nvSpPr>
        <p:spPr>
          <a:xfrm>
            <a:off x="646460" y="4069612"/>
            <a:ext cx="7073316" cy="28799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06077" y="2418908"/>
            <a:ext cx="966330" cy="523220"/>
          </a:xfrm>
          <a:prstGeom prst="rect">
            <a:avLst/>
          </a:prstGeom>
          <a:noFill/>
        </p:spPr>
        <p:txBody>
          <a:bodyPr wrap="square" rtlCol="0">
            <a:spAutoFit/>
          </a:bodyPr>
          <a:lstStyle/>
          <a:p>
            <a:pPr algn="ctr"/>
            <a:r>
              <a:rPr lang="en-US" sz="1600" b="1" dirty="0" err="1" smtClean="0">
                <a:latin typeface="+mn-lt"/>
              </a:rPr>
              <a:t>GeML</a:t>
            </a:r>
            <a:endParaRPr lang="en-US" sz="1600" b="1" dirty="0" smtClean="0">
              <a:latin typeface="+mn-lt"/>
            </a:endParaRPr>
          </a:p>
          <a:p>
            <a:pPr algn="ctr"/>
            <a:r>
              <a:rPr lang="en-US" sz="600" dirty="0" smtClean="0"/>
              <a:t>(common schema markup)</a:t>
            </a:r>
            <a:endParaRPr lang="en-US" sz="600" dirty="0"/>
          </a:p>
        </p:txBody>
      </p:sp>
      <p:sp>
        <p:nvSpPr>
          <p:cNvPr id="56" name="TextBox 55"/>
          <p:cNvSpPr txBox="1"/>
          <p:nvPr/>
        </p:nvSpPr>
        <p:spPr>
          <a:xfrm>
            <a:off x="3115807" y="3943442"/>
            <a:ext cx="1958761" cy="246221"/>
          </a:xfrm>
          <a:prstGeom prst="rect">
            <a:avLst/>
          </a:prstGeom>
          <a:solidFill>
            <a:schemeClr val="bg1"/>
          </a:solidFill>
        </p:spPr>
        <p:txBody>
          <a:bodyPr wrap="square" rtlCol="0">
            <a:spAutoFit/>
          </a:bodyPr>
          <a:lstStyle/>
          <a:p>
            <a:pPr algn="ctr"/>
            <a:r>
              <a:rPr lang="en-US" sz="1000" b="1" dirty="0" smtClean="0">
                <a:solidFill>
                  <a:schemeClr val="tx2"/>
                </a:solidFill>
                <a:latin typeface="+mn-lt"/>
              </a:rPr>
              <a:t>Federated Data Governance</a:t>
            </a:r>
            <a:endParaRPr lang="en-US" sz="1000" b="1" dirty="0">
              <a:solidFill>
                <a:schemeClr val="tx2"/>
              </a:solidFill>
              <a:latin typeface="+mn-lt"/>
            </a:endParaRPr>
          </a:p>
        </p:txBody>
      </p:sp>
      <p:sp>
        <p:nvSpPr>
          <p:cNvPr id="57" name="TextBox 56"/>
          <p:cNvSpPr txBox="1"/>
          <p:nvPr/>
        </p:nvSpPr>
        <p:spPr>
          <a:xfrm>
            <a:off x="557232" y="895350"/>
            <a:ext cx="3603773" cy="230832"/>
          </a:xfrm>
          <a:prstGeom prst="rect">
            <a:avLst/>
          </a:prstGeom>
          <a:noFill/>
        </p:spPr>
        <p:txBody>
          <a:bodyPr wrap="square" rtlCol="0">
            <a:spAutoFit/>
          </a:bodyPr>
          <a:lstStyle/>
          <a:p>
            <a:r>
              <a:rPr lang="en-US" sz="900" dirty="0" smtClean="0">
                <a:solidFill>
                  <a:schemeClr val="tx2"/>
                </a:solidFill>
              </a:rPr>
              <a:t>Business Owned Data ◦ Product Use </a:t>
            </a:r>
            <a:r>
              <a:rPr lang="en-US" sz="900" dirty="0">
                <a:solidFill>
                  <a:schemeClr val="tx2"/>
                </a:solidFill>
              </a:rPr>
              <a:t>Case Driven </a:t>
            </a:r>
            <a:r>
              <a:rPr lang="en-US" sz="900" dirty="0" smtClean="0">
                <a:solidFill>
                  <a:schemeClr val="tx2"/>
                </a:solidFill>
              </a:rPr>
              <a:t>◦ Trusted Data</a:t>
            </a:r>
            <a:endParaRPr lang="en-US" sz="900" dirty="0">
              <a:solidFill>
                <a:schemeClr val="tx2"/>
              </a:solidFill>
            </a:endParaRPr>
          </a:p>
        </p:txBody>
      </p:sp>
      <p:sp>
        <p:nvSpPr>
          <p:cNvPr id="58" name="TextBox 57"/>
          <p:cNvSpPr txBox="1"/>
          <p:nvPr/>
        </p:nvSpPr>
        <p:spPr>
          <a:xfrm>
            <a:off x="5887119" y="1332336"/>
            <a:ext cx="2014183" cy="369332"/>
          </a:xfrm>
          <a:prstGeom prst="rect">
            <a:avLst/>
          </a:prstGeom>
          <a:noFill/>
        </p:spPr>
        <p:txBody>
          <a:bodyPr wrap="square" rtlCol="0">
            <a:spAutoFit/>
          </a:bodyPr>
          <a:lstStyle/>
          <a:p>
            <a:pPr algn="r"/>
            <a:r>
              <a:rPr lang="en-US" sz="900" dirty="0" smtClean="0">
                <a:solidFill>
                  <a:schemeClr val="tx2"/>
                </a:solidFill>
              </a:rPr>
              <a:t>Data as </a:t>
            </a:r>
            <a:r>
              <a:rPr lang="en-US" sz="900" dirty="0">
                <a:solidFill>
                  <a:schemeClr val="tx2"/>
                </a:solidFill>
              </a:rPr>
              <a:t>Product ◦ Local </a:t>
            </a:r>
            <a:r>
              <a:rPr lang="en-US" sz="900" dirty="0" smtClean="0">
                <a:solidFill>
                  <a:schemeClr val="tx2"/>
                </a:solidFill>
              </a:rPr>
              <a:t>Autonomy</a:t>
            </a:r>
          </a:p>
          <a:p>
            <a:pPr algn="r"/>
            <a:r>
              <a:rPr lang="en-US" sz="900" dirty="0" smtClean="0">
                <a:solidFill>
                  <a:schemeClr val="tx2"/>
                </a:solidFill>
              </a:rPr>
              <a:t>◦ Data API ◦ Self-Service Platform </a:t>
            </a:r>
            <a:endParaRPr lang="en-US" sz="900" dirty="0">
              <a:solidFill>
                <a:schemeClr val="tx2"/>
              </a:solidFill>
            </a:endParaRPr>
          </a:p>
        </p:txBody>
      </p:sp>
      <p:sp>
        <p:nvSpPr>
          <p:cNvPr id="5" name="Left Brace 4"/>
          <p:cNvSpPr/>
          <p:nvPr/>
        </p:nvSpPr>
        <p:spPr>
          <a:xfrm rot="10800000">
            <a:off x="3469185" y="1479311"/>
            <a:ext cx="398227" cy="2308740"/>
          </a:xfrm>
          <a:prstGeom prst="leftBrace">
            <a:avLst>
              <a:gd name="adj1" fmla="val 29530"/>
              <a:gd name="adj2" fmla="val 48243"/>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TextBox 144"/>
          <p:cNvSpPr txBox="1"/>
          <p:nvPr/>
        </p:nvSpPr>
        <p:spPr>
          <a:xfrm>
            <a:off x="548847" y="1305261"/>
            <a:ext cx="2511527" cy="369332"/>
          </a:xfrm>
          <a:prstGeom prst="rect">
            <a:avLst/>
          </a:prstGeom>
          <a:noFill/>
        </p:spPr>
        <p:txBody>
          <a:bodyPr wrap="square" rtlCol="0">
            <a:spAutoFit/>
          </a:bodyPr>
          <a:lstStyle/>
          <a:p>
            <a:r>
              <a:rPr lang="en-US" sz="900" dirty="0" smtClean="0">
                <a:solidFill>
                  <a:schemeClr val="tx2"/>
                </a:solidFill>
              </a:rPr>
              <a:t>Canonical Data Model ◦ Single Common Language </a:t>
            </a:r>
            <a:r>
              <a:rPr lang="en-US" sz="900" dirty="0">
                <a:solidFill>
                  <a:schemeClr val="tx2"/>
                </a:solidFill>
              </a:rPr>
              <a:t>◦</a:t>
            </a:r>
            <a:r>
              <a:rPr lang="en-US" sz="900" dirty="0" smtClean="0">
                <a:solidFill>
                  <a:schemeClr val="tx2"/>
                </a:solidFill>
              </a:rPr>
              <a:t> Business Descriptive</a:t>
            </a:r>
            <a:endParaRPr lang="en-US" sz="900" dirty="0">
              <a:solidFill>
                <a:schemeClr val="tx2"/>
              </a:solidFill>
            </a:endParaRPr>
          </a:p>
        </p:txBody>
      </p:sp>
      <p:sp>
        <p:nvSpPr>
          <p:cNvPr id="148" name="Right Arrow 147"/>
          <p:cNvSpPr/>
          <p:nvPr/>
        </p:nvSpPr>
        <p:spPr>
          <a:xfrm rot="13489830">
            <a:off x="5639503" y="2975171"/>
            <a:ext cx="1021036" cy="203730"/>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6" name="Picture 125"/>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38714" y="3325413"/>
            <a:ext cx="322156" cy="322156"/>
          </a:xfrm>
          <a:prstGeom prst="rect">
            <a:avLst/>
          </a:prstGeom>
        </p:spPr>
      </p:pic>
      <p:sp>
        <p:nvSpPr>
          <p:cNvPr id="163" name="TextBox 162"/>
          <p:cNvSpPr txBox="1"/>
          <p:nvPr/>
        </p:nvSpPr>
        <p:spPr>
          <a:xfrm>
            <a:off x="2080546" y="4119692"/>
            <a:ext cx="4269880" cy="230832"/>
          </a:xfrm>
          <a:prstGeom prst="rect">
            <a:avLst/>
          </a:prstGeom>
          <a:noFill/>
        </p:spPr>
        <p:txBody>
          <a:bodyPr wrap="square" rtlCol="0">
            <a:spAutoFit/>
          </a:bodyPr>
          <a:lstStyle/>
          <a:p>
            <a:pPr algn="ctr"/>
            <a:r>
              <a:rPr lang="en-US" sz="900" dirty="0">
                <a:solidFill>
                  <a:schemeClr val="tx2"/>
                </a:solidFill>
              </a:rPr>
              <a:t>Policy ◦ Interoperability </a:t>
            </a:r>
            <a:r>
              <a:rPr lang="en-US" sz="900" dirty="0" smtClean="0">
                <a:solidFill>
                  <a:schemeClr val="tx2"/>
                </a:solidFill>
              </a:rPr>
              <a:t>◦ Quality ◦  Security ◦ Privacy</a:t>
            </a:r>
            <a:r>
              <a:rPr lang="en-US" sz="900" dirty="0">
                <a:solidFill>
                  <a:schemeClr val="tx2"/>
                </a:solidFill>
              </a:rPr>
              <a:t> ◦ </a:t>
            </a:r>
            <a:r>
              <a:rPr lang="en-US" sz="900" dirty="0" smtClean="0">
                <a:solidFill>
                  <a:schemeClr val="tx2"/>
                </a:solidFill>
              </a:rPr>
              <a:t>Compliance ◦ Documented </a:t>
            </a:r>
            <a:endParaRPr lang="en-US" sz="900" dirty="0">
              <a:solidFill>
                <a:schemeClr val="tx2"/>
              </a:solidFill>
            </a:endParaRPr>
          </a:p>
        </p:txBody>
      </p:sp>
      <p:sp>
        <p:nvSpPr>
          <p:cNvPr id="149" name="Right Arrow 148"/>
          <p:cNvSpPr/>
          <p:nvPr/>
        </p:nvSpPr>
        <p:spPr>
          <a:xfrm>
            <a:off x="8047867" y="781909"/>
            <a:ext cx="978408" cy="3703543"/>
          </a:xfrm>
          <a:prstGeom prst="rightArrow">
            <a:avLst>
              <a:gd name="adj1" fmla="val 88718"/>
              <a:gd name="adj2" fmla="val 21444"/>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8123974" y="1137510"/>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API / </a:t>
            </a:r>
          </a:p>
          <a:p>
            <a:pPr algn="ctr"/>
            <a:r>
              <a:rPr lang="en-US" sz="800" dirty="0" smtClean="0"/>
              <a:t>Message</a:t>
            </a:r>
            <a:endParaRPr lang="en-US" sz="700" dirty="0"/>
          </a:p>
        </p:txBody>
      </p:sp>
      <p:sp>
        <p:nvSpPr>
          <p:cNvPr id="166" name="Rectangle 165"/>
          <p:cNvSpPr/>
          <p:nvPr/>
        </p:nvSpPr>
        <p:spPr>
          <a:xfrm>
            <a:off x="8130289" y="144466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Standard Report</a:t>
            </a:r>
            <a:endParaRPr lang="en-US" sz="700" dirty="0"/>
          </a:p>
        </p:txBody>
      </p:sp>
      <p:sp>
        <p:nvSpPr>
          <p:cNvPr id="167" name="Rectangle 166"/>
          <p:cNvSpPr/>
          <p:nvPr/>
        </p:nvSpPr>
        <p:spPr>
          <a:xfrm>
            <a:off x="8123974" y="17534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Dashboard</a:t>
            </a:r>
            <a:endParaRPr lang="en-US" sz="700" dirty="0"/>
          </a:p>
        </p:txBody>
      </p:sp>
      <p:sp>
        <p:nvSpPr>
          <p:cNvPr id="168" name="Rectangle 167"/>
          <p:cNvSpPr/>
          <p:nvPr/>
        </p:nvSpPr>
        <p:spPr>
          <a:xfrm>
            <a:off x="8123974" y="206509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Statistical Analysis</a:t>
            </a:r>
            <a:endParaRPr lang="en-US" sz="700" dirty="0"/>
          </a:p>
        </p:txBody>
      </p:sp>
      <p:sp>
        <p:nvSpPr>
          <p:cNvPr id="169" name="Rectangle 168"/>
          <p:cNvSpPr/>
          <p:nvPr/>
        </p:nvSpPr>
        <p:spPr>
          <a:xfrm>
            <a:off x="8127739" y="237364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Forecast</a:t>
            </a:r>
            <a:endParaRPr lang="en-US" sz="700" dirty="0"/>
          </a:p>
        </p:txBody>
      </p:sp>
      <p:sp>
        <p:nvSpPr>
          <p:cNvPr id="170" name="Rectangle 169"/>
          <p:cNvSpPr/>
          <p:nvPr/>
        </p:nvSpPr>
        <p:spPr>
          <a:xfrm>
            <a:off x="8123974" y="268218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Sentiment Analysis</a:t>
            </a:r>
            <a:endParaRPr lang="en-US" sz="700" dirty="0"/>
          </a:p>
        </p:txBody>
      </p:sp>
      <p:sp>
        <p:nvSpPr>
          <p:cNvPr id="171" name="Rectangle 170"/>
          <p:cNvSpPr/>
          <p:nvPr/>
        </p:nvSpPr>
        <p:spPr>
          <a:xfrm>
            <a:off x="8127277" y="29907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Next Best Action</a:t>
            </a:r>
            <a:endParaRPr lang="en-US" sz="700" dirty="0"/>
          </a:p>
        </p:txBody>
      </p:sp>
      <p:sp>
        <p:nvSpPr>
          <p:cNvPr id="172" name="Rectangle 171"/>
          <p:cNvSpPr/>
          <p:nvPr/>
        </p:nvSpPr>
        <p:spPr>
          <a:xfrm>
            <a:off x="8120198" y="3303533"/>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Prediction</a:t>
            </a:r>
            <a:endParaRPr lang="en-US" sz="700" dirty="0"/>
          </a:p>
        </p:txBody>
      </p:sp>
      <p:sp>
        <p:nvSpPr>
          <p:cNvPr id="173" name="Rectangle 172"/>
          <p:cNvSpPr/>
          <p:nvPr/>
        </p:nvSpPr>
        <p:spPr>
          <a:xfrm>
            <a:off x="8127277" y="361642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Optimization</a:t>
            </a:r>
            <a:endParaRPr lang="en-US" sz="700" dirty="0"/>
          </a:p>
        </p:txBody>
      </p:sp>
      <p:sp>
        <p:nvSpPr>
          <p:cNvPr id="174" name="Rectangle 173"/>
          <p:cNvSpPr/>
          <p:nvPr/>
        </p:nvSpPr>
        <p:spPr>
          <a:xfrm>
            <a:off x="8120198" y="393486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Automation Action</a:t>
            </a:r>
            <a:endParaRPr lang="en-US" sz="700" dirty="0"/>
          </a:p>
        </p:txBody>
      </p:sp>
      <p:cxnSp>
        <p:nvCxnSpPr>
          <p:cNvPr id="175" name="Straight Arrow Connector 174"/>
          <p:cNvCxnSpPr/>
          <p:nvPr/>
        </p:nvCxnSpPr>
        <p:spPr>
          <a:xfrm>
            <a:off x="797006" y="4591781"/>
            <a:ext cx="271222" cy="0"/>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422607" y="4508056"/>
            <a:ext cx="444352" cy="169277"/>
          </a:xfrm>
          <a:prstGeom prst="rect">
            <a:avLst/>
          </a:prstGeom>
        </p:spPr>
        <p:txBody>
          <a:bodyPr wrap="none">
            <a:spAutoFit/>
          </a:bodyPr>
          <a:lstStyle/>
          <a:p>
            <a:pPr algn="ctr"/>
            <a:r>
              <a:rPr lang="en-US" sz="500" dirty="0" smtClean="0"/>
              <a:t>Data Flow</a:t>
            </a:r>
            <a:endParaRPr lang="en-US" sz="400" dirty="0"/>
          </a:p>
        </p:txBody>
      </p:sp>
      <p:sp>
        <p:nvSpPr>
          <p:cNvPr id="181" name="Rectangle 180"/>
          <p:cNvSpPr/>
          <p:nvPr/>
        </p:nvSpPr>
        <p:spPr>
          <a:xfrm>
            <a:off x="1223715" y="4717662"/>
            <a:ext cx="388248" cy="169277"/>
          </a:xfrm>
          <a:prstGeom prst="rect">
            <a:avLst/>
          </a:prstGeom>
        </p:spPr>
        <p:txBody>
          <a:bodyPr wrap="none">
            <a:spAutoFit/>
          </a:bodyPr>
          <a:lstStyle/>
          <a:p>
            <a:pPr algn="ctr"/>
            <a:r>
              <a:rPr lang="en-US" sz="500" dirty="0" smtClean="0"/>
              <a:t>Interact</a:t>
            </a:r>
            <a:endParaRPr lang="en-US" sz="400" dirty="0"/>
          </a:p>
        </p:txBody>
      </p:sp>
      <p:sp>
        <p:nvSpPr>
          <p:cNvPr id="182" name="Right Arrow 181"/>
          <p:cNvSpPr/>
          <p:nvPr/>
        </p:nvSpPr>
        <p:spPr>
          <a:xfrm>
            <a:off x="1619967" y="4535335"/>
            <a:ext cx="285033" cy="101865"/>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1148046" y="4482062"/>
            <a:ext cx="548547" cy="246221"/>
          </a:xfrm>
          <a:prstGeom prst="rect">
            <a:avLst/>
          </a:prstGeom>
        </p:spPr>
        <p:txBody>
          <a:bodyPr wrap="none">
            <a:spAutoFit/>
          </a:bodyPr>
          <a:lstStyle/>
          <a:p>
            <a:pPr algn="ctr"/>
            <a:r>
              <a:rPr lang="en-US" sz="500" dirty="0" smtClean="0"/>
              <a:t>Collected to / </a:t>
            </a:r>
          </a:p>
          <a:p>
            <a:pPr algn="ctr"/>
            <a:r>
              <a:rPr lang="en-US" sz="500" dirty="0" smtClean="0"/>
              <a:t>used from</a:t>
            </a:r>
            <a:endParaRPr lang="en-US" sz="400" dirty="0"/>
          </a:p>
        </p:txBody>
      </p:sp>
      <p:sp>
        <p:nvSpPr>
          <p:cNvPr id="184" name="TextBox 183"/>
          <p:cNvSpPr txBox="1"/>
          <p:nvPr/>
        </p:nvSpPr>
        <p:spPr>
          <a:xfrm>
            <a:off x="2874797" y="1800609"/>
            <a:ext cx="447655" cy="338554"/>
          </a:xfrm>
          <a:prstGeom prst="rect">
            <a:avLst/>
          </a:prstGeom>
          <a:solidFill>
            <a:schemeClr val="bg1"/>
          </a:solidFill>
        </p:spPr>
        <p:txBody>
          <a:bodyPr wrap="square" lIns="0" rIns="0" rtlCol="0">
            <a:spAutoFit/>
          </a:bodyPr>
          <a:lstStyle/>
          <a:p>
            <a:pPr algn="ctr"/>
            <a:r>
              <a:rPr lang="en-US" sz="800" dirty="0" smtClean="0"/>
              <a:t>External Data</a:t>
            </a:r>
            <a:endParaRPr lang="en-US" sz="400" dirty="0"/>
          </a:p>
        </p:txBody>
      </p:sp>
      <p:sp>
        <p:nvSpPr>
          <p:cNvPr id="186" name="TextBox 185"/>
          <p:cNvSpPr txBox="1"/>
          <p:nvPr/>
        </p:nvSpPr>
        <p:spPr>
          <a:xfrm>
            <a:off x="528847" y="3118147"/>
            <a:ext cx="687311" cy="338554"/>
          </a:xfrm>
          <a:prstGeom prst="rect">
            <a:avLst/>
          </a:prstGeom>
          <a:noFill/>
        </p:spPr>
        <p:txBody>
          <a:bodyPr wrap="square" lIns="0" rIns="0" rtlCol="0">
            <a:spAutoFit/>
          </a:bodyPr>
          <a:lstStyle/>
          <a:p>
            <a:pPr algn="r"/>
            <a:r>
              <a:rPr lang="en-US" sz="800" dirty="0" smtClean="0"/>
              <a:t>Unstructured Data</a:t>
            </a:r>
            <a:endParaRPr lang="en-US" sz="400" dirty="0"/>
          </a:p>
        </p:txBody>
      </p:sp>
      <p:sp>
        <p:nvSpPr>
          <p:cNvPr id="187" name="TextBox 186"/>
          <p:cNvSpPr txBox="1"/>
          <p:nvPr/>
        </p:nvSpPr>
        <p:spPr>
          <a:xfrm>
            <a:off x="499528" y="2263065"/>
            <a:ext cx="574018" cy="338554"/>
          </a:xfrm>
          <a:prstGeom prst="rect">
            <a:avLst/>
          </a:prstGeom>
          <a:noFill/>
        </p:spPr>
        <p:txBody>
          <a:bodyPr wrap="square" lIns="0" rIns="0" rtlCol="0">
            <a:spAutoFit/>
          </a:bodyPr>
          <a:lstStyle/>
          <a:p>
            <a:pPr algn="r"/>
            <a:r>
              <a:rPr lang="en-US" sz="800" dirty="0" smtClean="0"/>
              <a:t>Structured Data</a:t>
            </a:r>
            <a:endParaRPr lang="en-US" sz="400" dirty="0"/>
          </a:p>
        </p:txBody>
      </p:sp>
      <p:sp>
        <p:nvSpPr>
          <p:cNvPr id="154" name="Line Callout 1 (Accent Bar) 153"/>
          <p:cNvSpPr/>
          <p:nvPr/>
        </p:nvSpPr>
        <p:spPr>
          <a:xfrm>
            <a:off x="543859" y="3241175"/>
            <a:ext cx="914400" cy="92499"/>
          </a:xfrm>
          <a:prstGeom prst="accentCallout1">
            <a:avLst>
              <a:gd name="adj1" fmla="val 66805"/>
              <a:gd name="adj2" fmla="val 79167"/>
              <a:gd name="adj3" fmla="val -223882"/>
              <a:gd name="adj4" fmla="val 113057"/>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Line Callout 1 (Accent Bar) 189"/>
          <p:cNvSpPr/>
          <p:nvPr/>
        </p:nvSpPr>
        <p:spPr>
          <a:xfrm>
            <a:off x="392758" y="2383960"/>
            <a:ext cx="914400" cy="92499"/>
          </a:xfrm>
          <a:prstGeom prst="accentCallout1">
            <a:avLst>
              <a:gd name="adj1" fmla="val 66805"/>
              <a:gd name="adj2" fmla="val 79167"/>
              <a:gd name="adj3" fmla="val 502428"/>
              <a:gd name="adj4" fmla="val 14416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1" name="Picture 190"/>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06732" y="4514411"/>
            <a:ext cx="159615" cy="143878"/>
          </a:xfrm>
          <a:prstGeom prst="rect">
            <a:avLst/>
          </a:prstGeom>
        </p:spPr>
      </p:pic>
      <p:pic>
        <p:nvPicPr>
          <p:cNvPr id="192" name="Picture 191"/>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37638" y="4744576"/>
            <a:ext cx="129362" cy="129362"/>
          </a:xfrm>
          <a:prstGeom prst="rect">
            <a:avLst/>
          </a:prstGeom>
        </p:spPr>
      </p:pic>
      <p:pic>
        <p:nvPicPr>
          <p:cNvPr id="193" name="Picture 192"/>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90432" y="4532017"/>
            <a:ext cx="124338" cy="105053"/>
          </a:xfrm>
          <a:prstGeom prst="rect">
            <a:avLst/>
          </a:prstGeom>
        </p:spPr>
      </p:pic>
      <p:pic>
        <p:nvPicPr>
          <p:cNvPr id="194" name="Picture 193"/>
          <p:cNvPicPr>
            <a:picLocks noChangeAspect="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0446" y="4728007"/>
            <a:ext cx="128554" cy="130653"/>
          </a:xfrm>
          <a:prstGeom prst="rect">
            <a:avLst/>
          </a:prstGeom>
        </p:spPr>
      </p:pic>
      <p:sp>
        <p:nvSpPr>
          <p:cNvPr id="196" name="Rectangle 195"/>
          <p:cNvSpPr/>
          <p:nvPr/>
        </p:nvSpPr>
        <p:spPr>
          <a:xfrm>
            <a:off x="1989477" y="4468671"/>
            <a:ext cx="612842" cy="246221"/>
          </a:xfrm>
          <a:prstGeom prst="rect">
            <a:avLst/>
          </a:prstGeom>
        </p:spPr>
        <p:txBody>
          <a:bodyPr wrap="square">
            <a:spAutoFit/>
          </a:bodyPr>
          <a:lstStyle/>
          <a:p>
            <a:pPr algn="r"/>
            <a:r>
              <a:rPr lang="en-US" sz="500" dirty="0" smtClean="0"/>
              <a:t>Operational </a:t>
            </a:r>
            <a:r>
              <a:rPr lang="en-US" sz="500" dirty="0"/>
              <a:t>D</a:t>
            </a:r>
            <a:r>
              <a:rPr lang="en-US" sz="500" dirty="0" smtClean="0"/>
              <a:t>ata</a:t>
            </a:r>
            <a:endParaRPr lang="en-US" sz="400" dirty="0"/>
          </a:p>
        </p:txBody>
      </p:sp>
      <p:sp>
        <p:nvSpPr>
          <p:cNvPr id="197" name="Rectangle 196"/>
          <p:cNvSpPr/>
          <p:nvPr/>
        </p:nvSpPr>
        <p:spPr>
          <a:xfrm>
            <a:off x="1991928" y="4687729"/>
            <a:ext cx="612842" cy="246221"/>
          </a:xfrm>
          <a:prstGeom prst="rect">
            <a:avLst/>
          </a:prstGeom>
        </p:spPr>
        <p:txBody>
          <a:bodyPr wrap="square">
            <a:spAutoFit/>
          </a:bodyPr>
          <a:lstStyle/>
          <a:p>
            <a:pPr algn="r"/>
            <a:r>
              <a:rPr lang="en-US" sz="500" dirty="0" smtClean="0"/>
              <a:t>Analytic </a:t>
            </a:r>
          </a:p>
          <a:p>
            <a:pPr algn="r"/>
            <a:r>
              <a:rPr lang="en-US" sz="500" dirty="0" smtClean="0"/>
              <a:t>Data</a:t>
            </a:r>
            <a:endParaRPr lang="en-US" sz="400" dirty="0"/>
          </a:p>
        </p:txBody>
      </p:sp>
      <p:sp>
        <p:nvSpPr>
          <p:cNvPr id="198" name="Rectangle 197"/>
          <p:cNvSpPr/>
          <p:nvPr/>
        </p:nvSpPr>
        <p:spPr>
          <a:xfrm>
            <a:off x="2804708" y="4461432"/>
            <a:ext cx="539096" cy="246221"/>
          </a:xfrm>
          <a:prstGeom prst="rect">
            <a:avLst/>
          </a:prstGeom>
        </p:spPr>
        <p:txBody>
          <a:bodyPr wrap="square">
            <a:spAutoFit/>
          </a:bodyPr>
          <a:lstStyle/>
          <a:p>
            <a:pPr algn="r"/>
            <a:r>
              <a:rPr lang="en-US" sz="500" dirty="0" smtClean="0"/>
              <a:t>Engagement Data</a:t>
            </a:r>
            <a:endParaRPr lang="en-US" sz="400" dirty="0"/>
          </a:p>
        </p:txBody>
      </p:sp>
      <p:sp>
        <p:nvSpPr>
          <p:cNvPr id="199" name="Rectangle 198"/>
          <p:cNvSpPr/>
          <p:nvPr/>
        </p:nvSpPr>
        <p:spPr>
          <a:xfrm>
            <a:off x="2832823" y="4687729"/>
            <a:ext cx="519778" cy="246221"/>
          </a:xfrm>
          <a:prstGeom prst="rect">
            <a:avLst/>
          </a:prstGeom>
        </p:spPr>
        <p:txBody>
          <a:bodyPr wrap="square">
            <a:spAutoFit/>
          </a:bodyPr>
          <a:lstStyle/>
          <a:p>
            <a:pPr algn="r"/>
            <a:r>
              <a:rPr lang="en-US" sz="500" dirty="0" smtClean="0"/>
              <a:t>Data Product</a:t>
            </a:r>
            <a:endParaRPr lang="en-US" sz="400" dirty="0"/>
          </a:p>
        </p:txBody>
      </p:sp>
      <p:sp>
        <p:nvSpPr>
          <p:cNvPr id="210" name="Oval 209"/>
          <p:cNvSpPr/>
          <p:nvPr/>
        </p:nvSpPr>
        <p:spPr>
          <a:xfrm>
            <a:off x="7817893" y="72152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9" name="Picture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19831" y="2604264"/>
            <a:ext cx="227549" cy="212689"/>
          </a:xfrm>
          <a:prstGeom prst="rect">
            <a:avLst/>
          </a:prstGeom>
        </p:spPr>
      </p:pic>
      <p:grpSp>
        <p:nvGrpSpPr>
          <p:cNvPr id="215" name="Group 214"/>
          <p:cNvGrpSpPr/>
          <p:nvPr/>
        </p:nvGrpSpPr>
        <p:grpSpPr>
          <a:xfrm>
            <a:off x="629668" y="1716684"/>
            <a:ext cx="342359" cy="351930"/>
            <a:chOff x="6254084" y="3910915"/>
            <a:chExt cx="342359" cy="351930"/>
          </a:xfrm>
        </p:grpSpPr>
        <p:grpSp>
          <p:nvGrpSpPr>
            <p:cNvPr id="216" name="Group 215"/>
            <p:cNvGrpSpPr/>
            <p:nvPr/>
          </p:nvGrpSpPr>
          <p:grpSpPr>
            <a:xfrm>
              <a:off x="6254084" y="3910915"/>
              <a:ext cx="342359" cy="351930"/>
              <a:chOff x="7380908" y="3526294"/>
              <a:chExt cx="342359" cy="351930"/>
            </a:xfrm>
          </p:grpSpPr>
          <p:sp>
            <p:nvSpPr>
              <p:cNvPr id="218" name="Oval 217"/>
              <p:cNvSpPr/>
              <p:nvPr/>
            </p:nvSpPr>
            <p:spPr>
              <a:xfrm>
                <a:off x="7380908" y="3526294"/>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9" name="Picture 2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86595" y="3670656"/>
                <a:ext cx="75947" cy="75870"/>
              </a:xfrm>
              <a:prstGeom prst="rect">
                <a:avLst/>
              </a:prstGeom>
            </p:spPr>
          </p:pic>
        </p:grpSp>
        <p:pic>
          <p:nvPicPr>
            <p:cNvPr id="217"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 name="Group 161"/>
          <p:cNvGrpSpPr/>
          <p:nvPr/>
        </p:nvGrpSpPr>
        <p:grpSpPr>
          <a:xfrm>
            <a:off x="6239778" y="3867860"/>
            <a:ext cx="342359" cy="351930"/>
            <a:chOff x="6254084" y="3910915"/>
            <a:chExt cx="342359" cy="351930"/>
          </a:xfrm>
        </p:grpSpPr>
        <p:grpSp>
          <p:nvGrpSpPr>
            <p:cNvPr id="161" name="Group 160"/>
            <p:cNvGrpSpPr/>
            <p:nvPr/>
          </p:nvGrpSpPr>
          <p:grpSpPr>
            <a:xfrm>
              <a:off x="6254084" y="3910915"/>
              <a:ext cx="342359" cy="351930"/>
              <a:chOff x="6254084" y="3910915"/>
              <a:chExt cx="342359" cy="351930"/>
            </a:xfrm>
          </p:grpSpPr>
          <p:sp>
            <p:nvSpPr>
              <p:cNvPr id="207" name="Oval 206"/>
              <p:cNvSpPr/>
              <p:nvPr/>
            </p:nvSpPr>
            <p:spPr>
              <a:xfrm>
                <a:off x="6254084" y="391091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p:cNvGrpSpPr/>
          <p:nvPr/>
        </p:nvGrpSpPr>
        <p:grpSpPr>
          <a:xfrm>
            <a:off x="6601904" y="4597199"/>
            <a:ext cx="199088" cy="146128"/>
            <a:chOff x="3996102" y="4640254"/>
            <a:chExt cx="199088" cy="146128"/>
          </a:xfrm>
        </p:grpSpPr>
        <p:pic>
          <p:nvPicPr>
            <p:cNvPr id="226" name="Picture 2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19243" y="4685875"/>
              <a:ext cx="75947" cy="75870"/>
            </a:xfrm>
            <a:prstGeom prst="rect">
              <a:avLst/>
            </a:prstGeom>
          </p:spPr>
        </p:pic>
        <p:pic>
          <p:nvPicPr>
            <p:cNvPr id="22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96102" y="4640254"/>
              <a:ext cx="127937" cy="146128"/>
            </a:xfrm>
            <a:prstGeom prst="rect">
              <a:avLst/>
            </a:prstGeom>
            <a:noFill/>
            <a:extLst>
              <a:ext uri="{909E8E84-426E-40DD-AFC4-6F175D3DCCD1}">
                <a14:hiddenFill xmlns:a14="http://schemas.microsoft.com/office/drawing/2010/main">
                  <a:solidFill>
                    <a:srgbClr val="FFFFFF"/>
                  </a:solidFill>
                </a14:hiddenFill>
              </a:ext>
            </a:extLst>
          </p:spPr>
        </p:pic>
      </p:grpSp>
      <p:sp>
        <p:nvSpPr>
          <p:cNvPr id="228" name="Rectangle 227"/>
          <p:cNvSpPr/>
          <p:nvPr/>
        </p:nvSpPr>
        <p:spPr>
          <a:xfrm>
            <a:off x="6169540" y="4551269"/>
            <a:ext cx="489099" cy="246221"/>
          </a:xfrm>
          <a:prstGeom prst="rect">
            <a:avLst/>
          </a:prstGeom>
        </p:spPr>
        <p:txBody>
          <a:bodyPr wrap="square">
            <a:spAutoFit/>
          </a:bodyPr>
          <a:lstStyle/>
          <a:p>
            <a:pPr algn="r"/>
            <a:r>
              <a:rPr lang="en-US" sz="500" dirty="0" smtClean="0"/>
              <a:t>Data Steward</a:t>
            </a:r>
            <a:endParaRPr lang="en-US" sz="400" dirty="0"/>
          </a:p>
        </p:txBody>
      </p:sp>
      <p:grpSp>
        <p:nvGrpSpPr>
          <p:cNvPr id="229" name="Group 228"/>
          <p:cNvGrpSpPr/>
          <p:nvPr/>
        </p:nvGrpSpPr>
        <p:grpSpPr>
          <a:xfrm>
            <a:off x="7380643" y="4607690"/>
            <a:ext cx="200268" cy="146128"/>
            <a:chOff x="6336630" y="4009656"/>
            <a:chExt cx="200268" cy="146128"/>
          </a:xfrm>
        </p:grpSpPr>
        <p:pic>
          <p:nvPicPr>
            <p:cNvPr id="233"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sp>
        <p:nvSpPr>
          <p:cNvPr id="234" name="Rectangle 233"/>
          <p:cNvSpPr/>
          <p:nvPr/>
        </p:nvSpPr>
        <p:spPr>
          <a:xfrm>
            <a:off x="6961293" y="4557644"/>
            <a:ext cx="487029" cy="246221"/>
          </a:xfrm>
          <a:prstGeom prst="rect">
            <a:avLst/>
          </a:prstGeom>
        </p:spPr>
        <p:txBody>
          <a:bodyPr wrap="square">
            <a:spAutoFit/>
          </a:bodyPr>
          <a:lstStyle/>
          <a:p>
            <a:pPr algn="r"/>
            <a:r>
              <a:rPr lang="en-US" sz="500" dirty="0" smtClean="0"/>
              <a:t>Data Governor</a:t>
            </a:r>
            <a:endParaRPr lang="en-US" sz="400" dirty="0"/>
          </a:p>
        </p:txBody>
      </p:sp>
      <p:pic>
        <p:nvPicPr>
          <p:cNvPr id="235" name="Picture 23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91336" y="4569565"/>
            <a:ext cx="205256" cy="216203"/>
          </a:xfrm>
          <a:prstGeom prst="rect">
            <a:avLst/>
          </a:prstGeom>
        </p:spPr>
      </p:pic>
      <p:sp>
        <p:nvSpPr>
          <p:cNvPr id="236" name="Rectangle 235"/>
          <p:cNvSpPr/>
          <p:nvPr/>
        </p:nvSpPr>
        <p:spPr>
          <a:xfrm>
            <a:off x="7759929" y="4519169"/>
            <a:ext cx="587830" cy="323165"/>
          </a:xfrm>
          <a:prstGeom prst="rect">
            <a:avLst/>
          </a:prstGeom>
        </p:spPr>
        <p:txBody>
          <a:bodyPr wrap="square">
            <a:spAutoFit/>
          </a:bodyPr>
          <a:lstStyle/>
          <a:p>
            <a:pPr algn="r"/>
            <a:r>
              <a:rPr lang="en-US" sz="500" dirty="0" smtClean="0"/>
              <a:t>Data Product Domain (Enabler Team)</a:t>
            </a:r>
            <a:endParaRPr lang="en-US" sz="400" dirty="0"/>
          </a:p>
        </p:txBody>
      </p:sp>
      <p:pic>
        <p:nvPicPr>
          <p:cNvPr id="237" name="Picture 23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55116" y="4585106"/>
            <a:ext cx="169470" cy="158403"/>
          </a:xfrm>
          <a:prstGeom prst="rect">
            <a:avLst/>
          </a:prstGeom>
        </p:spPr>
      </p:pic>
      <p:sp>
        <p:nvSpPr>
          <p:cNvPr id="238" name="Rectangle 237"/>
          <p:cNvSpPr/>
          <p:nvPr/>
        </p:nvSpPr>
        <p:spPr>
          <a:xfrm>
            <a:off x="4495800" y="4594892"/>
            <a:ext cx="524773" cy="169277"/>
          </a:xfrm>
          <a:prstGeom prst="rect">
            <a:avLst/>
          </a:prstGeom>
        </p:spPr>
        <p:txBody>
          <a:bodyPr wrap="square">
            <a:spAutoFit/>
          </a:bodyPr>
          <a:lstStyle/>
          <a:p>
            <a:pPr algn="r"/>
            <a:r>
              <a:rPr lang="en-US" sz="500" dirty="0" smtClean="0"/>
              <a:t>Customer</a:t>
            </a:r>
          </a:p>
        </p:txBody>
      </p:sp>
      <p:pic>
        <p:nvPicPr>
          <p:cNvPr id="177" name="Picture 17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89815" y="796322"/>
            <a:ext cx="207798" cy="170982"/>
          </a:xfrm>
          <a:prstGeom prst="rect">
            <a:avLst/>
          </a:prstGeom>
        </p:spPr>
      </p:pic>
      <p:pic>
        <p:nvPicPr>
          <p:cNvPr id="240" name="Picture 23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23656" y="4582358"/>
            <a:ext cx="207798" cy="170982"/>
          </a:xfrm>
          <a:prstGeom prst="rect">
            <a:avLst/>
          </a:prstGeom>
        </p:spPr>
      </p:pic>
      <p:sp>
        <p:nvSpPr>
          <p:cNvPr id="241" name="Rectangle 240"/>
          <p:cNvSpPr/>
          <p:nvPr/>
        </p:nvSpPr>
        <p:spPr>
          <a:xfrm>
            <a:off x="5292395" y="4557642"/>
            <a:ext cx="524773" cy="246221"/>
          </a:xfrm>
          <a:prstGeom prst="rect">
            <a:avLst/>
          </a:prstGeom>
        </p:spPr>
        <p:txBody>
          <a:bodyPr wrap="square">
            <a:spAutoFit/>
          </a:bodyPr>
          <a:lstStyle/>
          <a:p>
            <a:pPr algn="r"/>
            <a:r>
              <a:rPr lang="en-US" sz="500" dirty="0" smtClean="0"/>
              <a:t>Data Consumer</a:t>
            </a:r>
          </a:p>
        </p:txBody>
      </p:sp>
      <p:pic>
        <p:nvPicPr>
          <p:cNvPr id="242" name="Picture 241"/>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74648" y="4518103"/>
            <a:ext cx="135763" cy="135763"/>
          </a:xfrm>
          <a:prstGeom prst="rect">
            <a:avLst/>
          </a:prstGeom>
        </p:spPr>
      </p:pic>
      <p:sp>
        <p:nvSpPr>
          <p:cNvPr id="243" name="Rectangle 242"/>
          <p:cNvSpPr/>
          <p:nvPr/>
        </p:nvSpPr>
        <p:spPr>
          <a:xfrm>
            <a:off x="3461828" y="4456836"/>
            <a:ext cx="684721" cy="246221"/>
          </a:xfrm>
          <a:prstGeom prst="rect">
            <a:avLst/>
          </a:prstGeom>
        </p:spPr>
        <p:txBody>
          <a:bodyPr wrap="square">
            <a:spAutoFit/>
          </a:bodyPr>
          <a:lstStyle/>
          <a:p>
            <a:pPr algn="r"/>
            <a:r>
              <a:rPr lang="en-US" sz="500" dirty="0" smtClean="0"/>
              <a:t>Enterprise Data Product Catalog</a:t>
            </a:r>
            <a:endParaRPr lang="en-US" sz="400" dirty="0"/>
          </a:p>
        </p:txBody>
      </p:sp>
      <p:pic>
        <p:nvPicPr>
          <p:cNvPr id="244" name="Picture 243"/>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77638" y="4737841"/>
            <a:ext cx="136158" cy="136158"/>
          </a:xfrm>
          <a:prstGeom prst="rect">
            <a:avLst/>
          </a:prstGeom>
        </p:spPr>
      </p:pic>
      <p:sp>
        <p:nvSpPr>
          <p:cNvPr id="245" name="Rectangle 244"/>
          <p:cNvSpPr/>
          <p:nvPr/>
        </p:nvSpPr>
        <p:spPr>
          <a:xfrm>
            <a:off x="3615626" y="4680090"/>
            <a:ext cx="519778" cy="246221"/>
          </a:xfrm>
          <a:prstGeom prst="rect">
            <a:avLst/>
          </a:prstGeom>
        </p:spPr>
        <p:txBody>
          <a:bodyPr wrap="square">
            <a:spAutoFit/>
          </a:bodyPr>
          <a:lstStyle/>
          <a:p>
            <a:pPr algn="r"/>
            <a:r>
              <a:rPr lang="en-US" sz="500" dirty="0" smtClean="0"/>
              <a:t>External Source</a:t>
            </a:r>
            <a:endParaRPr lang="en-US" sz="400" dirty="0"/>
          </a:p>
        </p:txBody>
      </p:sp>
      <p:sp>
        <p:nvSpPr>
          <p:cNvPr id="246" name="Oval 245"/>
          <p:cNvSpPr/>
          <p:nvPr/>
        </p:nvSpPr>
        <p:spPr>
          <a:xfrm>
            <a:off x="1617255" y="4777511"/>
            <a:ext cx="263914" cy="88787"/>
          </a:xfrm>
          <a:prstGeom prst="ellipse">
            <a:avLst/>
          </a:prstGeom>
          <a:solidFill>
            <a:schemeClr val="tx2">
              <a:alpha val="30000"/>
            </a:schemeClr>
          </a:solidFill>
          <a:ln w="127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p:cNvGrpSpPr/>
          <p:nvPr/>
        </p:nvGrpSpPr>
        <p:grpSpPr>
          <a:xfrm>
            <a:off x="6104474" y="2111023"/>
            <a:ext cx="1587991" cy="750771"/>
            <a:chOff x="6104474" y="2111023"/>
            <a:chExt cx="1587991" cy="750771"/>
          </a:xfrm>
        </p:grpSpPr>
        <p:grpSp>
          <p:nvGrpSpPr>
            <p:cNvPr id="14" name="Group 13"/>
            <p:cNvGrpSpPr/>
            <p:nvPr/>
          </p:nvGrpSpPr>
          <p:grpSpPr>
            <a:xfrm>
              <a:off x="6104474" y="2111023"/>
              <a:ext cx="1587991" cy="750771"/>
              <a:chOff x="3933173" y="1273910"/>
              <a:chExt cx="1587991" cy="750771"/>
            </a:xfrm>
          </p:grpSpPr>
          <p:sp>
            <p:nvSpPr>
              <p:cNvPr id="2" name="Rectangle 1"/>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2" name="TextBox 101"/>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B</a:t>
                </a:r>
                <a:endParaRPr lang="en-US" sz="1000" dirty="0">
                  <a:solidFill>
                    <a:schemeClr val="accent2"/>
                  </a:solidFill>
                </a:endParaRPr>
              </a:p>
            </p:txBody>
          </p:sp>
          <p:pic>
            <p:nvPicPr>
              <p:cNvPr id="8" name="Picture 7"/>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9" name="Picture 8"/>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10" name="Picture 9"/>
              <p:cNvPicPr>
                <a:picLocks noChangeAspect="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11" name="Picture 10"/>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1" name="Straight Arrow Connector 20"/>
              <p:cNvCxnSpPr>
                <a:stCxn id="8" idx="3"/>
                <a:endCxn id="9"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9" idx="3"/>
                <a:endCxn id="11"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69" name="Rectangle 68"/>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01" name="Oval 200"/>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5" name="Picture 15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35" name="Elbow Connector 34"/>
            <p:cNvCxnSpPr>
              <a:stCxn id="8" idx="0"/>
              <a:endCxn id="10"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0" name="Elbow Connector 179"/>
            <p:cNvCxnSpPr>
              <a:stCxn id="11" idx="0"/>
              <a:endCxn id="10"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9" idx="0"/>
              <a:endCxn id="10"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cxnSp>
        <p:nvCxnSpPr>
          <p:cNvPr id="188" name="Straight Arrow Connector 187"/>
          <p:cNvCxnSpPr/>
          <p:nvPr/>
        </p:nvCxnSpPr>
        <p:spPr>
          <a:xfrm>
            <a:off x="797006" y="4787604"/>
            <a:ext cx="271222" cy="0"/>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89" name="Rectangle 188"/>
          <p:cNvSpPr/>
          <p:nvPr/>
        </p:nvSpPr>
        <p:spPr>
          <a:xfrm>
            <a:off x="457873" y="4703879"/>
            <a:ext cx="373821" cy="169277"/>
          </a:xfrm>
          <a:prstGeom prst="rect">
            <a:avLst/>
          </a:prstGeom>
        </p:spPr>
        <p:txBody>
          <a:bodyPr wrap="none">
            <a:spAutoFit/>
          </a:bodyPr>
          <a:lstStyle/>
          <a:p>
            <a:pPr algn="ctr"/>
            <a:r>
              <a:rPr lang="en-US" sz="500" dirty="0" smtClean="0"/>
              <a:t>Publish</a:t>
            </a:r>
            <a:endParaRPr lang="en-US" sz="400" dirty="0"/>
          </a:p>
        </p:txBody>
      </p:sp>
      <p:grpSp>
        <p:nvGrpSpPr>
          <p:cNvPr id="255" name="Group 254"/>
          <p:cNvGrpSpPr/>
          <p:nvPr/>
        </p:nvGrpSpPr>
        <p:grpSpPr>
          <a:xfrm>
            <a:off x="3840134" y="1436231"/>
            <a:ext cx="1587991" cy="750771"/>
            <a:chOff x="6104474" y="2111023"/>
            <a:chExt cx="1587991" cy="750771"/>
          </a:xfrm>
        </p:grpSpPr>
        <p:grpSp>
          <p:nvGrpSpPr>
            <p:cNvPr id="256" name="Group 255"/>
            <p:cNvGrpSpPr/>
            <p:nvPr/>
          </p:nvGrpSpPr>
          <p:grpSpPr>
            <a:xfrm>
              <a:off x="6104474" y="2111023"/>
              <a:ext cx="1587991" cy="750771"/>
              <a:chOff x="3933173" y="1273910"/>
              <a:chExt cx="1587991" cy="750771"/>
            </a:xfrm>
          </p:grpSpPr>
          <p:sp>
            <p:nvSpPr>
              <p:cNvPr id="260" name="Rectangle 259"/>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61" name="TextBox 260"/>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A</a:t>
                </a:r>
                <a:endParaRPr lang="en-US" sz="1000" dirty="0">
                  <a:solidFill>
                    <a:schemeClr val="accent2"/>
                  </a:solidFill>
                </a:endParaRPr>
              </a:p>
            </p:txBody>
          </p:sp>
          <p:pic>
            <p:nvPicPr>
              <p:cNvPr id="262" name="Picture 261"/>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263" name="Picture 262"/>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264" name="Picture 263"/>
              <p:cNvPicPr>
                <a:picLocks noChangeAspect="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265" name="Picture 264"/>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66" name="Straight Arrow Connector 265"/>
              <p:cNvCxnSpPr>
                <a:stCxn id="262" idx="3"/>
                <a:endCxn id="263"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a:stCxn id="263" idx="3"/>
                <a:endCxn id="265"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68" name="Rectangle 267"/>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269" name="Rectangle 268"/>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70" name="Oval 269"/>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1" name="Picture 2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257" name="Elbow Connector 256"/>
            <p:cNvCxnSpPr>
              <a:stCxn id="262" idx="0"/>
              <a:endCxn id="264"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8" name="Elbow Connector 257"/>
            <p:cNvCxnSpPr>
              <a:stCxn id="265" idx="0"/>
              <a:endCxn id="264"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a:stCxn id="263" idx="0"/>
              <a:endCxn id="264"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72" name="Group 271"/>
          <p:cNvGrpSpPr/>
          <p:nvPr/>
        </p:nvGrpSpPr>
        <p:grpSpPr>
          <a:xfrm>
            <a:off x="4172754" y="2895676"/>
            <a:ext cx="1587991" cy="750771"/>
            <a:chOff x="6104474" y="2111023"/>
            <a:chExt cx="1587991" cy="750771"/>
          </a:xfrm>
        </p:grpSpPr>
        <p:grpSp>
          <p:nvGrpSpPr>
            <p:cNvPr id="273" name="Group 272"/>
            <p:cNvGrpSpPr/>
            <p:nvPr/>
          </p:nvGrpSpPr>
          <p:grpSpPr>
            <a:xfrm>
              <a:off x="6104474" y="2111023"/>
              <a:ext cx="1587991" cy="750771"/>
              <a:chOff x="3933173" y="1273910"/>
              <a:chExt cx="1587991" cy="750771"/>
            </a:xfrm>
          </p:grpSpPr>
          <p:sp>
            <p:nvSpPr>
              <p:cNvPr id="277" name="Rectangle 276"/>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78" name="TextBox 277"/>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C</a:t>
                </a:r>
                <a:endParaRPr lang="en-US" sz="1000" dirty="0">
                  <a:solidFill>
                    <a:schemeClr val="accent2"/>
                  </a:solidFill>
                </a:endParaRPr>
              </a:p>
            </p:txBody>
          </p:sp>
          <p:pic>
            <p:nvPicPr>
              <p:cNvPr id="279" name="Picture 278"/>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280" name="Picture 279"/>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281" name="Picture 280"/>
              <p:cNvPicPr>
                <a:picLocks noChangeAspect="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282" name="Picture 281"/>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83" name="Straight Arrow Connector 282"/>
              <p:cNvCxnSpPr>
                <a:stCxn id="279" idx="3"/>
                <a:endCxn id="280"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4" name="Straight Arrow Connector 283"/>
              <p:cNvCxnSpPr>
                <a:stCxn id="280" idx="3"/>
                <a:endCxn id="282"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85" name="Rectangle 284"/>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286" name="Rectangle 285"/>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87" name="Oval 286"/>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8" name="Picture 28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274" name="Elbow Connector 273"/>
            <p:cNvCxnSpPr>
              <a:stCxn id="279" idx="0"/>
              <a:endCxn id="281"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5" name="Elbow Connector 274"/>
            <p:cNvCxnSpPr>
              <a:stCxn id="282" idx="0"/>
              <a:endCxn id="281"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6" name="Straight Arrow Connector 275"/>
            <p:cNvCxnSpPr>
              <a:stCxn id="280" idx="0"/>
              <a:endCxn id="281"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5517987" y="2370548"/>
            <a:ext cx="268240" cy="246942"/>
            <a:chOff x="5517987" y="2370548"/>
            <a:chExt cx="189553" cy="189351"/>
          </a:xfrm>
        </p:grpSpPr>
        <p:pic>
          <p:nvPicPr>
            <p:cNvPr id="178" name="Picture 177"/>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17987" y="2370548"/>
              <a:ext cx="45719" cy="54243"/>
            </a:xfrm>
            <a:prstGeom prst="rect">
              <a:avLst/>
            </a:prstGeom>
          </p:spPr>
        </p:pic>
        <p:pic>
          <p:nvPicPr>
            <p:cNvPr id="179" name="Picture 178"/>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61821" y="2371670"/>
              <a:ext cx="45719" cy="54243"/>
            </a:xfrm>
            <a:prstGeom prst="rect">
              <a:avLst/>
            </a:prstGeom>
          </p:spPr>
        </p:pic>
        <p:pic>
          <p:nvPicPr>
            <p:cNvPr id="185" name="Picture 184"/>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58501" y="2504553"/>
              <a:ext cx="45719" cy="54243"/>
            </a:xfrm>
            <a:prstGeom prst="rect">
              <a:avLst/>
            </a:prstGeom>
          </p:spPr>
        </p:pic>
        <p:pic>
          <p:nvPicPr>
            <p:cNvPr id="195" name="Picture 194"/>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0711" y="2505656"/>
              <a:ext cx="45719" cy="54243"/>
            </a:xfrm>
            <a:prstGeom prst="rect">
              <a:avLst/>
            </a:prstGeom>
          </p:spPr>
        </p:pic>
        <p:pic>
          <p:nvPicPr>
            <p:cNvPr id="200" name="Picture 199"/>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3222" y="2400867"/>
              <a:ext cx="120029" cy="120029"/>
            </a:xfrm>
            <a:prstGeom prst="rect">
              <a:avLst/>
            </a:prstGeom>
          </p:spPr>
        </p:pic>
      </p:grpSp>
    </p:spTree>
    <p:extLst>
      <p:ext uri="{BB962C8B-B14F-4D97-AF65-F5344CB8AC3E}">
        <p14:creationId xmlns:p14="http://schemas.microsoft.com/office/powerpoint/2010/main" val="2817437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Oval 79"/>
          <p:cNvSpPr/>
          <p:nvPr/>
        </p:nvSpPr>
        <p:spPr>
          <a:xfrm>
            <a:off x="4225824" y="1921540"/>
            <a:ext cx="3050438" cy="1297542"/>
          </a:xfrm>
          <a:prstGeom prst="ellipse">
            <a:avLst/>
          </a:prstGeom>
          <a:solidFill>
            <a:schemeClr val="tx2">
              <a:alpha val="30000"/>
            </a:schemeClr>
          </a:solidFill>
          <a:ln w="127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ight Arrow 143"/>
          <p:cNvSpPr/>
          <p:nvPr/>
        </p:nvSpPr>
        <p:spPr>
          <a:xfrm rot="9008877">
            <a:off x="5931464" y="2314472"/>
            <a:ext cx="448035"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ight Arrow 139"/>
          <p:cNvSpPr/>
          <p:nvPr/>
        </p:nvSpPr>
        <p:spPr>
          <a:xfrm rot="2231721">
            <a:off x="4905208" y="2205149"/>
            <a:ext cx="651818"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ight Arrow 120"/>
          <p:cNvSpPr/>
          <p:nvPr/>
        </p:nvSpPr>
        <p:spPr>
          <a:xfrm rot="19471522">
            <a:off x="4932088" y="2774557"/>
            <a:ext cx="631854"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22607" y="852295"/>
            <a:ext cx="7625260" cy="3566296"/>
          </a:xfrm>
          <a:prstGeom prst="roundRect">
            <a:avLst>
              <a:gd name="adj" fmla="val 2354"/>
            </a:avLst>
          </a:prstGeom>
          <a:noFill/>
          <a:ln>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36</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Everything to Customer</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46" name="TextBox 45"/>
          <p:cNvSpPr txBox="1"/>
          <p:nvPr/>
        </p:nvSpPr>
        <p:spPr>
          <a:xfrm>
            <a:off x="2033606" y="3296558"/>
            <a:ext cx="2112721" cy="246221"/>
          </a:xfrm>
          <a:prstGeom prst="rect">
            <a:avLst/>
          </a:prstGeom>
          <a:noFill/>
        </p:spPr>
        <p:txBody>
          <a:bodyPr wrap="square" rtlCol="0">
            <a:spAutoFit/>
          </a:bodyPr>
          <a:lstStyle/>
          <a:p>
            <a:pPr algn="r"/>
            <a:r>
              <a:rPr lang="en-US" sz="1000" b="1" dirty="0" smtClean="0">
                <a:solidFill>
                  <a:schemeClr val="tx2"/>
                </a:solidFill>
                <a:latin typeface="+mn-lt"/>
              </a:rPr>
              <a:t>Data Product &amp; Catalog</a:t>
            </a:r>
            <a:endParaRPr lang="en-US" sz="1000" b="1" dirty="0">
              <a:solidFill>
                <a:schemeClr val="tx2"/>
              </a:solidFill>
              <a:latin typeface="+mn-lt"/>
            </a:endParaRPr>
          </a:p>
        </p:txBody>
      </p:sp>
      <p:sp>
        <p:nvSpPr>
          <p:cNvPr id="47" name="TextBox 46"/>
          <p:cNvSpPr txBox="1"/>
          <p:nvPr/>
        </p:nvSpPr>
        <p:spPr>
          <a:xfrm>
            <a:off x="544533" y="1140755"/>
            <a:ext cx="1893867" cy="246221"/>
          </a:xfrm>
          <a:prstGeom prst="rect">
            <a:avLst/>
          </a:prstGeom>
          <a:noFill/>
        </p:spPr>
        <p:txBody>
          <a:bodyPr wrap="square" rtlCol="0">
            <a:spAutoFit/>
          </a:bodyPr>
          <a:lstStyle/>
          <a:p>
            <a:r>
              <a:rPr lang="en-US" sz="1000" b="1" dirty="0" smtClean="0">
                <a:solidFill>
                  <a:schemeClr val="tx2"/>
                </a:solidFill>
                <a:latin typeface="+mn-lt"/>
              </a:rPr>
              <a:t>Structured Data Model</a:t>
            </a:r>
            <a:endParaRPr lang="en-US" sz="1000" b="1" dirty="0">
              <a:solidFill>
                <a:schemeClr val="tx2"/>
              </a:solidFill>
              <a:latin typeface="+mn-lt"/>
            </a:endParaRPr>
          </a:p>
        </p:txBody>
      </p:sp>
      <p:sp>
        <p:nvSpPr>
          <p:cNvPr id="50" name="TextBox 49"/>
          <p:cNvSpPr txBox="1"/>
          <p:nvPr/>
        </p:nvSpPr>
        <p:spPr>
          <a:xfrm>
            <a:off x="17444" y="715048"/>
            <a:ext cx="1633381" cy="246221"/>
          </a:xfrm>
          <a:prstGeom prst="rect">
            <a:avLst/>
          </a:prstGeom>
          <a:solidFill>
            <a:schemeClr val="bg1"/>
          </a:solidFill>
        </p:spPr>
        <p:txBody>
          <a:bodyPr wrap="square" rtlCol="0">
            <a:spAutoFit/>
          </a:bodyPr>
          <a:lstStyle/>
          <a:p>
            <a:r>
              <a:rPr lang="en-US" sz="1000" b="1" dirty="0" smtClean="0">
                <a:solidFill>
                  <a:schemeClr val="tx2"/>
                </a:solidFill>
                <a:latin typeface="+mn-lt"/>
              </a:rPr>
              <a:t>Everything to Customer</a:t>
            </a:r>
            <a:endParaRPr lang="en-US" sz="1000" b="1" dirty="0">
              <a:solidFill>
                <a:schemeClr val="tx2"/>
              </a:solidFill>
              <a:latin typeface="+mn-lt"/>
            </a:endParaRPr>
          </a:p>
        </p:txBody>
      </p:sp>
      <p:sp>
        <p:nvSpPr>
          <p:cNvPr id="7" name="Rectangle 6"/>
          <p:cNvSpPr/>
          <p:nvPr/>
        </p:nvSpPr>
        <p:spPr>
          <a:xfrm>
            <a:off x="583162" y="3872518"/>
            <a:ext cx="7354540" cy="28799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183196" y="2456162"/>
            <a:ext cx="721783" cy="400110"/>
          </a:xfrm>
          <a:prstGeom prst="rect">
            <a:avLst/>
          </a:prstGeom>
          <a:noFill/>
        </p:spPr>
        <p:txBody>
          <a:bodyPr wrap="square" rtlCol="0">
            <a:spAutoFit/>
          </a:bodyPr>
          <a:lstStyle/>
          <a:p>
            <a:pPr algn="ctr"/>
            <a:r>
              <a:rPr lang="en-US" sz="800" b="1" dirty="0" err="1" smtClean="0">
                <a:latin typeface="+mn-lt"/>
              </a:rPr>
              <a:t>GeML</a:t>
            </a:r>
            <a:endParaRPr lang="en-US" sz="800" b="1" dirty="0" smtClean="0">
              <a:latin typeface="+mn-lt"/>
            </a:endParaRPr>
          </a:p>
          <a:p>
            <a:pPr algn="ctr"/>
            <a:r>
              <a:rPr lang="en-US" sz="600" dirty="0" smtClean="0"/>
              <a:t>(common schema markup)</a:t>
            </a:r>
            <a:endParaRPr lang="en-US" sz="600" dirty="0"/>
          </a:p>
        </p:txBody>
      </p:sp>
      <p:sp>
        <p:nvSpPr>
          <p:cNvPr id="56" name="TextBox 55"/>
          <p:cNvSpPr txBox="1"/>
          <p:nvPr/>
        </p:nvSpPr>
        <p:spPr>
          <a:xfrm>
            <a:off x="3467797" y="4104709"/>
            <a:ext cx="1958761" cy="246221"/>
          </a:xfrm>
          <a:prstGeom prst="rect">
            <a:avLst/>
          </a:prstGeom>
          <a:solidFill>
            <a:schemeClr val="bg1"/>
          </a:solidFill>
        </p:spPr>
        <p:txBody>
          <a:bodyPr wrap="square" rtlCol="0">
            <a:spAutoFit/>
          </a:bodyPr>
          <a:lstStyle/>
          <a:p>
            <a:pPr algn="ctr"/>
            <a:r>
              <a:rPr lang="en-US" sz="1000" b="1" dirty="0" smtClean="0">
                <a:solidFill>
                  <a:schemeClr val="tx2"/>
                </a:solidFill>
                <a:latin typeface="+mn-lt"/>
              </a:rPr>
              <a:t>Federated Data Governance</a:t>
            </a:r>
            <a:endParaRPr lang="en-US" sz="1000" b="1" dirty="0">
              <a:solidFill>
                <a:schemeClr val="tx2"/>
              </a:solidFill>
              <a:latin typeface="+mn-lt"/>
            </a:endParaRPr>
          </a:p>
        </p:txBody>
      </p:sp>
      <p:sp>
        <p:nvSpPr>
          <p:cNvPr id="57" name="TextBox 56"/>
          <p:cNvSpPr txBox="1"/>
          <p:nvPr/>
        </p:nvSpPr>
        <p:spPr>
          <a:xfrm>
            <a:off x="557232" y="895350"/>
            <a:ext cx="3603773" cy="230832"/>
          </a:xfrm>
          <a:prstGeom prst="rect">
            <a:avLst/>
          </a:prstGeom>
          <a:noFill/>
        </p:spPr>
        <p:txBody>
          <a:bodyPr wrap="square" rtlCol="0">
            <a:spAutoFit/>
          </a:bodyPr>
          <a:lstStyle/>
          <a:p>
            <a:r>
              <a:rPr lang="en-US" sz="900" dirty="0" smtClean="0">
                <a:solidFill>
                  <a:schemeClr val="tx2"/>
                </a:solidFill>
              </a:rPr>
              <a:t>Business Owned Data ◦ Product Use </a:t>
            </a:r>
            <a:r>
              <a:rPr lang="en-US" sz="900" dirty="0">
                <a:solidFill>
                  <a:schemeClr val="tx2"/>
                </a:solidFill>
              </a:rPr>
              <a:t>Case Driven </a:t>
            </a:r>
            <a:r>
              <a:rPr lang="en-US" sz="900" dirty="0" smtClean="0">
                <a:solidFill>
                  <a:schemeClr val="tx2"/>
                </a:solidFill>
              </a:rPr>
              <a:t>◦ Trusted Data</a:t>
            </a:r>
            <a:endParaRPr lang="en-US" sz="900" dirty="0">
              <a:solidFill>
                <a:schemeClr val="tx2"/>
              </a:solidFill>
            </a:endParaRPr>
          </a:p>
        </p:txBody>
      </p:sp>
      <p:sp>
        <p:nvSpPr>
          <p:cNvPr id="58" name="TextBox 57"/>
          <p:cNvSpPr txBox="1"/>
          <p:nvPr/>
        </p:nvSpPr>
        <p:spPr>
          <a:xfrm>
            <a:off x="2137391" y="3457661"/>
            <a:ext cx="2014183" cy="307777"/>
          </a:xfrm>
          <a:prstGeom prst="rect">
            <a:avLst/>
          </a:prstGeom>
          <a:noFill/>
        </p:spPr>
        <p:txBody>
          <a:bodyPr wrap="square" rtlCol="0">
            <a:spAutoFit/>
          </a:bodyPr>
          <a:lstStyle/>
          <a:p>
            <a:pPr algn="r"/>
            <a:r>
              <a:rPr lang="en-US" sz="700" dirty="0" smtClean="0">
                <a:solidFill>
                  <a:schemeClr val="tx2"/>
                </a:solidFill>
              </a:rPr>
              <a:t>Data as </a:t>
            </a:r>
            <a:r>
              <a:rPr lang="en-US" sz="700" dirty="0">
                <a:solidFill>
                  <a:schemeClr val="tx2"/>
                </a:solidFill>
              </a:rPr>
              <a:t>Product ◦ Local </a:t>
            </a:r>
            <a:r>
              <a:rPr lang="en-US" sz="700" dirty="0" smtClean="0">
                <a:solidFill>
                  <a:schemeClr val="tx2"/>
                </a:solidFill>
              </a:rPr>
              <a:t>Autonomy</a:t>
            </a:r>
          </a:p>
          <a:p>
            <a:pPr algn="r"/>
            <a:r>
              <a:rPr lang="en-US" sz="700" dirty="0" smtClean="0">
                <a:solidFill>
                  <a:schemeClr val="tx2"/>
                </a:solidFill>
              </a:rPr>
              <a:t>◦ Data API ◦ Data Infrastructure Platform </a:t>
            </a:r>
            <a:endParaRPr lang="en-US" sz="700" dirty="0">
              <a:solidFill>
                <a:schemeClr val="tx2"/>
              </a:solidFill>
            </a:endParaRPr>
          </a:p>
        </p:txBody>
      </p:sp>
      <p:sp>
        <p:nvSpPr>
          <p:cNvPr id="5" name="Left Brace 4"/>
          <p:cNvSpPr/>
          <p:nvPr/>
        </p:nvSpPr>
        <p:spPr>
          <a:xfrm rot="10800000">
            <a:off x="3010942" y="1807211"/>
            <a:ext cx="319903" cy="1480894"/>
          </a:xfrm>
          <a:prstGeom prst="leftBrace">
            <a:avLst>
              <a:gd name="adj1" fmla="val 10743"/>
              <a:gd name="adj2" fmla="val 47814"/>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TextBox 144"/>
          <p:cNvSpPr txBox="1"/>
          <p:nvPr/>
        </p:nvSpPr>
        <p:spPr>
          <a:xfrm>
            <a:off x="548848" y="1305261"/>
            <a:ext cx="1693906" cy="307777"/>
          </a:xfrm>
          <a:prstGeom prst="rect">
            <a:avLst/>
          </a:prstGeom>
          <a:noFill/>
        </p:spPr>
        <p:txBody>
          <a:bodyPr wrap="square" rtlCol="0">
            <a:spAutoFit/>
          </a:bodyPr>
          <a:lstStyle/>
          <a:p>
            <a:r>
              <a:rPr lang="en-US" sz="700" dirty="0" smtClean="0">
                <a:solidFill>
                  <a:schemeClr val="tx2"/>
                </a:solidFill>
              </a:rPr>
              <a:t>Canonical Data Model ◦ Single Common Language </a:t>
            </a:r>
            <a:r>
              <a:rPr lang="en-US" sz="700" dirty="0">
                <a:solidFill>
                  <a:schemeClr val="tx2"/>
                </a:solidFill>
              </a:rPr>
              <a:t>◦</a:t>
            </a:r>
            <a:r>
              <a:rPr lang="en-US" sz="700" dirty="0" smtClean="0">
                <a:solidFill>
                  <a:schemeClr val="tx2"/>
                </a:solidFill>
              </a:rPr>
              <a:t> Business Descriptive</a:t>
            </a:r>
            <a:endParaRPr lang="en-US" sz="700" dirty="0">
              <a:solidFill>
                <a:schemeClr val="tx2"/>
              </a:solidFill>
            </a:endParaRPr>
          </a:p>
        </p:txBody>
      </p:sp>
      <p:sp>
        <p:nvSpPr>
          <p:cNvPr id="148" name="Right Arrow 147"/>
          <p:cNvSpPr/>
          <p:nvPr/>
        </p:nvSpPr>
        <p:spPr>
          <a:xfrm rot="11537214">
            <a:off x="5950141" y="2751182"/>
            <a:ext cx="1243732" cy="203730"/>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6" name="Picture 125"/>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206315" y="2864519"/>
            <a:ext cx="322156" cy="322156"/>
          </a:xfrm>
          <a:prstGeom prst="rect">
            <a:avLst/>
          </a:prstGeom>
        </p:spPr>
      </p:pic>
      <p:sp>
        <p:nvSpPr>
          <p:cNvPr id="163" name="TextBox 162"/>
          <p:cNvSpPr txBox="1"/>
          <p:nvPr/>
        </p:nvSpPr>
        <p:spPr>
          <a:xfrm>
            <a:off x="2421256" y="3903868"/>
            <a:ext cx="4269880" cy="230832"/>
          </a:xfrm>
          <a:prstGeom prst="rect">
            <a:avLst/>
          </a:prstGeom>
          <a:noFill/>
        </p:spPr>
        <p:txBody>
          <a:bodyPr wrap="square" rtlCol="0">
            <a:spAutoFit/>
          </a:bodyPr>
          <a:lstStyle/>
          <a:p>
            <a:pPr algn="ctr"/>
            <a:r>
              <a:rPr lang="en-US" sz="900" dirty="0">
                <a:solidFill>
                  <a:schemeClr val="tx2"/>
                </a:solidFill>
              </a:rPr>
              <a:t>Policy ◦ Interoperability </a:t>
            </a:r>
            <a:r>
              <a:rPr lang="en-US" sz="900" dirty="0" smtClean="0">
                <a:solidFill>
                  <a:schemeClr val="tx2"/>
                </a:solidFill>
              </a:rPr>
              <a:t>◦ Quality ◦  Security ◦ Privacy</a:t>
            </a:r>
            <a:r>
              <a:rPr lang="en-US" sz="900" dirty="0">
                <a:solidFill>
                  <a:schemeClr val="tx2"/>
                </a:solidFill>
              </a:rPr>
              <a:t> ◦ </a:t>
            </a:r>
            <a:r>
              <a:rPr lang="en-US" sz="900" dirty="0" smtClean="0">
                <a:solidFill>
                  <a:schemeClr val="tx2"/>
                </a:solidFill>
              </a:rPr>
              <a:t>Compliance ◦ Documented </a:t>
            </a:r>
            <a:endParaRPr lang="en-US" sz="900" dirty="0">
              <a:solidFill>
                <a:schemeClr val="tx2"/>
              </a:solidFill>
            </a:endParaRPr>
          </a:p>
        </p:txBody>
      </p:sp>
      <p:cxnSp>
        <p:nvCxnSpPr>
          <p:cNvPr id="175" name="Straight Arrow Connector 174"/>
          <p:cNvCxnSpPr/>
          <p:nvPr/>
        </p:nvCxnSpPr>
        <p:spPr>
          <a:xfrm>
            <a:off x="797006" y="4591781"/>
            <a:ext cx="271222" cy="0"/>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422607" y="4508056"/>
            <a:ext cx="444352" cy="169277"/>
          </a:xfrm>
          <a:prstGeom prst="rect">
            <a:avLst/>
          </a:prstGeom>
        </p:spPr>
        <p:txBody>
          <a:bodyPr wrap="none">
            <a:spAutoFit/>
          </a:bodyPr>
          <a:lstStyle/>
          <a:p>
            <a:pPr algn="ctr"/>
            <a:r>
              <a:rPr lang="en-US" sz="500" dirty="0" smtClean="0"/>
              <a:t>Data Flow</a:t>
            </a:r>
            <a:endParaRPr lang="en-US" sz="400" dirty="0"/>
          </a:p>
        </p:txBody>
      </p:sp>
      <p:sp>
        <p:nvSpPr>
          <p:cNvPr id="181" name="Rectangle 180"/>
          <p:cNvSpPr/>
          <p:nvPr/>
        </p:nvSpPr>
        <p:spPr>
          <a:xfrm>
            <a:off x="1223715" y="4717662"/>
            <a:ext cx="388248" cy="169277"/>
          </a:xfrm>
          <a:prstGeom prst="rect">
            <a:avLst/>
          </a:prstGeom>
        </p:spPr>
        <p:txBody>
          <a:bodyPr wrap="none">
            <a:spAutoFit/>
          </a:bodyPr>
          <a:lstStyle/>
          <a:p>
            <a:pPr algn="ctr"/>
            <a:r>
              <a:rPr lang="en-US" sz="500" dirty="0" smtClean="0"/>
              <a:t>Interact</a:t>
            </a:r>
            <a:endParaRPr lang="en-US" sz="400" dirty="0"/>
          </a:p>
        </p:txBody>
      </p:sp>
      <p:sp>
        <p:nvSpPr>
          <p:cNvPr id="182" name="Right Arrow 181"/>
          <p:cNvSpPr/>
          <p:nvPr/>
        </p:nvSpPr>
        <p:spPr>
          <a:xfrm>
            <a:off x="1619967" y="4535335"/>
            <a:ext cx="285033" cy="101865"/>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1148046" y="4482062"/>
            <a:ext cx="548547" cy="246221"/>
          </a:xfrm>
          <a:prstGeom prst="rect">
            <a:avLst/>
          </a:prstGeom>
        </p:spPr>
        <p:txBody>
          <a:bodyPr wrap="none">
            <a:spAutoFit/>
          </a:bodyPr>
          <a:lstStyle/>
          <a:p>
            <a:pPr algn="ctr"/>
            <a:r>
              <a:rPr lang="en-US" sz="500" dirty="0" smtClean="0"/>
              <a:t>Collected to / </a:t>
            </a:r>
          </a:p>
          <a:p>
            <a:pPr algn="ctr"/>
            <a:r>
              <a:rPr lang="en-US" sz="500" dirty="0" smtClean="0"/>
              <a:t>used from</a:t>
            </a:r>
            <a:endParaRPr lang="en-US" sz="400" dirty="0"/>
          </a:p>
        </p:txBody>
      </p:sp>
      <p:sp>
        <p:nvSpPr>
          <p:cNvPr id="184" name="TextBox 183"/>
          <p:cNvSpPr txBox="1"/>
          <p:nvPr/>
        </p:nvSpPr>
        <p:spPr>
          <a:xfrm>
            <a:off x="2703576" y="1895723"/>
            <a:ext cx="339562" cy="276999"/>
          </a:xfrm>
          <a:prstGeom prst="rect">
            <a:avLst/>
          </a:prstGeom>
          <a:solidFill>
            <a:schemeClr val="bg1"/>
          </a:solidFill>
        </p:spPr>
        <p:txBody>
          <a:bodyPr wrap="square" lIns="0" rIns="0" rtlCol="0">
            <a:spAutoFit/>
          </a:bodyPr>
          <a:lstStyle/>
          <a:p>
            <a:pPr algn="ctr"/>
            <a:r>
              <a:rPr lang="en-US" sz="600" dirty="0" smtClean="0"/>
              <a:t>External Data</a:t>
            </a:r>
            <a:endParaRPr lang="en-US" sz="200" dirty="0"/>
          </a:p>
        </p:txBody>
      </p:sp>
      <p:sp>
        <p:nvSpPr>
          <p:cNvPr id="186" name="TextBox 185"/>
          <p:cNvSpPr txBox="1"/>
          <p:nvPr/>
        </p:nvSpPr>
        <p:spPr>
          <a:xfrm>
            <a:off x="572495" y="2960408"/>
            <a:ext cx="516973" cy="276999"/>
          </a:xfrm>
          <a:prstGeom prst="rect">
            <a:avLst/>
          </a:prstGeom>
          <a:noFill/>
        </p:spPr>
        <p:txBody>
          <a:bodyPr wrap="square" lIns="0" rIns="0" rtlCol="0">
            <a:spAutoFit/>
          </a:bodyPr>
          <a:lstStyle/>
          <a:p>
            <a:pPr algn="r"/>
            <a:r>
              <a:rPr lang="en-US" sz="600" dirty="0" smtClean="0"/>
              <a:t>Unstructured Data</a:t>
            </a:r>
            <a:endParaRPr lang="en-US" sz="200" dirty="0"/>
          </a:p>
        </p:txBody>
      </p:sp>
      <p:sp>
        <p:nvSpPr>
          <p:cNvPr id="187" name="TextBox 186"/>
          <p:cNvSpPr txBox="1"/>
          <p:nvPr/>
        </p:nvSpPr>
        <p:spPr>
          <a:xfrm>
            <a:off x="583162" y="2287486"/>
            <a:ext cx="458630" cy="276999"/>
          </a:xfrm>
          <a:prstGeom prst="rect">
            <a:avLst/>
          </a:prstGeom>
          <a:noFill/>
        </p:spPr>
        <p:txBody>
          <a:bodyPr wrap="square" lIns="0" rIns="0" rtlCol="0">
            <a:spAutoFit/>
          </a:bodyPr>
          <a:lstStyle/>
          <a:p>
            <a:pPr algn="r"/>
            <a:r>
              <a:rPr lang="en-US" sz="600" dirty="0" smtClean="0"/>
              <a:t>Structured Data</a:t>
            </a:r>
            <a:endParaRPr lang="en-US" sz="200" dirty="0"/>
          </a:p>
        </p:txBody>
      </p:sp>
      <p:sp>
        <p:nvSpPr>
          <p:cNvPr id="154" name="Line Callout 1 (Accent Bar) 153"/>
          <p:cNvSpPr/>
          <p:nvPr/>
        </p:nvSpPr>
        <p:spPr>
          <a:xfrm>
            <a:off x="410885" y="3058997"/>
            <a:ext cx="914400" cy="92499"/>
          </a:xfrm>
          <a:prstGeom prst="accentCallout1">
            <a:avLst>
              <a:gd name="adj1" fmla="val 66805"/>
              <a:gd name="adj2" fmla="val 79167"/>
              <a:gd name="adj3" fmla="val -223882"/>
              <a:gd name="adj4" fmla="val 113057"/>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Line Callout 1 (Accent Bar) 189"/>
          <p:cNvSpPr/>
          <p:nvPr/>
        </p:nvSpPr>
        <p:spPr>
          <a:xfrm>
            <a:off x="392758" y="2383960"/>
            <a:ext cx="914400" cy="92499"/>
          </a:xfrm>
          <a:prstGeom prst="accentCallout1">
            <a:avLst>
              <a:gd name="adj1" fmla="val 66805"/>
              <a:gd name="adj2" fmla="val 79167"/>
              <a:gd name="adj3" fmla="val 502428"/>
              <a:gd name="adj4" fmla="val 14416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1" name="Picture 19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06732" y="4514411"/>
            <a:ext cx="159615" cy="143878"/>
          </a:xfrm>
          <a:prstGeom prst="rect">
            <a:avLst/>
          </a:prstGeom>
        </p:spPr>
      </p:pic>
      <p:pic>
        <p:nvPicPr>
          <p:cNvPr id="192" name="Picture 191"/>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37638" y="4744576"/>
            <a:ext cx="129362" cy="129362"/>
          </a:xfrm>
          <a:prstGeom prst="rect">
            <a:avLst/>
          </a:prstGeom>
        </p:spPr>
      </p:pic>
      <p:pic>
        <p:nvPicPr>
          <p:cNvPr id="193" name="Picture 192"/>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90432" y="4532017"/>
            <a:ext cx="124338" cy="105053"/>
          </a:xfrm>
          <a:prstGeom prst="rect">
            <a:avLst/>
          </a:prstGeom>
        </p:spPr>
      </p:pic>
      <p:pic>
        <p:nvPicPr>
          <p:cNvPr id="194" name="Picture 193"/>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0446" y="4728007"/>
            <a:ext cx="128554" cy="130653"/>
          </a:xfrm>
          <a:prstGeom prst="rect">
            <a:avLst/>
          </a:prstGeom>
        </p:spPr>
      </p:pic>
      <p:sp>
        <p:nvSpPr>
          <p:cNvPr id="196" name="Rectangle 195"/>
          <p:cNvSpPr/>
          <p:nvPr/>
        </p:nvSpPr>
        <p:spPr>
          <a:xfrm>
            <a:off x="1989477" y="4468671"/>
            <a:ext cx="612842" cy="246221"/>
          </a:xfrm>
          <a:prstGeom prst="rect">
            <a:avLst/>
          </a:prstGeom>
        </p:spPr>
        <p:txBody>
          <a:bodyPr wrap="square">
            <a:spAutoFit/>
          </a:bodyPr>
          <a:lstStyle/>
          <a:p>
            <a:pPr algn="r"/>
            <a:r>
              <a:rPr lang="en-US" sz="500" dirty="0" smtClean="0"/>
              <a:t>Operational </a:t>
            </a:r>
            <a:r>
              <a:rPr lang="en-US" sz="500" dirty="0"/>
              <a:t>D</a:t>
            </a:r>
            <a:r>
              <a:rPr lang="en-US" sz="500" dirty="0" smtClean="0"/>
              <a:t>ata</a:t>
            </a:r>
            <a:endParaRPr lang="en-US" sz="400" dirty="0"/>
          </a:p>
        </p:txBody>
      </p:sp>
      <p:sp>
        <p:nvSpPr>
          <p:cNvPr id="197" name="Rectangle 196"/>
          <p:cNvSpPr/>
          <p:nvPr/>
        </p:nvSpPr>
        <p:spPr>
          <a:xfrm>
            <a:off x="1991928" y="4687729"/>
            <a:ext cx="612842" cy="246221"/>
          </a:xfrm>
          <a:prstGeom prst="rect">
            <a:avLst/>
          </a:prstGeom>
        </p:spPr>
        <p:txBody>
          <a:bodyPr wrap="square">
            <a:spAutoFit/>
          </a:bodyPr>
          <a:lstStyle/>
          <a:p>
            <a:pPr algn="r"/>
            <a:r>
              <a:rPr lang="en-US" sz="500" dirty="0" smtClean="0"/>
              <a:t>Analytic </a:t>
            </a:r>
          </a:p>
          <a:p>
            <a:pPr algn="r"/>
            <a:r>
              <a:rPr lang="en-US" sz="500" dirty="0" smtClean="0"/>
              <a:t>Data</a:t>
            </a:r>
            <a:endParaRPr lang="en-US" sz="400" dirty="0"/>
          </a:p>
        </p:txBody>
      </p:sp>
      <p:sp>
        <p:nvSpPr>
          <p:cNvPr id="198" name="Rectangle 197"/>
          <p:cNvSpPr/>
          <p:nvPr/>
        </p:nvSpPr>
        <p:spPr>
          <a:xfrm>
            <a:off x="2804708" y="4461432"/>
            <a:ext cx="539096" cy="246221"/>
          </a:xfrm>
          <a:prstGeom prst="rect">
            <a:avLst/>
          </a:prstGeom>
        </p:spPr>
        <p:txBody>
          <a:bodyPr wrap="square">
            <a:spAutoFit/>
          </a:bodyPr>
          <a:lstStyle/>
          <a:p>
            <a:pPr algn="r"/>
            <a:r>
              <a:rPr lang="en-US" sz="500" dirty="0" smtClean="0"/>
              <a:t>Engagement Data</a:t>
            </a:r>
            <a:endParaRPr lang="en-US" sz="400" dirty="0"/>
          </a:p>
        </p:txBody>
      </p:sp>
      <p:sp>
        <p:nvSpPr>
          <p:cNvPr id="199" name="Rectangle 198"/>
          <p:cNvSpPr/>
          <p:nvPr/>
        </p:nvSpPr>
        <p:spPr>
          <a:xfrm>
            <a:off x="2832823" y="4687729"/>
            <a:ext cx="519778" cy="246221"/>
          </a:xfrm>
          <a:prstGeom prst="rect">
            <a:avLst/>
          </a:prstGeom>
        </p:spPr>
        <p:txBody>
          <a:bodyPr wrap="square">
            <a:spAutoFit/>
          </a:bodyPr>
          <a:lstStyle/>
          <a:p>
            <a:pPr algn="r"/>
            <a:r>
              <a:rPr lang="en-US" sz="500" dirty="0" smtClean="0"/>
              <a:t>Data Product</a:t>
            </a:r>
            <a:endParaRPr lang="en-US" sz="400" dirty="0"/>
          </a:p>
        </p:txBody>
      </p:sp>
      <p:grpSp>
        <p:nvGrpSpPr>
          <p:cNvPr id="24" name="Group 23"/>
          <p:cNvGrpSpPr/>
          <p:nvPr/>
        </p:nvGrpSpPr>
        <p:grpSpPr>
          <a:xfrm>
            <a:off x="839614" y="1720637"/>
            <a:ext cx="2269373" cy="1810958"/>
            <a:chOff x="939837" y="1701669"/>
            <a:chExt cx="2614517" cy="2086383"/>
          </a:xfrm>
        </p:grpSpPr>
        <p:grpSp>
          <p:nvGrpSpPr>
            <p:cNvPr id="32" name="Group 31"/>
            <p:cNvGrpSpPr/>
            <p:nvPr/>
          </p:nvGrpSpPr>
          <p:grpSpPr>
            <a:xfrm>
              <a:off x="939837" y="1701669"/>
              <a:ext cx="2614517" cy="2086383"/>
              <a:chOff x="425198" y="1311425"/>
              <a:chExt cx="2614517" cy="2086383"/>
            </a:xfrm>
          </p:grpSpPr>
          <p:cxnSp>
            <p:nvCxnSpPr>
              <p:cNvPr id="131" name="Straight Connector 130"/>
              <p:cNvCxnSpPr>
                <a:stCxn id="128" idx="7"/>
              </p:cNvCxnSpPr>
              <p:nvPr/>
            </p:nvCxnSpPr>
            <p:spPr>
              <a:xfrm flipV="1">
                <a:off x="1159322" y="2761514"/>
                <a:ext cx="240112" cy="331918"/>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5"/>
              </p:cNvCxnSpPr>
              <p:nvPr/>
            </p:nvCxnSpPr>
            <p:spPr>
              <a:xfrm>
                <a:off x="959497" y="1745943"/>
                <a:ext cx="718678" cy="594026"/>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7" idx="2"/>
              </p:cNvCxnSpPr>
              <p:nvPr/>
            </p:nvCxnSpPr>
            <p:spPr>
              <a:xfrm flipH="1">
                <a:off x="2227674" y="2321668"/>
                <a:ext cx="444040" cy="0"/>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876678" y="1501769"/>
                <a:ext cx="1679428" cy="1676400"/>
              </a:xfrm>
              <a:prstGeom prst="ellipse">
                <a:avLst/>
              </a:prstGeom>
              <a:solidFill>
                <a:schemeClr val="bg1">
                  <a:lumMod val="5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676104" y="1311425"/>
                <a:ext cx="2089589" cy="2039657"/>
              </a:xfrm>
              <a:prstGeom prst="ellipse">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425198" y="1619867"/>
                <a:ext cx="2611746" cy="1383268"/>
                <a:chOff x="-1525103" y="1131444"/>
                <a:chExt cx="2611746" cy="1383268"/>
              </a:xfrm>
            </p:grpSpPr>
            <p:graphicFrame>
              <p:nvGraphicFramePr>
                <p:cNvPr id="81" name="Diagram 80"/>
                <p:cNvGraphicFramePr/>
                <p:nvPr>
                  <p:extLst/>
                </p:nvPr>
              </p:nvGraphicFramePr>
              <p:xfrm>
                <a:off x="-1525103" y="1131444"/>
                <a:ext cx="2611746" cy="13832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2" name="Oval 81"/>
                <p:cNvSpPr/>
                <p:nvPr/>
              </p:nvSpPr>
              <p:spPr>
                <a:xfrm>
                  <a:off x="-371061" y="1685097"/>
                  <a:ext cx="290729" cy="290729"/>
                </a:xfrm>
                <a:prstGeom prst="ellipse">
                  <a:avLst/>
                </a:prstGeom>
                <a:solidFill>
                  <a:schemeClr val="bg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112671" y="2778400"/>
                <a:ext cx="204063" cy="204063"/>
                <a:chOff x="-919859" y="288751"/>
                <a:chExt cx="204063" cy="204063"/>
              </a:xfrm>
            </p:grpSpPr>
            <p:sp>
              <p:nvSpPr>
                <p:cNvPr id="98" name="Oval 97"/>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Headphones Icon Png #385913 - Free Icons Librar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1993" y="316730"/>
                  <a:ext cx="148329" cy="148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943736" y="1984638"/>
                <a:ext cx="204063" cy="204063"/>
                <a:chOff x="-942023" y="268222"/>
                <a:chExt cx="204063" cy="204063"/>
              </a:xfrm>
            </p:grpSpPr>
            <p:sp>
              <p:nvSpPr>
                <p:cNvPr id="101" name="Oval 100"/>
                <p:cNvSpPr/>
                <p:nvPr/>
              </p:nvSpPr>
              <p:spPr>
                <a:xfrm>
                  <a:off x="-942023" y="268222"/>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0" name="Picture 12" descr="Gray file and document icon (png symbo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7328" y="302917"/>
                  <a:ext cx="134672" cy="1346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618868" y="1522763"/>
                <a:ext cx="204063" cy="204063"/>
                <a:chOff x="-919859" y="260996"/>
                <a:chExt cx="204063" cy="204063"/>
              </a:xfrm>
            </p:grpSpPr>
            <p:sp>
              <p:nvSpPr>
                <p:cNvPr id="109" name="Oval 108"/>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2" name="Picture 14" descr="Gray database 5 icon - Free gray database icon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307" y="304548"/>
                  <a:ext cx="116958" cy="1169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281565" y="1978517"/>
                <a:ext cx="204063" cy="204063"/>
                <a:chOff x="-919859" y="260996"/>
                <a:chExt cx="204063" cy="204063"/>
              </a:xfrm>
            </p:grpSpPr>
            <p:sp>
              <p:nvSpPr>
                <p:cNvPr id="112" name="Oval 111"/>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Connected, gray, internet, world, earth, worldwide, grey icon - Download on  Iconfind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4690" y="296798"/>
                  <a:ext cx="132457" cy="132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147799" y="2799072"/>
                <a:ext cx="204063" cy="204063"/>
                <a:chOff x="-919859" y="288751"/>
                <a:chExt cx="204063" cy="204063"/>
              </a:xfrm>
            </p:grpSpPr>
            <p:sp>
              <p:nvSpPr>
                <p:cNvPr id="116" name="Oval 115"/>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Mail Envelope Icon #281249 - Free Icons Library"/>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339" y="346149"/>
                  <a:ext cx="119021" cy="89265"/>
                </a:xfrm>
                <a:prstGeom prst="rect">
                  <a:avLst/>
                </a:prstGeom>
                <a:noFill/>
                <a:extLst>
                  <a:ext uri="{909E8E84-426E-40DD-AFC4-6F175D3DCCD1}">
                    <a14:hiddenFill xmlns:a14="http://schemas.microsoft.com/office/drawing/2010/main">
                      <a:solidFill>
                        <a:srgbClr val="FFFFFF"/>
                      </a:solidFill>
                    </a14:hiddenFill>
                  </a:ext>
                </a:extLst>
              </p:spPr>
            </p:pic>
          </p:grpSp>
          <p:sp>
            <p:nvSpPr>
              <p:cNvPr id="127" name="Oval 126"/>
              <p:cNvSpPr/>
              <p:nvPr/>
            </p:nvSpPr>
            <p:spPr>
              <a:xfrm>
                <a:off x="2671714" y="2143368"/>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Social Data</a:t>
                </a:r>
                <a:endParaRPr lang="en-US" sz="500" dirty="0"/>
              </a:p>
            </p:txBody>
          </p:sp>
          <p:sp>
            <p:nvSpPr>
              <p:cNvPr id="20" name="Oval 19"/>
              <p:cNvSpPr/>
              <p:nvPr/>
            </p:nvSpPr>
            <p:spPr>
              <a:xfrm>
                <a:off x="645388" y="1441567"/>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Partner Data</a:t>
                </a:r>
                <a:endParaRPr lang="en-US" sz="500" dirty="0"/>
              </a:p>
            </p:txBody>
          </p:sp>
          <p:sp>
            <p:nvSpPr>
              <p:cNvPr id="128" name="Oval 127"/>
              <p:cNvSpPr/>
              <p:nvPr/>
            </p:nvSpPr>
            <p:spPr>
              <a:xfrm>
                <a:off x="845213" y="3041209"/>
                <a:ext cx="368001" cy="356599"/>
              </a:xfrm>
              <a:prstGeom prst="ellipse">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Market Data</a:t>
                </a:r>
                <a:endParaRPr lang="en-US" sz="500" dirty="0"/>
              </a:p>
            </p:txBody>
          </p:sp>
        </p:grpSp>
        <p:pic>
          <p:nvPicPr>
            <p:cNvPr id="159" name="Picture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19831" y="2604264"/>
              <a:ext cx="227549" cy="212689"/>
            </a:xfrm>
            <a:prstGeom prst="rect">
              <a:avLst/>
            </a:prstGeom>
          </p:spPr>
        </p:pic>
      </p:grpSp>
      <p:grpSp>
        <p:nvGrpSpPr>
          <p:cNvPr id="215" name="Group 214"/>
          <p:cNvGrpSpPr/>
          <p:nvPr/>
        </p:nvGrpSpPr>
        <p:grpSpPr>
          <a:xfrm>
            <a:off x="572495" y="1971768"/>
            <a:ext cx="342359" cy="351930"/>
            <a:chOff x="6254084" y="3910915"/>
            <a:chExt cx="342359" cy="351930"/>
          </a:xfrm>
        </p:grpSpPr>
        <p:grpSp>
          <p:nvGrpSpPr>
            <p:cNvPr id="216" name="Group 215"/>
            <p:cNvGrpSpPr/>
            <p:nvPr/>
          </p:nvGrpSpPr>
          <p:grpSpPr>
            <a:xfrm>
              <a:off x="6254084" y="3910915"/>
              <a:ext cx="342359" cy="351930"/>
              <a:chOff x="7380908" y="3526294"/>
              <a:chExt cx="342359" cy="351930"/>
            </a:xfrm>
          </p:grpSpPr>
          <p:sp>
            <p:nvSpPr>
              <p:cNvPr id="218" name="Oval 217"/>
              <p:cNvSpPr/>
              <p:nvPr/>
            </p:nvSpPr>
            <p:spPr>
              <a:xfrm>
                <a:off x="7380908" y="3526294"/>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9" name="Picture 2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86595" y="3670656"/>
                <a:ext cx="75947" cy="75870"/>
              </a:xfrm>
              <a:prstGeom prst="rect">
                <a:avLst/>
              </a:prstGeom>
            </p:spPr>
          </p:pic>
        </p:grpSp>
        <p:pic>
          <p:nvPicPr>
            <p:cNvPr id="217"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 name="Group 161"/>
          <p:cNvGrpSpPr/>
          <p:nvPr/>
        </p:nvGrpSpPr>
        <p:grpSpPr>
          <a:xfrm>
            <a:off x="698969" y="3651348"/>
            <a:ext cx="342359" cy="351930"/>
            <a:chOff x="6254084" y="3910915"/>
            <a:chExt cx="342359" cy="351930"/>
          </a:xfrm>
        </p:grpSpPr>
        <p:grpSp>
          <p:nvGrpSpPr>
            <p:cNvPr id="161" name="Group 160"/>
            <p:cNvGrpSpPr/>
            <p:nvPr/>
          </p:nvGrpSpPr>
          <p:grpSpPr>
            <a:xfrm>
              <a:off x="6254084" y="3910915"/>
              <a:ext cx="342359" cy="351930"/>
              <a:chOff x="6254084" y="3910915"/>
              <a:chExt cx="342359" cy="351930"/>
            </a:xfrm>
          </p:grpSpPr>
          <p:sp>
            <p:nvSpPr>
              <p:cNvPr id="207" name="Oval 206"/>
              <p:cNvSpPr/>
              <p:nvPr/>
            </p:nvSpPr>
            <p:spPr>
              <a:xfrm>
                <a:off x="6254084" y="391091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p:cNvGrpSpPr/>
          <p:nvPr/>
        </p:nvGrpSpPr>
        <p:grpSpPr>
          <a:xfrm>
            <a:off x="6601904" y="4597199"/>
            <a:ext cx="199088" cy="146128"/>
            <a:chOff x="3996102" y="4640254"/>
            <a:chExt cx="199088" cy="146128"/>
          </a:xfrm>
        </p:grpSpPr>
        <p:pic>
          <p:nvPicPr>
            <p:cNvPr id="226" name="Picture 2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19243" y="4685875"/>
              <a:ext cx="75947" cy="75870"/>
            </a:xfrm>
            <a:prstGeom prst="rect">
              <a:avLst/>
            </a:prstGeom>
          </p:spPr>
        </p:pic>
        <p:pic>
          <p:nvPicPr>
            <p:cNvPr id="22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96102" y="4640254"/>
              <a:ext cx="127937" cy="146128"/>
            </a:xfrm>
            <a:prstGeom prst="rect">
              <a:avLst/>
            </a:prstGeom>
            <a:noFill/>
            <a:extLst>
              <a:ext uri="{909E8E84-426E-40DD-AFC4-6F175D3DCCD1}">
                <a14:hiddenFill xmlns:a14="http://schemas.microsoft.com/office/drawing/2010/main">
                  <a:solidFill>
                    <a:srgbClr val="FFFFFF"/>
                  </a:solidFill>
                </a14:hiddenFill>
              </a:ext>
            </a:extLst>
          </p:spPr>
        </p:pic>
      </p:grpSp>
      <p:sp>
        <p:nvSpPr>
          <p:cNvPr id="228" name="Rectangle 227"/>
          <p:cNvSpPr/>
          <p:nvPr/>
        </p:nvSpPr>
        <p:spPr>
          <a:xfrm>
            <a:off x="6169540" y="4551269"/>
            <a:ext cx="489099" cy="246221"/>
          </a:xfrm>
          <a:prstGeom prst="rect">
            <a:avLst/>
          </a:prstGeom>
        </p:spPr>
        <p:txBody>
          <a:bodyPr wrap="square">
            <a:spAutoFit/>
          </a:bodyPr>
          <a:lstStyle/>
          <a:p>
            <a:pPr algn="r"/>
            <a:r>
              <a:rPr lang="en-US" sz="500" dirty="0" smtClean="0"/>
              <a:t>Data Steward</a:t>
            </a:r>
            <a:endParaRPr lang="en-US" sz="400" dirty="0"/>
          </a:p>
        </p:txBody>
      </p:sp>
      <p:grpSp>
        <p:nvGrpSpPr>
          <p:cNvPr id="229" name="Group 228"/>
          <p:cNvGrpSpPr/>
          <p:nvPr/>
        </p:nvGrpSpPr>
        <p:grpSpPr>
          <a:xfrm>
            <a:off x="7380643" y="4607690"/>
            <a:ext cx="200268" cy="146128"/>
            <a:chOff x="6336630" y="4009656"/>
            <a:chExt cx="200268" cy="146128"/>
          </a:xfrm>
        </p:grpSpPr>
        <p:pic>
          <p:nvPicPr>
            <p:cNvPr id="233"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sp>
        <p:nvSpPr>
          <p:cNvPr id="234" name="Rectangle 233"/>
          <p:cNvSpPr/>
          <p:nvPr/>
        </p:nvSpPr>
        <p:spPr>
          <a:xfrm>
            <a:off x="6961293" y="4557644"/>
            <a:ext cx="487029" cy="246221"/>
          </a:xfrm>
          <a:prstGeom prst="rect">
            <a:avLst/>
          </a:prstGeom>
        </p:spPr>
        <p:txBody>
          <a:bodyPr wrap="square">
            <a:spAutoFit/>
          </a:bodyPr>
          <a:lstStyle/>
          <a:p>
            <a:pPr algn="r"/>
            <a:r>
              <a:rPr lang="en-US" sz="500" dirty="0" smtClean="0"/>
              <a:t>Data Governor</a:t>
            </a:r>
            <a:endParaRPr lang="en-US" sz="400" dirty="0"/>
          </a:p>
        </p:txBody>
      </p:sp>
      <p:pic>
        <p:nvPicPr>
          <p:cNvPr id="235" name="Picture 23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91336" y="4569565"/>
            <a:ext cx="205256" cy="216203"/>
          </a:xfrm>
          <a:prstGeom prst="rect">
            <a:avLst/>
          </a:prstGeom>
        </p:spPr>
      </p:pic>
      <p:sp>
        <p:nvSpPr>
          <p:cNvPr id="236" name="Rectangle 235"/>
          <p:cNvSpPr/>
          <p:nvPr/>
        </p:nvSpPr>
        <p:spPr>
          <a:xfrm>
            <a:off x="7759929" y="4519169"/>
            <a:ext cx="587830" cy="323165"/>
          </a:xfrm>
          <a:prstGeom prst="rect">
            <a:avLst/>
          </a:prstGeom>
        </p:spPr>
        <p:txBody>
          <a:bodyPr wrap="square">
            <a:spAutoFit/>
          </a:bodyPr>
          <a:lstStyle/>
          <a:p>
            <a:pPr algn="r"/>
            <a:r>
              <a:rPr lang="en-US" sz="500" dirty="0" smtClean="0"/>
              <a:t>Data Product Domain (Enabler Team)</a:t>
            </a:r>
            <a:endParaRPr lang="en-US" sz="400" dirty="0"/>
          </a:p>
        </p:txBody>
      </p:sp>
      <p:pic>
        <p:nvPicPr>
          <p:cNvPr id="237" name="Picture 23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55116" y="4585106"/>
            <a:ext cx="169470" cy="158403"/>
          </a:xfrm>
          <a:prstGeom prst="rect">
            <a:avLst/>
          </a:prstGeom>
        </p:spPr>
      </p:pic>
      <p:sp>
        <p:nvSpPr>
          <p:cNvPr id="238" name="Rectangle 237"/>
          <p:cNvSpPr/>
          <p:nvPr/>
        </p:nvSpPr>
        <p:spPr>
          <a:xfrm>
            <a:off x="4495800" y="4594892"/>
            <a:ext cx="524773" cy="169277"/>
          </a:xfrm>
          <a:prstGeom prst="rect">
            <a:avLst/>
          </a:prstGeom>
        </p:spPr>
        <p:txBody>
          <a:bodyPr wrap="square">
            <a:spAutoFit/>
          </a:bodyPr>
          <a:lstStyle/>
          <a:p>
            <a:pPr algn="r"/>
            <a:r>
              <a:rPr lang="en-US" sz="500" dirty="0" smtClean="0"/>
              <a:t>Customer</a:t>
            </a:r>
          </a:p>
        </p:txBody>
      </p:sp>
      <p:pic>
        <p:nvPicPr>
          <p:cNvPr id="240" name="Picture 23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23656" y="4582358"/>
            <a:ext cx="207798" cy="170982"/>
          </a:xfrm>
          <a:prstGeom prst="rect">
            <a:avLst/>
          </a:prstGeom>
        </p:spPr>
      </p:pic>
      <p:sp>
        <p:nvSpPr>
          <p:cNvPr id="241" name="Rectangle 240"/>
          <p:cNvSpPr/>
          <p:nvPr/>
        </p:nvSpPr>
        <p:spPr>
          <a:xfrm>
            <a:off x="5292395" y="4557642"/>
            <a:ext cx="524773" cy="246221"/>
          </a:xfrm>
          <a:prstGeom prst="rect">
            <a:avLst/>
          </a:prstGeom>
        </p:spPr>
        <p:txBody>
          <a:bodyPr wrap="square">
            <a:spAutoFit/>
          </a:bodyPr>
          <a:lstStyle/>
          <a:p>
            <a:pPr algn="r"/>
            <a:r>
              <a:rPr lang="en-US" sz="500" dirty="0" smtClean="0"/>
              <a:t>Data Consumer</a:t>
            </a:r>
          </a:p>
        </p:txBody>
      </p:sp>
      <p:pic>
        <p:nvPicPr>
          <p:cNvPr id="242" name="Picture 241"/>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74648" y="4518103"/>
            <a:ext cx="135763" cy="135763"/>
          </a:xfrm>
          <a:prstGeom prst="rect">
            <a:avLst/>
          </a:prstGeom>
        </p:spPr>
      </p:pic>
      <p:sp>
        <p:nvSpPr>
          <p:cNvPr id="243" name="Rectangle 242"/>
          <p:cNvSpPr/>
          <p:nvPr/>
        </p:nvSpPr>
        <p:spPr>
          <a:xfrm>
            <a:off x="3461828" y="4456836"/>
            <a:ext cx="684721" cy="246221"/>
          </a:xfrm>
          <a:prstGeom prst="rect">
            <a:avLst/>
          </a:prstGeom>
        </p:spPr>
        <p:txBody>
          <a:bodyPr wrap="square">
            <a:spAutoFit/>
          </a:bodyPr>
          <a:lstStyle/>
          <a:p>
            <a:pPr algn="r"/>
            <a:r>
              <a:rPr lang="en-US" sz="500" dirty="0" smtClean="0"/>
              <a:t>Enterprise Data Product Catalog</a:t>
            </a:r>
            <a:endParaRPr lang="en-US" sz="400" dirty="0"/>
          </a:p>
        </p:txBody>
      </p:sp>
      <p:pic>
        <p:nvPicPr>
          <p:cNvPr id="244" name="Picture 243"/>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77638" y="4737841"/>
            <a:ext cx="136158" cy="136158"/>
          </a:xfrm>
          <a:prstGeom prst="rect">
            <a:avLst/>
          </a:prstGeom>
        </p:spPr>
      </p:pic>
      <p:sp>
        <p:nvSpPr>
          <p:cNvPr id="245" name="Rectangle 244"/>
          <p:cNvSpPr/>
          <p:nvPr/>
        </p:nvSpPr>
        <p:spPr>
          <a:xfrm>
            <a:off x="3615626" y="4680090"/>
            <a:ext cx="519778" cy="246221"/>
          </a:xfrm>
          <a:prstGeom prst="rect">
            <a:avLst/>
          </a:prstGeom>
        </p:spPr>
        <p:txBody>
          <a:bodyPr wrap="square">
            <a:spAutoFit/>
          </a:bodyPr>
          <a:lstStyle/>
          <a:p>
            <a:pPr algn="r"/>
            <a:r>
              <a:rPr lang="en-US" sz="500" dirty="0" smtClean="0"/>
              <a:t>External Source</a:t>
            </a:r>
            <a:endParaRPr lang="en-US" sz="400" dirty="0"/>
          </a:p>
        </p:txBody>
      </p:sp>
      <p:sp>
        <p:nvSpPr>
          <p:cNvPr id="246" name="Oval 245"/>
          <p:cNvSpPr/>
          <p:nvPr/>
        </p:nvSpPr>
        <p:spPr>
          <a:xfrm>
            <a:off x="1617255" y="4777511"/>
            <a:ext cx="263914" cy="88787"/>
          </a:xfrm>
          <a:prstGeom prst="ellipse">
            <a:avLst/>
          </a:prstGeom>
          <a:solidFill>
            <a:schemeClr val="tx2">
              <a:alpha val="30000"/>
            </a:schemeClr>
          </a:solidFill>
          <a:ln w="127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p:cNvGrpSpPr/>
          <p:nvPr/>
        </p:nvGrpSpPr>
        <p:grpSpPr>
          <a:xfrm>
            <a:off x="6098191" y="1744411"/>
            <a:ext cx="1587991" cy="750771"/>
            <a:chOff x="6104474" y="2111023"/>
            <a:chExt cx="1587991" cy="750771"/>
          </a:xfrm>
        </p:grpSpPr>
        <p:grpSp>
          <p:nvGrpSpPr>
            <p:cNvPr id="14" name="Group 13"/>
            <p:cNvGrpSpPr/>
            <p:nvPr/>
          </p:nvGrpSpPr>
          <p:grpSpPr>
            <a:xfrm>
              <a:off x="6104474" y="2111023"/>
              <a:ext cx="1587991" cy="750771"/>
              <a:chOff x="3933173" y="1273910"/>
              <a:chExt cx="1587991" cy="750771"/>
            </a:xfrm>
          </p:grpSpPr>
          <p:sp>
            <p:nvSpPr>
              <p:cNvPr id="2" name="Rectangle 1"/>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2" name="TextBox 101"/>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B</a:t>
                </a:r>
                <a:endParaRPr lang="en-US" sz="1000" dirty="0">
                  <a:solidFill>
                    <a:schemeClr val="accent2"/>
                  </a:solidFill>
                </a:endParaRPr>
              </a:p>
            </p:txBody>
          </p:sp>
          <p:pic>
            <p:nvPicPr>
              <p:cNvPr id="8" name="Picture 7"/>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9" name="Picture 8"/>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10" name="Picture 9"/>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11" name="Picture 10"/>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1" name="Straight Arrow Connector 20"/>
              <p:cNvCxnSpPr>
                <a:stCxn id="8" idx="3"/>
                <a:endCxn id="9"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9" idx="3"/>
                <a:endCxn id="11"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69" name="Rectangle 68"/>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01" name="Oval 200"/>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5" name="Picture 15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35" name="Elbow Connector 34"/>
            <p:cNvCxnSpPr>
              <a:stCxn id="8" idx="0"/>
              <a:endCxn id="10"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0" name="Elbow Connector 179"/>
            <p:cNvCxnSpPr>
              <a:stCxn id="11" idx="0"/>
              <a:endCxn id="10"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9" idx="0"/>
              <a:endCxn id="10"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cxnSp>
        <p:nvCxnSpPr>
          <p:cNvPr id="188" name="Straight Arrow Connector 187"/>
          <p:cNvCxnSpPr/>
          <p:nvPr/>
        </p:nvCxnSpPr>
        <p:spPr>
          <a:xfrm>
            <a:off x="797006" y="4787604"/>
            <a:ext cx="271222" cy="0"/>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89" name="Rectangle 188"/>
          <p:cNvSpPr/>
          <p:nvPr/>
        </p:nvSpPr>
        <p:spPr>
          <a:xfrm>
            <a:off x="457873" y="4703879"/>
            <a:ext cx="373821" cy="169277"/>
          </a:xfrm>
          <a:prstGeom prst="rect">
            <a:avLst/>
          </a:prstGeom>
        </p:spPr>
        <p:txBody>
          <a:bodyPr wrap="none">
            <a:spAutoFit/>
          </a:bodyPr>
          <a:lstStyle/>
          <a:p>
            <a:pPr algn="ctr"/>
            <a:r>
              <a:rPr lang="en-US" sz="500" dirty="0" smtClean="0"/>
              <a:t>Publish</a:t>
            </a:r>
            <a:endParaRPr lang="en-US" sz="400" dirty="0"/>
          </a:p>
        </p:txBody>
      </p:sp>
      <p:grpSp>
        <p:nvGrpSpPr>
          <p:cNvPr id="255" name="Group 254"/>
          <p:cNvGrpSpPr/>
          <p:nvPr/>
        </p:nvGrpSpPr>
        <p:grpSpPr>
          <a:xfrm>
            <a:off x="3744726" y="1609192"/>
            <a:ext cx="1587991" cy="750771"/>
            <a:chOff x="6104474" y="2111023"/>
            <a:chExt cx="1587991" cy="750771"/>
          </a:xfrm>
        </p:grpSpPr>
        <p:grpSp>
          <p:nvGrpSpPr>
            <p:cNvPr id="256" name="Group 255"/>
            <p:cNvGrpSpPr/>
            <p:nvPr/>
          </p:nvGrpSpPr>
          <p:grpSpPr>
            <a:xfrm>
              <a:off x="6104474" y="2111023"/>
              <a:ext cx="1587991" cy="750771"/>
              <a:chOff x="3933173" y="1273910"/>
              <a:chExt cx="1587991" cy="750771"/>
            </a:xfrm>
          </p:grpSpPr>
          <p:sp>
            <p:nvSpPr>
              <p:cNvPr id="260" name="Rectangle 259"/>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61" name="TextBox 260"/>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A</a:t>
                </a:r>
                <a:endParaRPr lang="en-US" sz="1000" dirty="0">
                  <a:solidFill>
                    <a:schemeClr val="accent2"/>
                  </a:solidFill>
                </a:endParaRPr>
              </a:p>
            </p:txBody>
          </p:sp>
          <p:pic>
            <p:nvPicPr>
              <p:cNvPr id="262" name="Picture 261"/>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263" name="Picture 262"/>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264" name="Picture 263"/>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265" name="Picture 264"/>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66" name="Straight Arrow Connector 265"/>
              <p:cNvCxnSpPr>
                <a:stCxn id="262" idx="3"/>
                <a:endCxn id="263"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a:stCxn id="263" idx="3"/>
                <a:endCxn id="265"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68" name="Rectangle 267"/>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269" name="Rectangle 268"/>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70" name="Oval 269"/>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1" name="Picture 2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257" name="Elbow Connector 256"/>
            <p:cNvCxnSpPr>
              <a:stCxn id="262" idx="0"/>
              <a:endCxn id="264"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8" name="Elbow Connector 257"/>
            <p:cNvCxnSpPr>
              <a:stCxn id="265" idx="0"/>
              <a:endCxn id="264"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a:stCxn id="263" idx="0"/>
              <a:endCxn id="264"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72" name="Group 271"/>
          <p:cNvGrpSpPr/>
          <p:nvPr/>
        </p:nvGrpSpPr>
        <p:grpSpPr>
          <a:xfrm>
            <a:off x="4182066" y="2837075"/>
            <a:ext cx="1587991" cy="750771"/>
            <a:chOff x="6104474" y="2111023"/>
            <a:chExt cx="1587991" cy="750771"/>
          </a:xfrm>
        </p:grpSpPr>
        <p:grpSp>
          <p:nvGrpSpPr>
            <p:cNvPr id="273" name="Group 272"/>
            <p:cNvGrpSpPr/>
            <p:nvPr/>
          </p:nvGrpSpPr>
          <p:grpSpPr>
            <a:xfrm>
              <a:off x="6104474" y="2111023"/>
              <a:ext cx="1587991" cy="750771"/>
              <a:chOff x="3933173" y="1273910"/>
              <a:chExt cx="1587991" cy="750771"/>
            </a:xfrm>
          </p:grpSpPr>
          <p:sp>
            <p:nvSpPr>
              <p:cNvPr id="277" name="Rectangle 276"/>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78" name="TextBox 277"/>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C</a:t>
                </a:r>
                <a:endParaRPr lang="en-US" sz="1000" dirty="0">
                  <a:solidFill>
                    <a:schemeClr val="accent2"/>
                  </a:solidFill>
                </a:endParaRPr>
              </a:p>
            </p:txBody>
          </p:sp>
          <p:pic>
            <p:nvPicPr>
              <p:cNvPr id="279" name="Picture 278"/>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280" name="Picture 279"/>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281" name="Picture 280"/>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282" name="Picture 281"/>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83" name="Straight Arrow Connector 282"/>
              <p:cNvCxnSpPr>
                <a:stCxn id="279" idx="3"/>
                <a:endCxn id="280"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4" name="Straight Arrow Connector 283"/>
              <p:cNvCxnSpPr>
                <a:stCxn id="280" idx="3"/>
                <a:endCxn id="282"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85" name="Rectangle 284"/>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286" name="Rectangle 285"/>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87" name="Oval 286"/>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8" name="Picture 28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274" name="Elbow Connector 273"/>
            <p:cNvCxnSpPr>
              <a:stCxn id="279" idx="0"/>
              <a:endCxn id="281"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5" name="Elbow Connector 274"/>
            <p:cNvCxnSpPr>
              <a:stCxn id="282" idx="0"/>
              <a:endCxn id="281"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6" name="Straight Arrow Connector 275"/>
            <p:cNvCxnSpPr>
              <a:stCxn id="280" idx="0"/>
              <a:endCxn id="281"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5542314" y="2416525"/>
            <a:ext cx="351252" cy="339824"/>
            <a:chOff x="5517987" y="2370548"/>
            <a:chExt cx="189553" cy="189351"/>
          </a:xfrm>
        </p:grpSpPr>
        <p:pic>
          <p:nvPicPr>
            <p:cNvPr id="178" name="Picture 177"/>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17987" y="2370548"/>
              <a:ext cx="45719" cy="54243"/>
            </a:xfrm>
            <a:prstGeom prst="rect">
              <a:avLst/>
            </a:prstGeom>
          </p:spPr>
        </p:pic>
        <p:pic>
          <p:nvPicPr>
            <p:cNvPr id="179" name="Picture 178"/>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61821" y="2371670"/>
              <a:ext cx="45719" cy="54243"/>
            </a:xfrm>
            <a:prstGeom prst="rect">
              <a:avLst/>
            </a:prstGeom>
          </p:spPr>
        </p:pic>
        <p:pic>
          <p:nvPicPr>
            <p:cNvPr id="185" name="Picture 184"/>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58501" y="2504553"/>
              <a:ext cx="45719" cy="54243"/>
            </a:xfrm>
            <a:prstGeom prst="rect">
              <a:avLst/>
            </a:prstGeom>
          </p:spPr>
        </p:pic>
        <p:pic>
          <p:nvPicPr>
            <p:cNvPr id="195" name="Picture 194"/>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0711" y="2505656"/>
              <a:ext cx="45719" cy="54243"/>
            </a:xfrm>
            <a:prstGeom prst="rect">
              <a:avLst/>
            </a:prstGeom>
          </p:spPr>
        </p:pic>
        <p:pic>
          <p:nvPicPr>
            <p:cNvPr id="200" name="Picture 199"/>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3222" y="2400867"/>
              <a:ext cx="120029" cy="120029"/>
            </a:xfrm>
            <a:prstGeom prst="rect">
              <a:avLst/>
            </a:prstGeom>
          </p:spPr>
        </p:pic>
      </p:grpSp>
      <p:sp>
        <p:nvSpPr>
          <p:cNvPr id="204" name="TextBox 203"/>
          <p:cNvSpPr txBox="1"/>
          <p:nvPr/>
        </p:nvSpPr>
        <p:spPr>
          <a:xfrm>
            <a:off x="4409981" y="1159395"/>
            <a:ext cx="2515252" cy="246221"/>
          </a:xfrm>
          <a:prstGeom prst="rect">
            <a:avLst/>
          </a:prstGeom>
          <a:noFill/>
        </p:spPr>
        <p:txBody>
          <a:bodyPr wrap="square" rtlCol="0">
            <a:spAutoFit/>
          </a:bodyPr>
          <a:lstStyle/>
          <a:p>
            <a:pPr algn="r"/>
            <a:r>
              <a:rPr lang="en-US" sz="1000" b="1" dirty="0" smtClean="0">
                <a:solidFill>
                  <a:schemeClr val="tx2"/>
                </a:solidFill>
                <a:latin typeface="+mn-lt"/>
              </a:rPr>
              <a:t>Data Lineage &amp; Change Audit Log</a:t>
            </a:r>
            <a:endParaRPr lang="en-US" sz="1000" b="1" dirty="0">
              <a:solidFill>
                <a:schemeClr val="tx2"/>
              </a:solidFill>
              <a:latin typeface="+mn-lt"/>
            </a:endParaRPr>
          </a:p>
        </p:txBody>
      </p:sp>
      <p:sp>
        <p:nvSpPr>
          <p:cNvPr id="205" name="TextBox 204"/>
          <p:cNvSpPr txBox="1"/>
          <p:nvPr/>
        </p:nvSpPr>
        <p:spPr>
          <a:xfrm>
            <a:off x="4910146" y="1320684"/>
            <a:ext cx="2014183" cy="307777"/>
          </a:xfrm>
          <a:prstGeom prst="rect">
            <a:avLst/>
          </a:prstGeom>
          <a:noFill/>
        </p:spPr>
        <p:txBody>
          <a:bodyPr wrap="square" rtlCol="0">
            <a:spAutoFit/>
          </a:bodyPr>
          <a:lstStyle/>
          <a:p>
            <a:pPr algn="r"/>
            <a:r>
              <a:rPr lang="en-US" sz="700" dirty="0" smtClean="0">
                <a:solidFill>
                  <a:schemeClr val="tx2"/>
                </a:solidFill>
              </a:rPr>
              <a:t>Distribute </a:t>
            </a:r>
            <a:r>
              <a:rPr lang="en-US" sz="700" dirty="0">
                <a:solidFill>
                  <a:schemeClr val="tx2"/>
                </a:solidFill>
              </a:rPr>
              <a:t>as </a:t>
            </a:r>
            <a:r>
              <a:rPr lang="en-US" sz="700" dirty="0" smtClean="0">
                <a:solidFill>
                  <a:schemeClr val="tx2"/>
                </a:solidFill>
              </a:rPr>
              <a:t>Events </a:t>
            </a:r>
            <a:r>
              <a:rPr lang="en-US" sz="700" dirty="0">
                <a:solidFill>
                  <a:schemeClr val="tx2"/>
                </a:solidFill>
              </a:rPr>
              <a:t>◦ </a:t>
            </a:r>
            <a:r>
              <a:rPr lang="en-US" sz="700" dirty="0" smtClean="0">
                <a:solidFill>
                  <a:schemeClr val="tx2"/>
                </a:solidFill>
              </a:rPr>
              <a:t>Immutable </a:t>
            </a:r>
            <a:r>
              <a:rPr lang="en-US" sz="700" dirty="0">
                <a:solidFill>
                  <a:schemeClr val="tx2"/>
                </a:solidFill>
              </a:rPr>
              <a:t>Change </a:t>
            </a:r>
            <a:r>
              <a:rPr lang="en-US" sz="700" dirty="0" smtClean="0">
                <a:solidFill>
                  <a:schemeClr val="tx2"/>
                </a:solidFill>
              </a:rPr>
              <a:t>Log</a:t>
            </a:r>
            <a:endParaRPr lang="en-US" sz="700" dirty="0">
              <a:solidFill>
                <a:schemeClr val="tx2"/>
              </a:solidFill>
            </a:endParaRPr>
          </a:p>
          <a:p>
            <a:pPr algn="r"/>
            <a:r>
              <a:rPr lang="en-US" sz="700" dirty="0" smtClean="0">
                <a:solidFill>
                  <a:schemeClr val="tx2"/>
                </a:solidFill>
              </a:rPr>
              <a:t>◦ Aggregated Data Changes and Catalogs</a:t>
            </a:r>
            <a:endParaRPr lang="en-US" sz="700" dirty="0">
              <a:solidFill>
                <a:schemeClr val="tx2"/>
              </a:solidFill>
            </a:endParaRPr>
          </a:p>
        </p:txBody>
      </p:sp>
      <p:sp>
        <p:nvSpPr>
          <p:cNvPr id="206" name="TextBox 205"/>
          <p:cNvSpPr txBox="1"/>
          <p:nvPr/>
        </p:nvSpPr>
        <p:spPr>
          <a:xfrm>
            <a:off x="5656371" y="3281224"/>
            <a:ext cx="2340480" cy="246221"/>
          </a:xfrm>
          <a:prstGeom prst="rect">
            <a:avLst/>
          </a:prstGeom>
          <a:noFill/>
        </p:spPr>
        <p:txBody>
          <a:bodyPr wrap="square" rtlCol="0">
            <a:spAutoFit/>
          </a:bodyPr>
          <a:lstStyle/>
          <a:p>
            <a:pPr algn="r"/>
            <a:r>
              <a:rPr lang="en-US" sz="1000" b="1" dirty="0">
                <a:solidFill>
                  <a:schemeClr val="tx2"/>
                </a:solidFill>
                <a:latin typeface="+mn-lt"/>
              </a:rPr>
              <a:t>Real-Time Data Delivery &amp; Sharing</a:t>
            </a:r>
          </a:p>
        </p:txBody>
      </p:sp>
      <p:sp>
        <p:nvSpPr>
          <p:cNvPr id="208" name="TextBox 207"/>
          <p:cNvSpPr txBox="1"/>
          <p:nvPr/>
        </p:nvSpPr>
        <p:spPr>
          <a:xfrm>
            <a:off x="5971868" y="3462861"/>
            <a:ext cx="2014183" cy="307777"/>
          </a:xfrm>
          <a:prstGeom prst="rect">
            <a:avLst/>
          </a:prstGeom>
          <a:noFill/>
        </p:spPr>
        <p:txBody>
          <a:bodyPr wrap="square" rtlCol="0">
            <a:spAutoFit/>
          </a:bodyPr>
          <a:lstStyle/>
          <a:p>
            <a:pPr algn="r"/>
            <a:r>
              <a:rPr lang="en-US" sz="700" dirty="0" smtClean="0">
                <a:solidFill>
                  <a:schemeClr val="tx2"/>
                </a:solidFill>
              </a:rPr>
              <a:t>Data Mesh ◦ Data Provisioning</a:t>
            </a:r>
          </a:p>
          <a:p>
            <a:pPr algn="r"/>
            <a:r>
              <a:rPr lang="en-US" sz="700" dirty="0" smtClean="0">
                <a:solidFill>
                  <a:schemeClr val="tx2"/>
                </a:solidFill>
              </a:rPr>
              <a:t>◦ Event Streaming Platform</a:t>
            </a:r>
            <a:endParaRPr lang="en-US" sz="700" dirty="0">
              <a:solidFill>
                <a:schemeClr val="tx2"/>
              </a:solidFill>
            </a:endParaRPr>
          </a:p>
        </p:txBody>
      </p:sp>
      <p:sp>
        <p:nvSpPr>
          <p:cNvPr id="209" name="Right Arrow 208"/>
          <p:cNvSpPr/>
          <p:nvPr/>
        </p:nvSpPr>
        <p:spPr>
          <a:xfrm>
            <a:off x="8047867" y="781909"/>
            <a:ext cx="978408" cy="3703543"/>
          </a:xfrm>
          <a:prstGeom prst="rightArrow">
            <a:avLst>
              <a:gd name="adj1" fmla="val 89747"/>
              <a:gd name="adj2" fmla="val 27285"/>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a:off x="8123974" y="1137510"/>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API / </a:t>
            </a:r>
          </a:p>
          <a:p>
            <a:pPr algn="ctr"/>
            <a:r>
              <a:rPr lang="en-US" sz="800" dirty="0" smtClean="0"/>
              <a:t>Message</a:t>
            </a:r>
            <a:endParaRPr lang="en-US" sz="700" dirty="0"/>
          </a:p>
        </p:txBody>
      </p:sp>
      <p:sp>
        <p:nvSpPr>
          <p:cNvPr id="212" name="Rectangle 211"/>
          <p:cNvSpPr/>
          <p:nvPr/>
        </p:nvSpPr>
        <p:spPr>
          <a:xfrm>
            <a:off x="8130289" y="144466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Standard Report</a:t>
            </a:r>
            <a:endParaRPr lang="en-US" sz="700" dirty="0"/>
          </a:p>
        </p:txBody>
      </p:sp>
      <p:sp>
        <p:nvSpPr>
          <p:cNvPr id="213" name="Rectangle 212"/>
          <p:cNvSpPr/>
          <p:nvPr/>
        </p:nvSpPr>
        <p:spPr>
          <a:xfrm>
            <a:off x="8123974" y="17534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Dashboard</a:t>
            </a:r>
            <a:endParaRPr lang="en-US" sz="700" dirty="0"/>
          </a:p>
        </p:txBody>
      </p:sp>
      <p:sp>
        <p:nvSpPr>
          <p:cNvPr id="214" name="Rectangle 213"/>
          <p:cNvSpPr/>
          <p:nvPr/>
        </p:nvSpPr>
        <p:spPr>
          <a:xfrm>
            <a:off x="8123974" y="206509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Statistical Analysis</a:t>
            </a:r>
            <a:endParaRPr lang="en-US" sz="700" dirty="0"/>
          </a:p>
        </p:txBody>
      </p:sp>
      <p:sp>
        <p:nvSpPr>
          <p:cNvPr id="220" name="Rectangle 219"/>
          <p:cNvSpPr/>
          <p:nvPr/>
        </p:nvSpPr>
        <p:spPr>
          <a:xfrm>
            <a:off x="8127739" y="237364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Forecast</a:t>
            </a:r>
            <a:endParaRPr lang="en-US" sz="700" dirty="0"/>
          </a:p>
        </p:txBody>
      </p:sp>
      <p:sp>
        <p:nvSpPr>
          <p:cNvPr id="221" name="Rectangle 220"/>
          <p:cNvSpPr/>
          <p:nvPr/>
        </p:nvSpPr>
        <p:spPr>
          <a:xfrm>
            <a:off x="8123974" y="268218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Sentiment Analysis</a:t>
            </a:r>
            <a:endParaRPr lang="en-US" sz="700" dirty="0"/>
          </a:p>
        </p:txBody>
      </p:sp>
      <p:sp>
        <p:nvSpPr>
          <p:cNvPr id="222" name="Rectangle 221"/>
          <p:cNvSpPr/>
          <p:nvPr/>
        </p:nvSpPr>
        <p:spPr>
          <a:xfrm>
            <a:off x="8127277" y="29907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Next Best Action</a:t>
            </a:r>
            <a:endParaRPr lang="en-US" sz="700" dirty="0"/>
          </a:p>
        </p:txBody>
      </p:sp>
      <p:sp>
        <p:nvSpPr>
          <p:cNvPr id="223" name="Rectangle 222"/>
          <p:cNvSpPr/>
          <p:nvPr/>
        </p:nvSpPr>
        <p:spPr>
          <a:xfrm>
            <a:off x="8120198" y="3303533"/>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Prediction</a:t>
            </a:r>
            <a:endParaRPr lang="en-US" sz="700" dirty="0"/>
          </a:p>
        </p:txBody>
      </p:sp>
      <p:sp>
        <p:nvSpPr>
          <p:cNvPr id="225" name="Rectangle 224"/>
          <p:cNvSpPr/>
          <p:nvPr/>
        </p:nvSpPr>
        <p:spPr>
          <a:xfrm>
            <a:off x="8127277" y="361642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Optimization</a:t>
            </a:r>
            <a:endParaRPr lang="en-US" sz="700" dirty="0"/>
          </a:p>
        </p:txBody>
      </p:sp>
      <p:sp>
        <p:nvSpPr>
          <p:cNvPr id="227" name="Rectangle 226"/>
          <p:cNvSpPr/>
          <p:nvPr/>
        </p:nvSpPr>
        <p:spPr>
          <a:xfrm>
            <a:off x="8120198" y="393486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Automation Action</a:t>
            </a:r>
            <a:endParaRPr lang="en-US" sz="700" dirty="0"/>
          </a:p>
        </p:txBody>
      </p:sp>
      <p:sp>
        <p:nvSpPr>
          <p:cNvPr id="230" name="Oval 229"/>
          <p:cNvSpPr/>
          <p:nvPr/>
        </p:nvSpPr>
        <p:spPr>
          <a:xfrm>
            <a:off x="7817893" y="72152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2" name="Picture 23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89815" y="796322"/>
            <a:ext cx="207798" cy="170982"/>
          </a:xfrm>
          <a:prstGeom prst="rect">
            <a:avLst/>
          </a:prstGeom>
        </p:spPr>
      </p:pic>
      <p:sp>
        <p:nvSpPr>
          <p:cNvPr id="239" name="TextBox 238"/>
          <p:cNvSpPr txBox="1"/>
          <p:nvPr/>
        </p:nvSpPr>
        <p:spPr>
          <a:xfrm>
            <a:off x="3816981" y="2451900"/>
            <a:ext cx="1147318" cy="338554"/>
          </a:xfrm>
          <a:prstGeom prst="rect">
            <a:avLst/>
          </a:prstGeom>
          <a:noFill/>
        </p:spPr>
        <p:txBody>
          <a:bodyPr wrap="square" rtlCol="0">
            <a:spAutoFit/>
          </a:bodyPr>
          <a:lstStyle/>
          <a:p>
            <a:pPr algn="ctr"/>
            <a:r>
              <a:rPr lang="en-US" sz="800" b="1" dirty="0" smtClean="0">
                <a:latin typeface="+mn-lt"/>
              </a:rPr>
              <a:t>Enterprise Event Streaming Platform</a:t>
            </a:r>
          </a:p>
        </p:txBody>
      </p:sp>
      <p:sp>
        <p:nvSpPr>
          <p:cNvPr id="27" name="Chevron 26"/>
          <p:cNvSpPr/>
          <p:nvPr/>
        </p:nvSpPr>
        <p:spPr>
          <a:xfrm>
            <a:off x="3724061" y="2564485"/>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247" name="Chevron 246"/>
          <p:cNvSpPr/>
          <p:nvPr/>
        </p:nvSpPr>
        <p:spPr>
          <a:xfrm>
            <a:off x="3788361" y="2563918"/>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248" name="Chevron 247"/>
          <p:cNvSpPr/>
          <p:nvPr/>
        </p:nvSpPr>
        <p:spPr>
          <a:xfrm>
            <a:off x="3862232" y="2563917"/>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3210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37</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Structured Data Model – Design Principles</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cxnSp>
        <p:nvCxnSpPr>
          <p:cNvPr id="131" name="Straight Connector 130"/>
          <p:cNvCxnSpPr>
            <a:stCxn id="128" idx="7"/>
          </p:cNvCxnSpPr>
          <p:nvPr/>
        </p:nvCxnSpPr>
        <p:spPr>
          <a:xfrm flipV="1">
            <a:off x="3837612" y="3144613"/>
            <a:ext cx="208415" cy="288101"/>
          </a:xfrm>
          <a:prstGeom prst="line">
            <a:avLst/>
          </a:prstGeom>
          <a:ln w="12700">
            <a:solidFill>
              <a:schemeClr val="accent3">
                <a:alpha val="2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5"/>
          </p:cNvCxnSpPr>
          <p:nvPr/>
        </p:nvCxnSpPr>
        <p:spPr>
          <a:xfrm>
            <a:off x="3664166" y="2263108"/>
            <a:ext cx="623805" cy="515608"/>
          </a:xfrm>
          <a:prstGeom prst="line">
            <a:avLst/>
          </a:prstGeom>
          <a:ln w="12700">
            <a:solidFill>
              <a:srgbClr val="FFC000">
                <a:alpha val="20000"/>
              </a:srgbClr>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7" idx="2"/>
          </p:cNvCxnSpPr>
          <p:nvPr/>
        </p:nvCxnSpPr>
        <p:spPr>
          <a:xfrm flipH="1">
            <a:off x="4764930" y="2762831"/>
            <a:ext cx="385422" cy="0"/>
          </a:xfrm>
          <a:prstGeom prst="line">
            <a:avLst/>
          </a:prstGeom>
          <a:ln w="12700">
            <a:solidFill>
              <a:srgbClr val="FFC000">
                <a:alpha val="20000"/>
              </a:srgbClr>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592280" y="2051167"/>
            <a:ext cx="1457726" cy="1455097"/>
          </a:xfrm>
          <a:prstGeom prst="ellipse">
            <a:avLst/>
          </a:prstGeom>
          <a:solidFill>
            <a:schemeClr val="bg1">
              <a:lumMod val="50000"/>
              <a:alpha val="2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3418184" y="1885950"/>
            <a:ext cx="1813741" cy="1770400"/>
          </a:xfrm>
          <a:prstGeom prst="ellipse">
            <a:avLst/>
          </a:prstGeom>
          <a:noFill/>
          <a:ln w="19050">
            <a:solidFill>
              <a:srgbClr val="FFC000">
                <a:alpha val="2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3202805" y="2153675"/>
            <a:ext cx="2266968" cy="1200662"/>
            <a:chOff x="-1525103" y="1131444"/>
            <a:chExt cx="2611746" cy="1383268"/>
          </a:xfrm>
        </p:grpSpPr>
        <p:graphicFrame>
          <p:nvGraphicFramePr>
            <p:cNvPr id="81" name="Diagram 80"/>
            <p:cNvGraphicFramePr/>
            <p:nvPr>
              <p:extLst/>
            </p:nvPr>
          </p:nvGraphicFramePr>
          <p:xfrm>
            <a:off x="-1525103" y="1131444"/>
            <a:ext cx="2611746" cy="1383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2" name="Oval 81"/>
            <p:cNvSpPr/>
            <p:nvPr/>
          </p:nvSpPr>
          <p:spPr>
            <a:xfrm>
              <a:off x="-371061" y="1685097"/>
              <a:ext cx="290729" cy="290729"/>
            </a:xfrm>
            <a:prstGeom prst="ellipse">
              <a:avLst/>
            </a:prstGeom>
            <a:solidFill>
              <a:schemeClr val="bg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665109" y="3159269"/>
            <a:ext cx="177125" cy="177125"/>
            <a:chOff x="-919859" y="288751"/>
            <a:chExt cx="204063" cy="204063"/>
          </a:xfrm>
        </p:grpSpPr>
        <p:sp>
          <p:nvSpPr>
            <p:cNvPr id="98" name="Oval 97"/>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Headphones Icon Png #385913 - Free Icons Libra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993" y="316730"/>
              <a:ext cx="148329" cy="148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3650485" y="2470293"/>
            <a:ext cx="177125" cy="177125"/>
            <a:chOff x="-942023" y="268222"/>
            <a:chExt cx="204063" cy="204063"/>
          </a:xfrm>
        </p:grpSpPr>
        <p:sp>
          <p:nvSpPr>
            <p:cNvPr id="101" name="Oval 100"/>
            <p:cNvSpPr/>
            <p:nvPr/>
          </p:nvSpPr>
          <p:spPr>
            <a:xfrm>
              <a:off x="-942023" y="268222"/>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0" name="Picture 12" descr="Gray file and document icon (png symbo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7328" y="302917"/>
              <a:ext cx="134672" cy="1346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4236493" y="2069390"/>
            <a:ext cx="177125" cy="177125"/>
            <a:chOff x="-919859" y="260996"/>
            <a:chExt cx="204063" cy="204063"/>
          </a:xfrm>
        </p:grpSpPr>
        <p:sp>
          <p:nvSpPr>
            <p:cNvPr id="109" name="Oval 108"/>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2" name="Picture 14" descr="Gray database 5 icon - Free gray database icon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307" y="304548"/>
              <a:ext cx="116958" cy="1169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811707" y="2464980"/>
            <a:ext cx="177125" cy="177125"/>
            <a:chOff x="-919859" y="260996"/>
            <a:chExt cx="204063" cy="204063"/>
          </a:xfrm>
        </p:grpSpPr>
        <p:sp>
          <p:nvSpPr>
            <p:cNvPr id="112" name="Oval 111"/>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Connected, gray, internet, world, earth, worldwide, grey icon - Download on  Iconfind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690" y="296798"/>
              <a:ext cx="132457" cy="132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3827610" y="3177213"/>
            <a:ext cx="177125" cy="177125"/>
            <a:chOff x="-919859" y="288751"/>
            <a:chExt cx="204063" cy="204063"/>
          </a:xfrm>
        </p:grpSpPr>
        <p:sp>
          <p:nvSpPr>
            <p:cNvPr id="116" name="Oval 115"/>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Mail Envelope Icon #281249 - Free Icons Librar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339" y="346149"/>
              <a:ext cx="119021" cy="89265"/>
            </a:xfrm>
            <a:prstGeom prst="rect">
              <a:avLst/>
            </a:prstGeom>
            <a:noFill/>
            <a:extLst>
              <a:ext uri="{909E8E84-426E-40DD-AFC4-6F175D3DCCD1}">
                <a14:hiddenFill xmlns:a14="http://schemas.microsoft.com/office/drawing/2010/main">
                  <a:solidFill>
                    <a:srgbClr val="FFFFFF"/>
                  </a:solidFill>
                </a14:hiddenFill>
              </a:ext>
            </a:extLst>
          </p:spPr>
        </p:pic>
      </p:grpSp>
      <p:sp>
        <p:nvSpPr>
          <p:cNvPr id="127" name="Oval 126"/>
          <p:cNvSpPr/>
          <p:nvPr/>
        </p:nvSpPr>
        <p:spPr>
          <a:xfrm>
            <a:off x="5150352" y="2608068"/>
            <a:ext cx="319421" cy="309524"/>
          </a:xfrm>
          <a:prstGeom prst="ellipse">
            <a:avLst/>
          </a:prstGeom>
          <a:solidFill>
            <a:srgbClr val="FFC000">
              <a:alpha val="20000"/>
            </a:srgbClr>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a:t>Social Data</a:t>
            </a:r>
          </a:p>
        </p:txBody>
      </p:sp>
      <p:sp>
        <p:nvSpPr>
          <p:cNvPr id="20" name="Oval 19"/>
          <p:cNvSpPr/>
          <p:nvPr/>
        </p:nvSpPr>
        <p:spPr>
          <a:xfrm>
            <a:off x="3391523" y="1998913"/>
            <a:ext cx="319421" cy="309524"/>
          </a:xfrm>
          <a:prstGeom prst="ellipse">
            <a:avLst/>
          </a:prstGeom>
          <a:solidFill>
            <a:srgbClr val="FFC000">
              <a:alpha val="20000"/>
            </a:srgbClr>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Partner Data</a:t>
            </a:r>
            <a:endParaRPr lang="en-US" sz="500" dirty="0"/>
          </a:p>
        </p:txBody>
      </p:sp>
      <p:sp>
        <p:nvSpPr>
          <p:cNvPr id="128" name="Oval 127"/>
          <p:cNvSpPr/>
          <p:nvPr/>
        </p:nvSpPr>
        <p:spPr>
          <a:xfrm>
            <a:off x="3564969" y="3387385"/>
            <a:ext cx="319421" cy="309524"/>
          </a:xfrm>
          <a:prstGeom prst="ellipse">
            <a:avLst/>
          </a:prstGeom>
          <a:solidFill>
            <a:srgbClr val="FFC000">
              <a:alpha val="20000"/>
            </a:srgbClr>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a:t>Market Data</a:t>
            </a:r>
          </a:p>
        </p:txBody>
      </p:sp>
      <p:pic>
        <p:nvPicPr>
          <p:cNvPr id="159" name="Picture 15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24622" y="2669394"/>
            <a:ext cx="197510" cy="184612"/>
          </a:xfrm>
          <a:prstGeom prst="rect">
            <a:avLst/>
          </a:prstGeom>
        </p:spPr>
      </p:pic>
      <p:sp>
        <p:nvSpPr>
          <p:cNvPr id="274" name="Rectangle 273"/>
          <p:cNvSpPr/>
          <p:nvPr/>
        </p:nvSpPr>
        <p:spPr>
          <a:xfrm>
            <a:off x="160572" y="626027"/>
            <a:ext cx="8831027" cy="307777"/>
          </a:xfrm>
          <a:prstGeom prst="rect">
            <a:avLst/>
          </a:prstGeom>
          <a:noFill/>
        </p:spPr>
        <p:txBody>
          <a:bodyPr wrap="square">
            <a:spAutoFit/>
          </a:bodyPr>
          <a:lstStyle/>
          <a:p>
            <a:r>
              <a:rPr lang="en-US" sz="1400" dirty="0" smtClean="0">
                <a:solidFill>
                  <a:schemeClr val="tx2"/>
                </a:solidFill>
              </a:rPr>
              <a:t>Vision to be the industry standard and enable data ecosystem within the club and external partners </a:t>
            </a:r>
            <a:endParaRPr lang="en-US" sz="1400" dirty="0">
              <a:solidFill>
                <a:schemeClr val="tx2"/>
              </a:solidFill>
            </a:endParaRPr>
          </a:p>
        </p:txBody>
      </p:sp>
    </p:spTree>
    <p:extLst>
      <p:ext uri="{BB962C8B-B14F-4D97-AF65-F5344CB8AC3E}">
        <p14:creationId xmlns:p14="http://schemas.microsoft.com/office/powerpoint/2010/main" val="235923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2" descr="This Free Icons Png Design Of Speech Bubble | Full Size PNG Download |  Seek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flipH="1">
            <a:off x="6056326" y="2731897"/>
            <a:ext cx="1606124" cy="1081483"/>
          </a:xfrm>
          <a:prstGeom prst="rect">
            <a:avLst/>
          </a:prstGeom>
          <a:noFill/>
          <a:extLst>
            <a:ext uri="{909E8E84-426E-40DD-AFC4-6F175D3DCCD1}">
              <a14:hiddenFill xmlns:a14="http://schemas.microsoft.com/office/drawing/2010/main">
                <a:solidFill>
                  <a:srgbClr val="FFFFFF"/>
                </a:solidFill>
              </a14:hiddenFill>
            </a:ext>
          </a:extLst>
        </p:spPr>
      </p:pic>
      <p:sp>
        <p:nvSpPr>
          <p:cNvPr id="3" name="Isosceles Triangle 2"/>
          <p:cNvSpPr/>
          <p:nvPr/>
        </p:nvSpPr>
        <p:spPr>
          <a:xfrm rot="8026077">
            <a:off x="4802058" y="3045108"/>
            <a:ext cx="1540145" cy="1823314"/>
          </a:xfrm>
          <a:prstGeom prst="triangle">
            <a:avLst>
              <a:gd name="adj" fmla="val 50674"/>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5665729" y="4115170"/>
            <a:ext cx="739019" cy="603498"/>
          </a:xfrm>
          <a:prstGeom prst="rect">
            <a:avLst/>
          </a:prstGeom>
        </p:spPr>
      </p:pic>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38</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Customer Centricity</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432" name="Rectangle 431"/>
          <p:cNvSpPr/>
          <p:nvPr/>
        </p:nvSpPr>
        <p:spPr>
          <a:xfrm>
            <a:off x="160572" y="626027"/>
            <a:ext cx="8831027" cy="307777"/>
          </a:xfrm>
          <a:prstGeom prst="rect">
            <a:avLst/>
          </a:prstGeom>
          <a:noFill/>
        </p:spPr>
        <p:txBody>
          <a:bodyPr wrap="square">
            <a:spAutoFit/>
          </a:bodyPr>
          <a:lstStyle/>
          <a:p>
            <a:r>
              <a:rPr lang="en-US" sz="1400" dirty="0" smtClean="0">
                <a:solidFill>
                  <a:schemeClr val="tx2"/>
                </a:solidFill>
              </a:rPr>
              <a:t>Focus on a “bounded context” instead of boiling the ocean!</a:t>
            </a:r>
            <a:endParaRPr lang="en-US" sz="1400" dirty="0">
              <a:solidFill>
                <a:schemeClr val="tx2"/>
              </a:solidFill>
            </a:endParaRPr>
          </a:p>
        </p:txBody>
      </p:sp>
      <p:grpSp>
        <p:nvGrpSpPr>
          <p:cNvPr id="9" name="Group 8"/>
          <p:cNvGrpSpPr/>
          <p:nvPr/>
        </p:nvGrpSpPr>
        <p:grpSpPr>
          <a:xfrm>
            <a:off x="2514600" y="1656844"/>
            <a:ext cx="3882341" cy="2438400"/>
            <a:chOff x="2285999" y="1809750"/>
            <a:chExt cx="3882341" cy="2438400"/>
          </a:xfrm>
          <a:effectLst>
            <a:outerShdw blurRad="50800" dist="38100" dir="2700000" algn="tl" rotWithShape="0">
              <a:prstClr val="black">
                <a:alpha val="40000"/>
              </a:prstClr>
            </a:outerShdw>
          </a:effectLst>
        </p:grpSpPr>
        <p:graphicFrame>
          <p:nvGraphicFramePr>
            <p:cNvPr id="2" name="Diagram 1"/>
            <p:cNvGraphicFramePr/>
            <p:nvPr>
              <p:extLst/>
            </p:nvPr>
          </p:nvGraphicFramePr>
          <p:xfrm>
            <a:off x="2285999" y="1809750"/>
            <a:ext cx="3882341" cy="2438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Oval 5"/>
            <p:cNvSpPr/>
            <p:nvPr/>
          </p:nvSpPr>
          <p:spPr>
            <a:xfrm>
              <a:off x="3938587" y="2747530"/>
              <a:ext cx="533400" cy="533400"/>
            </a:xfrm>
            <a:prstGeom prst="ellipse">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8600" y="2876550"/>
              <a:ext cx="318788" cy="297970"/>
            </a:xfrm>
            <a:prstGeom prst="rect">
              <a:avLst/>
            </a:prstGeom>
          </p:spPr>
        </p:pic>
        <p:pic>
          <p:nvPicPr>
            <p:cNvPr id="1028" name="Picture 4" descr="Transaction - Free arrows icon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5124" y="2421598"/>
              <a:ext cx="325932" cy="3259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HD Money Bag Dollar - Icon Transparent PNG Image - NicePNG.co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21929" y="3245530"/>
              <a:ext cx="292795" cy="37878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aptop and Phone Icon - Free PNG &amp; SVG 68346 - Noun Projec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8875" y="3302985"/>
              <a:ext cx="352002" cy="35200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rade Icon SVG, Graph Icon PNG Free Download From pixlok.co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2358" y="2369011"/>
              <a:ext cx="378519" cy="378519"/>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ectangle 48"/>
          <p:cNvSpPr/>
          <p:nvPr/>
        </p:nvSpPr>
        <p:spPr>
          <a:xfrm>
            <a:off x="2702004" y="1956854"/>
            <a:ext cx="1594316" cy="2479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1600" dirty="0" smtClean="0">
                <a:solidFill>
                  <a:schemeClr val="tx2"/>
                </a:solidFill>
              </a:rPr>
              <a:t>Demographic</a:t>
            </a:r>
            <a:endParaRPr lang="en-US" sz="1400" dirty="0">
              <a:solidFill>
                <a:schemeClr val="tx2"/>
              </a:solidFill>
            </a:endParaRPr>
          </a:p>
        </p:txBody>
      </p:sp>
      <p:sp>
        <p:nvSpPr>
          <p:cNvPr id="50" name="Rectangle 49"/>
          <p:cNvSpPr/>
          <p:nvPr/>
        </p:nvSpPr>
        <p:spPr>
          <a:xfrm>
            <a:off x="4648200" y="1956965"/>
            <a:ext cx="1594316" cy="2479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r"/>
            <a:r>
              <a:rPr lang="en-US" sz="1600" dirty="0" smtClean="0">
                <a:solidFill>
                  <a:schemeClr val="tx2"/>
                </a:solidFill>
              </a:rPr>
              <a:t>Transactional</a:t>
            </a:r>
            <a:endParaRPr lang="en-US" sz="1400" dirty="0">
              <a:solidFill>
                <a:schemeClr val="tx2"/>
              </a:solidFill>
            </a:endParaRPr>
          </a:p>
        </p:txBody>
      </p:sp>
      <p:sp>
        <p:nvSpPr>
          <p:cNvPr id="51" name="Rectangle 50"/>
          <p:cNvSpPr/>
          <p:nvPr/>
        </p:nvSpPr>
        <p:spPr>
          <a:xfrm>
            <a:off x="2362200" y="3516427"/>
            <a:ext cx="1594316" cy="2479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r"/>
            <a:r>
              <a:rPr lang="en-US" sz="1600" dirty="0" smtClean="0">
                <a:solidFill>
                  <a:schemeClr val="tx2"/>
                </a:solidFill>
              </a:rPr>
              <a:t>Behavioral</a:t>
            </a:r>
            <a:endParaRPr lang="en-US" sz="1400" dirty="0">
              <a:solidFill>
                <a:schemeClr val="tx2"/>
              </a:solidFill>
            </a:endParaRPr>
          </a:p>
        </p:txBody>
      </p:sp>
      <p:sp>
        <p:nvSpPr>
          <p:cNvPr id="52" name="Rectangle 51"/>
          <p:cNvSpPr/>
          <p:nvPr/>
        </p:nvSpPr>
        <p:spPr>
          <a:xfrm>
            <a:off x="4994277" y="3516426"/>
            <a:ext cx="1594316" cy="2479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1600" dirty="0" smtClean="0">
                <a:solidFill>
                  <a:schemeClr val="tx2"/>
                </a:solidFill>
              </a:rPr>
              <a:t>Financial</a:t>
            </a:r>
            <a:endParaRPr lang="en-US" sz="1400" dirty="0">
              <a:solidFill>
                <a:schemeClr val="tx2"/>
              </a:solidFill>
            </a:endParaRPr>
          </a:p>
        </p:txBody>
      </p:sp>
      <p:pic>
        <p:nvPicPr>
          <p:cNvPr id="1026" name="Picture 2" descr="This Free Icons Png Design Of Speech Bubble | Full Size PNG Download |  Seek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31902" y="1335169"/>
            <a:ext cx="1943749" cy="12129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This Free Icons Png Design Of Speech Bubble | Full Size PNG Download |  Seek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flipH="1">
            <a:off x="6275653" y="1168121"/>
            <a:ext cx="2218484" cy="12903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This Free Icons Png Design Of Speech Bubble | Full Size PNG Download |  Seek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rot="10800000" flipH="1">
            <a:off x="1212266" y="3377784"/>
            <a:ext cx="1834434" cy="1235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inancial Controller Salary Guide | Accounting.co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5575" y="-6461125"/>
            <a:ext cx="1204344" cy="80327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6335093" y="2891741"/>
            <a:ext cx="1259380"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“What is the ROI if I invest this much to this organization?”</a:t>
            </a:r>
            <a:endParaRPr lang="en-US" sz="900" dirty="0">
              <a:solidFill>
                <a:schemeClr val="bg1">
                  <a:lumMod val="50000"/>
                </a:schemeClr>
              </a:solidFill>
            </a:endParaRPr>
          </a:p>
        </p:txBody>
      </p:sp>
      <p:sp>
        <p:nvSpPr>
          <p:cNvPr id="38" name="Rectangle 37"/>
          <p:cNvSpPr/>
          <p:nvPr/>
        </p:nvSpPr>
        <p:spPr>
          <a:xfrm>
            <a:off x="1578702" y="3797736"/>
            <a:ext cx="1266049" cy="6723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“The customer has lost a lot today, should we remind him be a responsible gamer”</a:t>
            </a:r>
            <a:endParaRPr lang="en-US" sz="900" dirty="0">
              <a:solidFill>
                <a:schemeClr val="bg1">
                  <a:lumMod val="50000"/>
                </a:schemeClr>
              </a:solidFill>
            </a:endParaRPr>
          </a:p>
        </p:txBody>
      </p:sp>
      <p:sp>
        <p:nvSpPr>
          <p:cNvPr id="39" name="Rectangle 38"/>
          <p:cNvSpPr/>
          <p:nvPr/>
        </p:nvSpPr>
        <p:spPr>
          <a:xfrm>
            <a:off x="1178366" y="1438609"/>
            <a:ext cx="1435256" cy="6723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“Horse owner’s spouse has just moved to Shenzhen, can we offer any service to her?”</a:t>
            </a:r>
            <a:endParaRPr lang="en-US" sz="900" dirty="0">
              <a:solidFill>
                <a:schemeClr val="bg1">
                  <a:lumMod val="50000"/>
                </a:schemeClr>
              </a:solidFill>
            </a:endParaRPr>
          </a:p>
        </p:txBody>
      </p:sp>
      <p:sp>
        <p:nvSpPr>
          <p:cNvPr id="41" name="Rectangle 40"/>
          <p:cNvSpPr/>
          <p:nvPr/>
        </p:nvSpPr>
        <p:spPr>
          <a:xfrm>
            <a:off x="6465836" y="4108930"/>
            <a:ext cx="2147939" cy="5187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2000" b="1" dirty="0" smtClean="0">
                <a:solidFill>
                  <a:schemeClr val="tx2"/>
                </a:solidFill>
              </a:rPr>
              <a:t>Customer Centric Data Model</a:t>
            </a:r>
            <a:endParaRPr lang="en-US" b="1" dirty="0">
              <a:solidFill>
                <a:schemeClr val="tx2"/>
              </a:solidFill>
            </a:endParaRPr>
          </a:p>
        </p:txBody>
      </p:sp>
      <p:sp>
        <p:nvSpPr>
          <p:cNvPr id="42" name="Rectangle 41"/>
          <p:cNvSpPr/>
          <p:nvPr/>
        </p:nvSpPr>
        <p:spPr>
          <a:xfrm>
            <a:off x="6590043" y="1336838"/>
            <a:ext cx="1838315"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“This high-value customer has reduced the betting significantly these 3 months in the club but stay active in the market!”</a:t>
            </a:r>
            <a:endParaRPr lang="en-US" sz="900" dirty="0">
              <a:solidFill>
                <a:schemeClr val="bg1">
                  <a:lumMod val="50000"/>
                </a:schemeClr>
              </a:solidFill>
            </a:endParaRPr>
          </a:p>
        </p:txBody>
      </p:sp>
    </p:spTree>
    <p:extLst>
      <p:ext uri="{BB962C8B-B14F-4D97-AF65-F5344CB8AC3E}">
        <p14:creationId xmlns:p14="http://schemas.microsoft.com/office/powerpoint/2010/main" val="620601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Target State - Assumptions</a:t>
            </a:r>
            <a:endParaRPr lang="en-GB" sz="1800" dirty="0">
              <a:solidFill>
                <a:srgbClr val="C00000"/>
              </a:solidFill>
            </a:endParaRPr>
          </a:p>
        </p:txBody>
      </p:sp>
      <p:sp>
        <p:nvSpPr>
          <p:cNvPr id="4" name="TextBox 3"/>
          <p:cNvSpPr txBox="1"/>
          <p:nvPr/>
        </p:nvSpPr>
        <p:spPr>
          <a:xfrm>
            <a:off x="381000" y="895350"/>
            <a:ext cx="419100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Architecture</a:t>
            </a:r>
          </a:p>
          <a:p>
            <a:pPr marL="693059" lvl="1" indent="-285750">
              <a:buFont typeface="Arial" panose="020B0604020202020204" pitchFamily="34" charset="0"/>
              <a:buChar char="•"/>
            </a:pPr>
            <a:r>
              <a:rPr lang="en-US" dirty="0" smtClean="0"/>
              <a:t>Enterprise Service’s Default</a:t>
            </a:r>
          </a:p>
          <a:p>
            <a:pPr marL="693059" lvl="1" indent="-285750">
              <a:buFont typeface="Arial" panose="020B0604020202020204" pitchFamily="34" charset="0"/>
              <a:buChar char="•"/>
            </a:pPr>
            <a:r>
              <a:rPr lang="en-US" dirty="0" smtClean="0"/>
              <a:t>Loosely Coupled Services</a:t>
            </a:r>
          </a:p>
          <a:p>
            <a:pPr marL="693059" lvl="1" indent="-285750">
              <a:buFont typeface="Arial" panose="020B0604020202020204" pitchFamily="34" charset="0"/>
              <a:buChar char="•"/>
            </a:pPr>
            <a:r>
              <a:rPr lang="en-US" dirty="0" smtClean="0"/>
              <a:t>Micro / Macro Services</a:t>
            </a:r>
          </a:p>
          <a:p>
            <a:pPr marL="693059" lvl="1" indent="-285750">
              <a:buFont typeface="Arial" panose="020B0604020202020204" pitchFamily="34" charset="0"/>
              <a:buChar char="•"/>
            </a:pPr>
            <a:r>
              <a:rPr lang="en-US" dirty="0" smtClean="0"/>
              <a:t>New Data Center AND Network, in-place, Leveraging Cloud Services</a:t>
            </a:r>
          </a:p>
          <a:p>
            <a:pPr marL="693059" lvl="1" indent="-285750">
              <a:buFont typeface="Arial" panose="020B0604020202020204" pitchFamily="34" charset="0"/>
              <a:buChar char="•"/>
            </a:pPr>
            <a:r>
              <a:rPr lang="en-US" dirty="0" smtClean="0"/>
              <a:t>Consolidated Active Dir.</a:t>
            </a:r>
          </a:p>
          <a:p>
            <a:pPr marL="693059" lvl="1" indent="-285750">
              <a:buFont typeface="Arial" panose="020B0604020202020204" pitchFamily="34" charset="0"/>
              <a:buChar char="•"/>
            </a:pPr>
            <a:r>
              <a:rPr lang="en-US" dirty="0" smtClean="0"/>
              <a:t>Consolidated DNS </a:t>
            </a:r>
            <a:r>
              <a:rPr lang="en-US" dirty="0" err="1" smtClean="0"/>
              <a:t>etc</a:t>
            </a:r>
            <a:r>
              <a:rPr lang="en-US" dirty="0" smtClean="0"/>
              <a:t>…</a:t>
            </a:r>
          </a:p>
          <a:p>
            <a:pPr marL="693059" lvl="1" indent="-285750">
              <a:buFont typeface="Arial" panose="020B0604020202020204" pitchFamily="34" charset="0"/>
              <a:buChar char="•"/>
            </a:pPr>
            <a:r>
              <a:rPr lang="en-US" dirty="0" smtClean="0"/>
              <a:t>Message Orientated</a:t>
            </a:r>
          </a:p>
          <a:p>
            <a:pPr marL="693059" lvl="1" indent="-285750">
              <a:buFont typeface="Arial" panose="020B0604020202020204" pitchFamily="34" charset="0"/>
              <a:buChar char="•"/>
            </a:pPr>
            <a:r>
              <a:rPr lang="en-US" dirty="0" smtClean="0"/>
              <a:t>Standardized Data Structures</a:t>
            </a:r>
          </a:p>
          <a:p>
            <a:pPr marL="693059" lvl="1" indent="-285750">
              <a:buFont typeface="Arial" panose="020B0604020202020204" pitchFamily="34" charset="0"/>
              <a:buChar char="•"/>
            </a:pPr>
            <a:r>
              <a:rPr lang="en-US" dirty="0" smtClean="0"/>
              <a:t>Publish/Subscribe Default</a:t>
            </a:r>
          </a:p>
          <a:p>
            <a:pPr marL="693059" lvl="1" indent="-285750">
              <a:buFont typeface="Arial" panose="020B0604020202020204" pitchFamily="34" charset="0"/>
              <a:buChar char="•"/>
            </a:pPr>
            <a:r>
              <a:rPr lang="en-US" dirty="0" smtClean="0"/>
              <a:t>Using Golden Sources</a:t>
            </a:r>
          </a:p>
          <a:p>
            <a:pPr marL="693059" lvl="1" indent="-285750">
              <a:buFont typeface="Arial" panose="020B0604020202020204" pitchFamily="34" charset="0"/>
              <a:buChar char="•"/>
            </a:pPr>
            <a:r>
              <a:rPr lang="en-US" dirty="0" smtClean="0"/>
              <a:t>Transitional States will follow</a:t>
            </a:r>
          </a:p>
        </p:txBody>
      </p:sp>
      <p:sp>
        <p:nvSpPr>
          <p:cNvPr id="5" name="TextBox 4"/>
          <p:cNvSpPr txBox="1"/>
          <p:nvPr/>
        </p:nvSpPr>
        <p:spPr>
          <a:xfrm>
            <a:off x="4343400" y="895350"/>
            <a:ext cx="4191000"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Delivery</a:t>
            </a:r>
          </a:p>
          <a:p>
            <a:pPr marL="693059" lvl="1" indent="-285750">
              <a:buFont typeface="Arial" panose="020B0604020202020204" pitchFamily="34" charset="0"/>
              <a:buChar char="•"/>
            </a:pPr>
            <a:r>
              <a:rPr lang="en-US" dirty="0" smtClean="0"/>
              <a:t>Agile Delivery Model</a:t>
            </a:r>
          </a:p>
          <a:p>
            <a:pPr marL="693059" lvl="1" indent="-285750">
              <a:buFont typeface="Arial" panose="020B0604020202020204" pitchFamily="34" charset="0"/>
              <a:buChar char="•"/>
            </a:pPr>
            <a:r>
              <a:rPr lang="en-US" dirty="0" smtClean="0"/>
              <a:t>Central Scaled Development</a:t>
            </a:r>
          </a:p>
          <a:p>
            <a:pPr marL="693059" lvl="1" indent="-285750">
              <a:buFont typeface="Arial" panose="020B0604020202020204" pitchFamily="34" charset="0"/>
              <a:buChar char="•"/>
            </a:pPr>
            <a:r>
              <a:rPr lang="en-US" dirty="0" smtClean="0"/>
              <a:t>Central Operations Team</a:t>
            </a:r>
          </a:p>
          <a:p>
            <a:pPr marL="693059" lvl="1" indent="-285750">
              <a:buFont typeface="Arial" panose="020B0604020202020204" pitchFamily="34" charset="0"/>
              <a:buChar char="•"/>
            </a:pPr>
            <a:r>
              <a:rPr lang="en-US" dirty="0" smtClean="0"/>
              <a:t>Formal Governance by Change Req.</a:t>
            </a:r>
          </a:p>
          <a:p>
            <a:pPr marL="693059" lvl="1" indent="-285750">
              <a:buFont typeface="Arial" panose="020B0604020202020204" pitchFamily="34" charset="0"/>
              <a:buChar char="•"/>
            </a:pPr>
            <a:r>
              <a:rPr lang="en-US" dirty="0"/>
              <a:t>Transitional States will </a:t>
            </a:r>
            <a:r>
              <a:rPr lang="en-US" dirty="0" smtClean="0"/>
              <a:t>follow</a:t>
            </a:r>
            <a:endParaRPr lang="en-US" dirty="0"/>
          </a:p>
        </p:txBody>
      </p:sp>
    </p:spTree>
    <p:extLst>
      <p:ext uri="{BB962C8B-B14F-4D97-AF65-F5344CB8AC3E}">
        <p14:creationId xmlns:p14="http://schemas.microsoft.com/office/powerpoint/2010/main" val="31115331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39</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Canonical Data Model – Next Version</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842744"/>
            <a:ext cx="1002240" cy="814606"/>
          </a:xfrm>
          <a:prstGeom prst="rect">
            <a:avLst/>
          </a:prstGeom>
        </p:spPr>
      </p:pic>
      <p:graphicFrame>
        <p:nvGraphicFramePr>
          <p:cNvPr id="2" name="Diagram 1"/>
          <p:cNvGraphicFramePr/>
          <p:nvPr>
            <p:extLst>
              <p:ext uri="{D42A27DB-BD31-4B8C-83A1-F6EECF244321}">
                <p14:modId xmlns:p14="http://schemas.microsoft.com/office/powerpoint/2010/main" val="2388531230"/>
              </p:ext>
            </p:extLst>
          </p:nvPr>
        </p:nvGraphicFramePr>
        <p:xfrm>
          <a:off x="-2239610" y="584576"/>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Group 4"/>
          <p:cNvGrpSpPr/>
          <p:nvPr/>
        </p:nvGrpSpPr>
        <p:grpSpPr>
          <a:xfrm>
            <a:off x="4800600" y="1657350"/>
            <a:ext cx="3962400" cy="2989369"/>
            <a:chOff x="4800600" y="1657350"/>
            <a:chExt cx="3962400" cy="2989369"/>
          </a:xfrm>
        </p:grpSpPr>
        <p:grpSp>
          <p:nvGrpSpPr>
            <p:cNvPr id="9" name="Group 8"/>
            <p:cNvGrpSpPr/>
            <p:nvPr/>
          </p:nvGrpSpPr>
          <p:grpSpPr>
            <a:xfrm>
              <a:off x="4800600" y="1657350"/>
              <a:ext cx="3962400" cy="2989369"/>
              <a:chOff x="2209800" y="1193454"/>
              <a:chExt cx="3962400" cy="2989369"/>
            </a:xfrm>
          </p:grpSpPr>
          <p:sp>
            <p:nvSpPr>
              <p:cNvPr id="16" name="Isosceles Triangle 15"/>
              <p:cNvSpPr/>
              <p:nvPr/>
            </p:nvSpPr>
            <p:spPr>
              <a:xfrm>
                <a:off x="2429933" y="1242825"/>
                <a:ext cx="3566160" cy="821823"/>
              </a:xfrm>
              <a:prstGeom prst="triangle">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Isosceles Triangle 16"/>
              <p:cNvSpPr/>
              <p:nvPr/>
            </p:nvSpPr>
            <p:spPr>
              <a:xfrm>
                <a:off x="2517987" y="1211892"/>
                <a:ext cx="3390053" cy="821823"/>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17"/>
              <p:cNvGrpSpPr/>
              <p:nvPr/>
            </p:nvGrpSpPr>
            <p:grpSpPr>
              <a:xfrm>
                <a:off x="2446736" y="2100283"/>
                <a:ext cx="563897" cy="1476250"/>
                <a:chOff x="1620037" y="2006195"/>
                <a:chExt cx="975976" cy="2231526"/>
              </a:xfrm>
            </p:grpSpPr>
            <p:sp>
              <p:nvSpPr>
                <p:cNvPr id="34" name="Rectangle 33"/>
                <p:cNvSpPr/>
                <p:nvPr/>
              </p:nvSpPr>
              <p:spPr>
                <a:xfrm>
                  <a:off x="1676400" y="2085400"/>
                  <a:ext cx="838200" cy="2073117"/>
                </a:xfrm>
                <a:prstGeom prst="rect">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rapezoid 34"/>
                <p:cNvSpPr/>
                <p:nvPr/>
              </p:nvSpPr>
              <p:spPr>
                <a:xfrm>
                  <a:off x="1620037" y="4158518"/>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6" name="Trapezoid 35"/>
                <p:cNvSpPr/>
                <p:nvPr/>
              </p:nvSpPr>
              <p:spPr>
                <a:xfrm rot="10800000">
                  <a:off x="1620037" y="2006195"/>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9" name="Group 18"/>
              <p:cNvGrpSpPr/>
              <p:nvPr/>
            </p:nvGrpSpPr>
            <p:grpSpPr>
              <a:xfrm>
                <a:off x="5432196" y="2104354"/>
                <a:ext cx="563897" cy="1476250"/>
                <a:chOff x="1620037" y="2006195"/>
                <a:chExt cx="975976" cy="2231526"/>
              </a:xfrm>
            </p:grpSpPr>
            <p:sp>
              <p:nvSpPr>
                <p:cNvPr id="31" name="Rectangle 30"/>
                <p:cNvSpPr/>
                <p:nvPr/>
              </p:nvSpPr>
              <p:spPr>
                <a:xfrm>
                  <a:off x="1676400" y="2085400"/>
                  <a:ext cx="838200" cy="2073117"/>
                </a:xfrm>
                <a:prstGeom prst="rect">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 name="Trapezoid 31"/>
                <p:cNvSpPr/>
                <p:nvPr/>
              </p:nvSpPr>
              <p:spPr>
                <a:xfrm>
                  <a:off x="1620037" y="4158518"/>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3" name="Trapezoid 32"/>
                <p:cNvSpPr/>
                <p:nvPr/>
              </p:nvSpPr>
              <p:spPr>
                <a:xfrm rot="10800000">
                  <a:off x="1620037" y="2006195"/>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20" name="Isosceles Triangle 19"/>
              <p:cNvSpPr/>
              <p:nvPr/>
            </p:nvSpPr>
            <p:spPr>
              <a:xfrm>
                <a:off x="2963595" y="1209004"/>
                <a:ext cx="2501166" cy="621494"/>
              </a:xfrm>
              <a:prstGeom prst="triangle">
                <a:avLst>
                  <a:gd name="adj" fmla="val 50190"/>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 name="Rounded Rectangle 20"/>
              <p:cNvSpPr/>
              <p:nvPr/>
            </p:nvSpPr>
            <p:spPr>
              <a:xfrm>
                <a:off x="2341880" y="3582113"/>
                <a:ext cx="3698240" cy="299102"/>
              </a:xfrm>
              <a:prstGeom prst="roundRect">
                <a:avLst/>
              </a:prstGeom>
              <a:solidFill>
                <a:schemeClr val="tx2"/>
              </a:solidFill>
              <a:ln w="222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22" name="Rounded Rectangle 21"/>
              <p:cNvSpPr/>
              <p:nvPr/>
            </p:nvSpPr>
            <p:spPr>
              <a:xfrm>
                <a:off x="2209800" y="3870978"/>
                <a:ext cx="3962400" cy="311845"/>
              </a:xfrm>
              <a:prstGeom prst="roundRect">
                <a:avLst/>
              </a:prstGeom>
              <a:solidFill>
                <a:schemeClr val="tx2"/>
              </a:solidFill>
              <a:ln w="222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23" name="Isosceles Triangle 22"/>
              <p:cNvSpPr/>
              <p:nvPr/>
            </p:nvSpPr>
            <p:spPr>
              <a:xfrm>
                <a:off x="3046307" y="1226744"/>
                <a:ext cx="2333413" cy="563252"/>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4" name="Isosceles Triangle 23"/>
              <p:cNvSpPr/>
              <p:nvPr/>
            </p:nvSpPr>
            <p:spPr>
              <a:xfrm>
                <a:off x="3429000" y="1211892"/>
                <a:ext cx="1600200" cy="396163"/>
              </a:xfrm>
              <a:prstGeom prst="triangle">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 name="Isosceles Triangle 24"/>
              <p:cNvSpPr/>
              <p:nvPr/>
            </p:nvSpPr>
            <p:spPr>
              <a:xfrm>
                <a:off x="3462195" y="1193454"/>
                <a:ext cx="1501635" cy="382031"/>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Rectangle 25"/>
              <p:cNvSpPr/>
              <p:nvPr/>
            </p:nvSpPr>
            <p:spPr>
              <a:xfrm rot="16200000">
                <a:off x="2099941" y="2638353"/>
                <a:ext cx="1243012" cy="400110"/>
              </a:xfrm>
              <a:prstGeom prst="rect">
                <a:avLst/>
              </a:prstGeom>
            </p:spPr>
            <p:txBody>
              <a:bodyPr wrap="square">
                <a:spAutoFit/>
              </a:bodyPr>
              <a:lstStyle/>
              <a:p>
                <a:pPr algn="ctr"/>
                <a:r>
                  <a:rPr lang="en-US" sz="1000" b="1" dirty="0" smtClean="0">
                    <a:solidFill>
                      <a:schemeClr val="tx2"/>
                    </a:solidFill>
                    <a:latin typeface="+mn-lt"/>
                  </a:rPr>
                  <a:t>Data </a:t>
                </a:r>
              </a:p>
              <a:p>
                <a:pPr algn="ctr"/>
                <a:r>
                  <a:rPr lang="en-US" sz="1000" b="1" dirty="0" smtClean="0">
                    <a:solidFill>
                      <a:schemeClr val="tx2"/>
                    </a:solidFill>
                    <a:latin typeface="+mn-lt"/>
                  </a:rPr>
                  <a:t>Governance</a:t>
                </a:r>
                <a:endParaRPr lang="en-US" sz="1000" b="1" dirty="0">
                  <a:solidFill>
                    <a:schemeClr val="tx2"/>
                  </a:solidFill>
                  <a:latin typeface="+mn-lt"/>
                </a:endParaRPr>
              </a:p>
            </p:txBody>
          </p:sp>
          <p:sp>
            <p:nvSpPr>
              <p:cNvPr id="27" name="Rectangle 26"/>
              <p:cNvSpPr/>
              <p:nvPr/>
            </p:nvSpPr>
            <p:spPr>
              <a:xfrm rot="16200000">
                <a:off x="5075156" y="2655669"/>
                <a:ext cx="1243012" cy="400110"/>
              </a:xfrm>
              <a:prstGeom prst="rect">
                <a:avLst/>
              </a:prstGeom>
            </p:spPr>
            <p:txBody>
              <a:bodyPr wrap="square">
                <a:spAutoFit/>
              </a:bodyPr>
              <a:lstStyle/>
              <a:p>
                <a:pPr algn="ctr"/>
                <a:r>
                  <a:rPr lang="en-US" sz="1000" b="1" dirty="0" smtClean="0">
                    <a:solidFill>
                      <a:schemeClr val="tx2"/>
                    </a:solidFill>
                    <a:latin typeface="+mn-lt"/>
                  </a:rPr>
                  <a:t>Data Management</a:t>
                </a:r>
                <a:endParaRPr lang="en-US" sz="1000" b="1" dirty="0">
                  <a:solidFill>
                    <a:schemeClr val="tx2"/>
                  </a:solidFill>
                  <a:latin typeface="+mn-lt"/>
                </a:endParaRPr>
              </a:p>
            </p:txBody>
          </p:sp>
        </p:grpSp>
        <p:pic>
          <p:nvPicPr>
            <p:cNvPr id="39" name="Picture 2" descr="attribute Vector Icons free download in SVG, PNG Format"/>
            <p:cNvPicPr>
              <a:picLocks noChangeAspect="1" noChangeArrowheads="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267999" y="3017058"/>
              <a:ext cx="702699" cy="7026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Business Object Svg Png Icon Free Download (#454024) - OnlineWebFonts.COM"/>
            <p:cNvPicPr>
              <a:picLocks noChangeAspect="1" noChangeArrowheads="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643161" y="3014403"/>
              <a:ext cx="572437" cy="65689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Entity Grouping Svg Png Icon Free Download (#328816) - OnlineWebFonts.COM"/>
            <p:cNvPicPr>
              <a:picLocks noChangeAspect="1" noChangeArrowheads="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14904" y="2990959"/>
              <a:ext cx="735705" cy="6906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26196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Rectangle 81"/>
          <p:cNvSpPr/>
          <p:nvPr/>
        </p:nvSpPr>
        <p:spPr>
          <a:xfrm>
            <a:off x="5713199" y="846817"/>
            <a:ext cx="1368681" cy="3099299"/>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solidFill>
                <a:schemeClr val="bg1">
                  <a:lumMod val="50000"/>
                </a:schemeClr>
              </a:solidFill>
            </a:endParaRPr>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40</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Product Standard</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pic>
        <p:nvPicPr>
          <p:cNvPr id="10" name="Picture 9"/>
          <p:cNvPicPr>
            <a:picLocks noChangeAspect="1"/>
          </p:cNvPicPr>
          <p:nvPr/>
        </p:nvPicPr>
        <p:blipFill>
          <a:blip r:embed="rId3"/>
          <a:stretch>
            <a:fillRect/>
          </a:stretch>
        </p:blipFill>
        <p:spPr>
          <a:xfrm>
            <a:off x="4562640" y="2544369"/>
            <a:ext cx="1011421" cy="609600"/>
          </a:xfrm>
          <a:prstGeom prst="rect">
            <a:avLst/>
          </a:prstGeom>
        </p:spPr>
      </p:pic>
      <p:grpSp>
        <p:nvGrpSpPr>
          <p:cNvPr id="2" name="Group 1"/>
          <p:cNvGrpSpPr/>
          <p:nvPr/>
        </p:nvGrpSpPr>
        <p:grpSpPr>
          <a:xfrm>
            <a:off x="2438228" y="2706917"/>
            <a:ext cx="1334114" cy="2006599"/>
            <a:chOff x="282842" y="992689"/>
            <a:chExt cx="2746236" cy="2006599"/>
          </a:xfrm>
        </p:grpSpPr>
        <p:sp>
          <p:nvSpPr>
            <p:cNvPr id="12" name="Rectangle 11"/>
            <p:cNvSpPr/>
            <p:nvPr/>
          </p:nvSpPr>
          <p:spPr>
            <a:xfrm>
              <a:off x="282842" y="992689"/>
              <a:ext cx="2746236" cy="502702"/>
            </a:xfrm>
            <a:prstGeom prst="rect">
              <a:avLst/>
            </a:prstGeom>
          </p:spPr>
          <p:txBody>
            <a:bodyPr wrap="square">
              <a:spAutoFit/>
            </a:bodyPr>
            <a:lstStyle/>
            <a:p>
              <a:pPr algn="ctr">
                <a:lnSpc>
                  <a:spcPts val="1600"/>
                </a:lnSpc>
              </a:pPr>
              <a:r>
                <a:rPr lang="en-US" sz="1600" b="1" dirty="0">
                  <a:solidFill>
                    <a:schemeClr val="tx2"/>
                  </a:solidFill>
                </a:rPr>
                <a:t>Data </a:t>
              </a:r>
              <a:r>
                <a:rPr lang="en-US" sz="1600" b="1" dirty="0" smtClean="0">
                  <a:solidFill>
                    <a:schemeClr val="tx2"/>
                  </a:solidFill>
                </a:rPr>
                <a:t>Product</a:t>
              </a:r>
            </a:p>
            <a:p>
              <a:pPr algn="ctr">
                <a:lnSpc>
                  <a:spcPts val="1600"/>
                </a:lnSpc>
              </a:pPr>
              <a:r>
                <a:rPr lang="en-US" sz="1600" b="1" dirty="0" smtClean="0">
                  <a:solidFill>
                    <a:schemeClr val="tx2"/>
                  </a:solidFill>
                </a:rPr>
                <a:t>Standard</a:t>
              </a:r>
              <a:endParaRPr lang="en-US" sz="1600" b="1" dirty="0"/>
            </a:p>
          </p:txBody>
        </p:sp>
        <p:sp>
          <p:nvSpPr>
            <p:cNvPr id="13" name="Rectangle 12"/>
            <p:cNvSpPr/>
            <p:nvPr/>
          </p:nvSpPr>
          <p:spPr>
            <a:xfrm>
              <a:off x="411604" y="1491183"/>
              <a:ext cx="2479666" cy="1508105"/>
            </a:xfrm>
            <a:prstGeom prst="rect">
              <a:avLst/>
            </a:prstGeom>
          </p:spPr>
          <p:txBody>
            <a:bodyPr wrap="square">
              <a:spAutoFit/>
            </a:bodyPr>
            <a:lstStyle/>
            <a:p>
              <a:pPr marL="228600" marR="0" indent="-228600">
                <a:spcBef>
                  <a:spcPts val="300"/>
                </a:spcBef>
                <a:spcAft>
                  <a:spcPts val="0"/>
                </a:spcAft>
                <a:buFont typeface="+mj-lt"/>
                <a:buAutoNum type="arabicPeriod"/>
              </a:pPr>
              <a:r>
                <a:rPr lang="en-US" sz="1100" dirty="0" smtClean="0">
                  <a:solidFill>
                    <a:schemeClr val="tx2"/>
                  </a:solidFill>
                </a:rPr>
                <a:t>Interoperable</a:t>
              </a:r>
            </a:p>
            <a:p>
              <a:pPr marL="228600" marR="0" indent="-228600">
                <a:spcBef>
                  <a:spcPts val="300"/>
                </a:spcBef>
                <a:spcAft>
                  <a:spcPts val="0"/>
                </a:spcAft>
                <a:buFont typeface="+mj-lt"/>
                <a:buAutoNum type="arabicPeriod"/>
              </a:pPr>
              <a:r>
                <a:rPr lang="en-US" sz="1100" dirty="0" smtClean="0">
                  <a:solidFill>
                    <a:schemeClr val="tx2"/>
                  </a:solidFill>
                </a:rPr>
                <a:t>Observable</a:t>
              </a:r>
            </a:p>
            <a:p>
              <a:pPr marL="228600" marR="0" indent="-228600">
                <a:spcBef>
                  <a:spcPts val="300"/>
                </a:spcBef>
                <a:spcAft>
                  <a:spcPts val="0"/>
                </a:spcAft>
                <a:buFont typeface="+mj-lt"/>
                <a:buAutoNum type="arabicPeriod"/>
              </a:pPr>
              <a:r>
                <a:rPr lang="en-US" sz="1100" dirty="0" smtClean="0">
                  <a:solidFill>
                    <a:schemeClr val="tx2"/>
                  </a:solidFill>
                </a:rPr>
                <a:t>Discoverable</a:t>
              </a:r>
            </a:p>
            <a:p>
              <a:pPr marL="228600" marR="0" indent="-228600">
                <a:spcBef>
                  <a:spcPts val="300"/>
                </a:spcBef>
                <a:spcAft>
                  <a:spcPts val="0"/>
                </a:spcAft>
                <a:buFont typeface="+mj-lt"/>
                <a:buAutoNum type="arabicPeriod"/>
              </a:pPr>
              <a:r>
                <a:rPr lang="en-US" sz="1100" dirty="0" smtClean="0">
                  <a:solidFill>
                    <a:schemeClr val="tx2"/>
                  </a:solidFill>
                </a:rPr>
                <a:t>Changeable</a:t>
              </a:r>
            </a:p>
            <a:p>
              <a:pPr marL="228600" marR="0" indent="-228600">
                <a:spcBef>
                  <a:spcPts val="300"/>
                </a:spcBef>
                <a:spcAft>
                  <a:spcPts val="0"/>
                </a:spcAft>
                <a:buFont typeface="+mj-lt"/>
                <a:buAutoNum type="arabicPeriod"/>
              </a:pPr>
              <a:r>
                <a:rPr lang="en-US" sz="1100" dirty="0" smtClean="0">
                  <a:solidFill>
                    <a:schemeClr val="tx2"/>
                  </a:solidFill>
                </a:rPr>
                <a:t>Addressable</a:t>
              </a:r>
            </a:p>
            <a:p>
              <a:pPr marL="228600" marR="0" indent="-228600">
                <a:spcBef>
                  <a:spcPts val="300"/>
                </a:spcBef>
                <a:spcAft>
                  <a:spcPts val="0"/>
                </a:spcAft>
                <a:buFont typeface="+mj-lt"/>
                <a:buAutoNum type="arabicPeriod"/>
              </a:pPr>
              <a:r>
                <a:rPr lang="en-US" sz="1100" dirty="0" smtClean="0">
                  <a:solidFill>
                    <a:schemeClr val="tx2"/>
                  </a:solidFill>
                </a:rPr>
                <a:t>Secured</a:t>
              </a:r>
            </a:p>
            <a:p>
              <a:pPr marL="228600" marR="0" indent="-228600">
                <a:spcBef>
                  <a:spcPts val="300"/>
                </a:spcBef>
                <a:spcAft>
                  <a:spcPts val="0"/>
                </a:spcAft>
                <a:buFont typeface="+mj-lt"/>
                <a:buAutoNum type="arabicPeriod"/>
              </a:pPr>
              <a:r>
                <a:rPr lang="en-US" sz="1100" dirty="0" smtClean="0">
                  <a:solidFill>
                    <a:schemeClr val="tx2"/>
                  </a:solidFill>
                </a:rPr>
                <a:t>Trustworthy</a:t>
              </a:r>
            </a:p>
          </p:txBody>
        </p:sp>
      </p:grpSp>
      <p:sp>
        <p:nvSpPr>
          <p:cNvPr id="15" name="Rectangle 14"/>
          <p:cNvSpPr/>
          <p:nvPr/>
        </p:nvSpPr>
        <p:spPr>
          <a:xfrm>
            <a:off x="5934242" y="2540563"/>
            <a:ext cx="566920" cy="1357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err="1" smtClean="0">
                <a:solidFill>
                  <a:schemeClr val="bg1">
                    <a:lumMod val="50000"/>
                  </a:schemeClr>
                </a:solidFill>
              </a:rPr>
              <a:t>CustomerProfile</a:t>
            </a:r>
            <a:endParaRPr lang="en-US" sz="500" dirty="0">
              <a:solidFill>
                <a:schemeClr val="bg1">
                  <a:lumMod val="50000"/>
                </a:schemeClr>
              </a:solidFill>
            </a:endParaRPr>
          </a:p>
        </p:txBody>
      </p:sp>
      <p:pic>
        <p:nvPicPr>
          <p:cNvPr id="16" name="Picture 32" descr="Download Product Crate Package Box Parcel Shipping Bundle Cargo - Packaging  Icon Png - Full Size PNG Image - PNGk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87942" y="2540563"/>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5934241" y="2730230"/>
            <a:ext cx="884959" cy="148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err="1" smtClean="0">
                <a:solidFill>
                  <a:schemeClr val="bg1">
                    <a:lumMod val="50000"/>
                  </a:schemeClr>
                </a:solidFill>
              </a:rPr>
              <a:t>HorseOwnerJourney</a:t>
            </a:r>
            <a:endParaRPr lang="en-US" sz="500" dirty="0">
              <a:solidFill>
                <a:schemeClr val="bg1">
                  <a:lumMod val="50000"/>
                </a:schemeClr>
              </a:solidFill>
            </a:endParaRPr>
          </a:p>
        </p:txBody>
      </p:sp>
      <p:pic>
        <p:nvPicPr>
          <p:cNvPr id="18" name="Picture 32" descr="Download Product Crate Package Box Parcel Shipping Bundle Cargo - Packaging  Icon Png - Full Size PNG Image - PNGk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87942" y="2730231"/>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57002" y="2276609"/>
            <a:ext cx="1184641"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Customer (EDAP)</a:t>
            </a:r>
            <a:endParaRPr lang="en-US" sz="700" b="1" dirty="0">
              <a:solidFill>
                <a:schemeClr val="bg1">
                  <a:lumMod val="50000"/>
                </a:schemeClr>
              </a:solidFill>
            </a:endParaRPr>
          </a:p>
        </p:txBody>
      </p:sp>
      <p:sp>
        <p:nvSpPr>
          <p:cNvPr id="20" name="Rectangle 19"/>
          <p:cNvSpPr/>
          <p:nvPr/>
        </p:nvSpPr>
        <p:spPr>
          <a:xfrm>
            <a:off x="5934241" y="2918261"/>
            <a:ext cx="1037359" cy="1335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err="1" smtClean="0">
                <a:solidFill>
                  <a:schemeClr val="bg1">
                    <a:lumMod val="50000"/>
                  </a:schemeClr>
                </a:solidFill>
              </a:rPr>
              <a:t>CustomerEngagementHistory</a:t>
            </a:r>
            <a:endParaRPr lang="en-US" sz="500" dirty="0">
              <a:solidFill>
                <a:schemeClr val="bg1">
                  <a:lumMod val="50000"/>
                </a:schemeClr>
              </a:solidFill>
            </a:endParaRPr>
          </a:p>
        </p:txBody>
      </p:sp>
      <p:pic>
        <p:nvPicPr>
          <p:cNvPr id="21" name="Picture 32" descr="Download Product Crate Package Box Parcel Shipping Bundle Cargo - Packaging  Icon Png - Full Size PNG Image - PNGk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87942" y="2918262"/>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5815922" y="3064088"/>
            <a:ext cx="914400" cy="1167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800" b="1" dirty="0" smtClean="0">
                <a:solidFill>
                  <a:schemeClr val="bg1">
                    <a:lumMod val="50000"/>
                  </a:schemeClr>
                </a:solidFill>
              </a:rPr>
              <a:t>…</a:t>
            </a:r>
            <a:endParaRPr lang="en-US" sz="700" b="1" dirty="0">
              <a:solidFill>
                <a:schemeClr val="bg1">
                  <a:lumMod val="50000"/>
                </a:schemeClr>
              </a:solidFill>
            </a:endParaRPr>
          </a:p>
        </p:txBody>
      </p:sp>
      <p:cxnSp>
        <p:nvCxnSpPr>
          <p:cNvPr id="7" name="Elbow Connector 6"/>
          <p:cNvCxnSpPr>
            <a:stCxn id="10" idx="0"/>
            <a:endCxn id="18" idx="3"/>
          </p:cNvCxnSpPr>
          <p:nvPr/>
        </p:nvCxnSpPr>
        <p:spPr>
          <a:xfrm rot="16200000" flipH="1">
            <a:off x="5298204" y="2314516"/>
            <a:ext cx="259884" cy="719591"/>
          </a:xfrm>
          <a:prstGeom prst="bentConnector4">
            <a:avLst>
              <a:gd name="adj1" fmla="val -18727"/>
              <a:gd name="adj2" fmla="val 85941"/>
            </a:avLst>
          </a:prstGeom>
          <a:ln w="3175">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endCxn id="21" idx="3"/>
          </p:cNvCxnSpPr>
          <p:nvPr/>
        </p:nvCxnSpPr>
        <p:spPr>
          <a:xfrm rot="16200000" flipH="1">
            <a:off x="5646489" y="2850831"/>
            <a:ext cx="184222" cy="98683"/>
          </a:xfrm>
          <a:prstGeom prst="bentConnector2">
            <a:avLst/>
          </a:prstGeom>
          <a:ln w="3175">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16" idx="3"/>
          </p:cNvCxnSpPr>
          <p:nvPr/>
        </p:nvCxnSpPr>
        <p:spPr>
          <a:xfrm flipH="1">
            <a:off x="5689258" y="2614585"/>
            <a:ext cx="98684" cy="299"/>
          </a:xfrm>
          <a:prstGeom prst="line">
            <a:avLst/>
          </a:prstGeom>
          <a:ln w="3175">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4556937" y="1647676"/>
            <a:ext cx="1017123" cy="5469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bg1">
                    <a:lumMod val="50000"/>
                  </a:schemeClr>
                </a:solidFill>
              </a:rPr>
              <a:t>Wagering </a:t>
            </a:r>
          </a:p>
          <a:p>
            <a:pPr algn="ctr"/>
            <a:r>
              <a:rPr lang="en-US" sz="800" b="1" dirty="0" smtClean="0">
                <a:solidFill>
                  <a:schemeClr val="bg1">
                    <a:lumMod val="50000"/>
                  </a:schemeClr>
                </a:solidFill>
              </a:rPr>
              <a:t>- Race</a:t>
            </a:r>
            <a:endParaRPr lang="en-US" sz="800" b="1" dirty="0">
              <a:solidFill>
                <a:schemeClr val="bg1">
                  <a:lumMod val="50000"/>
                </a:schemeClr>
              </a:solidFill>
            </a:endParaRPr>
          </a:p>
        </p:txBody>
      </p:sp>
      <p:sp>
        <p:nvSpPr>
          <p:cNvPr id="58" name="Rectangle 57"/>
          <p:cNvSpPr/>
          <p:nvPr/>
        </p:nvSpPr>
        <p:spPr>
          <a:xfrm>
            <a:off x="4556936" y="905481"/>
            <a:ext cx="1017123" cy="5469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bg1">
                    <a:lumMod val="50000"/>
                  </a:schemeClr>
                </a:solidFill>
              </a:rPr>
              <a:t>Wagering </a:t>
            </a:r>
          </a:p>
          <a:p>
            <a:pPr algn="ctr"/>
            <a:r>
              <a:rPr lang="en-US" sz="800" b="1" dirty="0" smtClean="0">
                <a:solidFill>
                  <a:schemeClr val="bg1">
                    <a:lumMod val="50000"/>
                  </a:schemeClr>
                </a:solidFill>
              </a:rPr>
              <a:t>- Sport</a:t>
            </a:r>
            <a:endParaRPr lang="en-US" sz="800" b="1" dirty="0">
              <a:solidFill>
                <a:schemeClr val="bg1">
                  <a:lumMod val="50000"/>
                </a:schemeClr>
              </a:solidFill>
            </a:endParaRPr>
          </a:p>
        </p:txBody>
      </p:sp>
      <p:sp>
        <p:nvSpPr>
          <p:cNvPr id="78" name="Rectangle 77"/>
          <p:cNvSpPr/>
          <p:nvPr/>
        </p:nvSpPr>
        <p:spPr>
          <a:xfrm>
            <a:off x="4556937" y="3352082"/>
            <a:ext cx="1017123" cy="5469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bg1">
                    <a:lumMod val="50000"/>
                  </a:schemeClr>
                </a:solidFill>
              </a:rPr>
              <a:t>Membership</a:t>
            </a:r>
            <a:endParaRPr lang="en-US" sz="800" b="1" dirty="0">
              <a:solidFill>
                <a:schemeClr val="bg1">
                  <a:lumMod val="50000"/>
                </a:schemeClr>
              </a:solidFill>
            </a:endParaRPr>
          </a:p>
        </p:txBody>
      </p:sp>
      <p:sp>
        <p:nvSpPr>
          <p:cNvPr id="79" name="Rectangle 78"/>
          <p:cNvSpPr/>
          <p:nvPr/>
        </p:nvSpPr>
        <p:spPr>
          <a:xfrm>
            <a:off x="5828600" y="666750"/>
            <a:ext cx="1056304" cy="215444"/>
          </a:xfrm>
          <a:prstGeom prst="rect">
            <a:avLst/>
          </a:prstGeom>
        </p:spPr>
        <p:txBody>
          <a:bodyPr wrap="square">
            <a:spAutoFit/>
          </a:bodyPr>
          <a:lstStyle/>
          <a:p>
            <a:pPr algn="ctr"/>
            <a:r>
              <a:rPr lang="en-US" sz="800" b="1" dirty="0">
                <a:solidFill>
                  <a:schemeClr val="tx2"/>
                </a:solidFill>
                <a:latin typeface="+mn-lt"/>
              </a:rPr>
              <a:t>Data </a:t>
            </a:r>
            <a:r>
              <a:rPr lang="en-US" sz="800" b="1" dirty="0" smtClean="0">
                <a:solidFill>
                  <a:schemeClr val="tx2"/>
                </a:solidFill>
                <a:latin typeface="+mn-lt"/>
              </a:rPr>
              <a:t>Products</a:t>
            </a:r>
            <a:endParaRPr lang="en-US" sz="800" b="1" dirty="0">
              <a:latin typeface="+mn-lt"/>
            </a:endParaRPr>
          </a:p>
        </p:txBody>
      </p:sp>
      <p:pic>
        <p:nvPicPr>
          <p:cNvPr id="80" name="Picture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075" y="704461"/>
            <a:ext cx="137771" cy="140021"/>
          </a:xfrm>
          <a:prstGeom prst="rect">
            <a:avLst/>
          </a:prstGeom>
          <a:noFill/>
          <a:ln>
            <a:noFill/>
          </a:ln>
        </p:spPr>
      </p:pic>
      <p:sp>
        <p:nvSpPr>
          <p:cNvPr id="83" name="Left Brace 82"/>
          <p:cNvSpPr/>
          <p:nvPr/>
        </p:nvSpPr>
        <p:spPr>
          <a:xfrm rot="16200000">
            <a:off x="6264287" y="3452718"/>
            <a:ext cx="232425" cy="1334601"/>
          </a:xfrm>
          <a:prstGeom prst="leftBrace">
            <a:avLst>
              <a:gd name="adj1" fmla="val 10743"/>
              <a:gd name="adj2" fmla="val 50679"/>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6120683" y="3927623"/>
            <a:ext cx="644728" cy="246221"/>
          </a:xfrm>
          <a:prstGeom prst="rect">
            <a:avLst/>
          </a:prstGeom>
        </p:spPr>
        <p:txBody>
          <a:bodyPr wrap="none">
            <a:spAutoFit/>
          </a:bodyPr>
          <a:lstStyle/>
          <a:p>
            <a:r>
              <a:rPr lang="en-US" sz="1000" dirty="0" smtClean="0">
                <a:solidFill>
                  <a:schemeClr val="bg1">
                    <a:lumMod val="50000"/>
                  </a:schemeClr>
                </a:solidFill>
              </a:rPr>
              <a:t>Measure</a:t>
            </a:r>
            <a:endParaRPr lang="en-US" sz="1000" dirty="0">
              <a:solidFill>
                <a:schemeClr val="bg1">
                  <a:lumMod val="50000"/>
                </a:schemeClr>
              </a:solidFill>
            </a:endParaRPr>
          </a:p>
        </p:txBody>
      </p:sp>
      <p:sp>
        <p:nvSpPr>
          <p:cNvPr id="85" name="Left Brace 84"/>
          <p:cNvSpPr/>
          <p:nvPr/>
        </p:nvSpPr>
        <p:spPr>
          <a:xfrm rot="10800000">
            <a:off x="3603873" y="2958268"/>
            <a:ext cx="206127" cy="1823281"/>
          </a:xfrm>
          <a:prstGeom prst="leftBrace">
            <a:avLst>
              <a:gd name="adj1" fmla="val 10743"/>
              <a:gd name="adj2" fmla="val 14513"/>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6" name="Straight Connector 85"/>
          <p:cNvCxnSpPr>
            <a:stCxn id="85" idx="1"/>
          </p:cNvCxnSpPr>
          <p:nvPr/>
        </p:nvCxnSpPr>
        <p:spPr>
          <a:xfrm>
            <a:off x="3810000" y="4516936"/>
            <a:ext cx="2348945" cy="0"/>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0" name="Rectangle 89"/>
          <p:cNvSpPr/>
          <p:nvPr/>
        </p:nvSpPr>
        <p:spPr>
          <a:xfrm>
            <a:off x="5400535" y="4503630"/>
            <a:ext cx="513282" cy="246221"/>
          </a:xfrm>
          <a:prstGeom prst="rect">
            <a:avLst/>
          </a:prstGeom>
        </p:spPr>
        <p:txBody>
          <a:bodyPr wrap="none">
            <a:spAutoFit/>
          </a:bodyPr>
          <a:lstStyle/>
          <a:p>
            <a:r>
              <a:rPr lang="en-US" sz="1000" dirty="0" smtClean="0">
                <a:solidFill>
                  <a:schemeClr val="bg1">
                    <a:lumMod val="50000"/>
                  </a:schemeClr>
                </a:solidFill>
              </a:rPr>
              <a:t>Codify</a:t>
            </a:r>
            <a:endParaRPr lang="en-US" sz="1000" dirty="0">
              <a:solidFill>
                <a:schemeClr val="bg1">
                  <a:lumMod val="50000"/>
                </a:schemeClr>
              </a:solidFill>
            </a:endParaRPr>
          </a:p>
        </p:txBody>
      </p:sp>
      <p:sp>
        <p:nvSpPr>
          <p:cNvPr id="91" name="Left Brace 90"/>
          <p:cNvSpPr/>
          <p:nvPr/>
        </p:nvSpPr>
        <p:spPr>
          <a:xfrm rot="16200000">
            <a:off x="4949285" y="3611456"/>
            <a:ext cx="232425" cy="1017123"/>
          </a:xfrm>
          <a:prstGeom prst="leftBrace">
            <a:avLst>
              <a:gd name="adj1" fmla="val 10743"/>
              <a:gd name="adj2" fmla="val 50679"/>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2" name="Elbow Connector 91"/>
          <p:cNvCxnSpPr>
            <a:stCxn id="91" idx="1"/>
          </p:cNvCxnSpPr>
          <p:nvPr/>
        </p:nvCxnSpPr>
        <p:spPr>
          <a:xfrm rot="16200000" flipH="1">
            <a:off x="5539663" y="3768971"/>
            <a:ext cx="152023" cy="1086540"/>
          </a:xfrm>
          <a:prstGeom prst="bentConnector4">
            <a:avLst>
              <a:gd name="adj1" fmla="val 100248"/>
              <a:gd name="adj2" fmla="val 5503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4850228" y="3923393"/>
            <a:ext cx="444352" cy="246221"/>
          </a:xfrm>
          <a:prstGeom prst="rect">
            <a:avLst/>
          </a:prstGeom>
        </p:spPr>
        <p:txBody>
          <a:bodyPr wrap="none">
            <a:spAutoFit/>
          </a:bodyPr>
          <a:lstStyle/>
          <a:p>
            <a:r>
              <a:rPr lang="en-US" sz="1000" dirty="0" smtClean="0">
                <a:solidFill>
                  <a:schemeClr val="bg1">
                    <a:lumMod val="50000"/>
                  </a:schemeClr>
                </a:solidFill>
              </a:rPr>
              <a:t>Align</a:t>
            </a:r>
            <a:endParaRPr lang="en-US" sz="1000" dirty="0">
              <a:solidFill>
                <a:schemeClr val="bg1">
                  <a:lumMod val="50000"/>
                </a:schemeClr>
              </a:solidFill>
            </a:endParaRPr>
          </a:p>
        </p:txBody>
      </p:sp>
      <p:sp>
        <p:nvSpPr>
          <p:cNvPr id="97" name="Rectangle 96"/>
          <p:cNvSpPr/>
          <p:nvPr/>
        </p:nvSpPr>
        <p:spPr>
          <a:xfrm>
            <a:off x="5924650" y="1875595"/>
            <a:ext cx="566920" cy="1357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N/A</a:t>
            </a:r>
            <a:endParaRPr lang="en-US" sz="500" dirty="0">
              <a:solidFill>
                <a:schemeClr val="bg1">
                  <a:lumMod val="50000"/>
                </a:schemeClr>
              </a:solidFill>
            </a:endParaRPr>
          </a:p>
        </p:txBody>
      </p:sp>
      <p:sp>
        <p:nvSpPr>
          <p:cNvPr id="99" name="Rectangle 98"/>
          <p:cNvSpPr/>
          <p:nvPr/>
        </p:nvSpPr>
        <p:spPr>
          <a:xfrm>
            <a:off x="5947480" y="1113952"/>
            <a:ext cx="566920" cy="1357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N/A</a:t>
            </a:r>
            <a:endParaRPr lang="en-US" sz="500" dirty="0">
              <a:solidFill>
                <a:schemeClr val="bg1">
                  <a:lumMod val="50000"/>
                </a:schemeClr>
              </a:solidFill>
            </a:endParaRPr>
          </a:p>
        </p:txBody>
      </p:sp>
      <p:sp>
        <p:nvSpPr>
          <p:cNvPr id="100" name="Rectangle 99"/>
          <p:cNvSpPr/>
          <p:nvPr/>
        </p:nvSpPr>
        <p:spPr>
          <a:xfrm>
            <a:off x="5888721" y="3557680"/>
            <a:ext cx="566920" cy="1357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N/A</a:t>
            </a:r>
            <a:endParaRPr lang="en-US" sz="500" dirty="0">
              <a:solidFill>
                <a:schemeClr val="bg1">
                  <a:lumMod val="50000"/>
                </a:schemeClr>
              </a:solidFill>
            </a:endParaRPr>
          </a:p>
        </p:txBody>
      </p:sp>
      <p:sp>
        <p:nvSpPr>
          <p:cNvPr id="137" name="Rectangle 136"/>
          <p:cNvSpPr/>
          <p:nvPr/>
        </p:nvSpPr>
        <p:spPr>
          <a:xfrm>
            <a:off x="6571461" y="4429003"/>
            <a:ext cx="1459556" cy="461665"/>
          </a:xfrm>
          <a:prstGeom prst="rect">
            <a:avLst/>
          </a:prstGeom>
        </p:spPr>
        <p:txBody>
          <a:bodyPr wrap="square">
            <a:spAutoFit/>
          </a:bodyPr>
          <a:lstStyle/>
          <a:p>
            <a:r>
              <a:rPr lang="en-US" sz="1200" b="1" dirty="0" smtClean="0">
                <a:solidFill>
                  <a:schemeClr val="bg1">
                    <a:lumMod val="50000"/>
                  </a:schemeClr>
                </a:solidFill>
              </a:rPr>
              <a:t>Enterprise Data Management</a:t>
            </a:r>
            <a:endParaRPr lang="en-US" sz="1200" b="1" dirty="0">
              <a:solidFill>
                <a:schemeClr val="bg1">
                  <a:lumMod val="50000"/>
                </a:schemeClr>
              </a:solidFill>
            </a:endParaRPr>
          </a:p>
        </p:txBody>
      </p:sp>
      <p:sp>
        <p:nvSpPr>
          <p:cNvPr id="140" name="Left Brace 139"/>
          <p:cNvSpPr/>
          <p:nvPr/>
        </p:nvSpPr>
        <p:spPr>
          <a:xfrm rot="16200000">
            <a:off x="7970072" y="3305494"/>
            <a:ext cx="247019" cy="1643636"/>
          </a:xfrm>
          <a:prstGeom prst="leftBrace">
            <a:avLst>
              <a:gd name="adj1" fmla="val 10743"/>
              <a:gd name="adj2" fmla="val 50679"/>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1" name="Elbow Connector 140"/>
          <p:cNvCxnSpPr>
            <a:stCxn id="140" idx="1"/>
          </p:cNvCxnSpPr>
          <p:nvPr/>
        </p:nvCxnSpPr>
        <p:spPr>
          <a:xfrm rot="5400000">
            <a:off x="7282178" y="3588978"/>
            <a:ext cx="160721" cy="1484408"/>
          </a:xfrm>
          <a:prstGeom prst="bentConnector4">
            <a:avLst>
              <a:gd name="adj1" fmla="val 98771"/>
              <a:gd name="adj2" fmla="val 54536"/>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7774021" y="3924658"/>
            <a:ext cx="601447" cy="246221"/>
          </a:xfrm>
          <a:prstGeom prst="rect">
            <a:avLst/>
          </a:prstGeom>
        </p:spPr>
        <p:txBody>
          <a:bodyPr wrap="none">
            <a:spAutoFit/>
          </a:bodyPr>
          <a:lstStyle/>
          <a:p>
            <a:pPr algn="ctr"/>
            <a:r>
              <a:rPr lang="en-US" sz="1000" dirty="0" smtClean="0">
                <a:solidFill>
                  <a:schemeClr val="bg1">
                    <a:lumMod val="50000"/>
                  </a:schemeClr>
                </a:solidFill>
              </a:rPr>
              <a:t>Support</a:t>
            </a:r>
            <a:endParaRPr lang="en-US" sz="1000" dirty="0">
              <a:solidFill>
                <a:schemeClr val="bg1">
                  <a:lumMod val="50000"/>
                </a:schemeClr>
              </a:solidFill>
            </a:endParaRPr>
          </a:p>
        </p:txBody>
      </p:sp>
      <p:sp>
        <p:nvSpPr>
          <p:cNvPr id="146" name="Rectangle 145"/>
          <p:cNvSpPr/>
          <p:nvPr/>
        </p:nvSpPr>
        <p:spPr>
          <a:xfrm>
            <a:off x="7257314" y="902549"/>
            <a:ext cx="1658085" cy="3043568"/>
          </a:xfrm>
          <a:prstGeom prst="rect">
            <a:avLst/>
          </a:prstGeom>
          <a:solidFill>
            <a:schemeClr val="accent3">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solidFill>
                <a:schemeClr val="bg1">
                  <a:lumMod val="50000"/>
                </a:schemeClr>
              </a:solidFill>
            </a:endParaRPr>
          </a:p>
        </p:txBody>
      </p:sp>
      <p:sp>
        <p:nvSpPr>
          <p:cNvPr id="147" name="Rectangle 146"/>
          <p:cNvSpPr/>
          <p:nvPr/>
        </p:nvSpPr>
        <p:spPr>
          <a:xfrm>
            <a:off x="7381182" y="672085"/>
            <a:ext cx="1197779" cy="215444"/>
          </a:xfrm>
          <a:prstGeom prst="rect">
            <a:avLst/>
          </a:prstGeom>
        </p:spPr>
        <p:txBody>
          <a:bodyPr wrap="square">
            <a:spAutoFit/>
          </a:bodyPr>
          <a:lstStyle/>
          <a:p>
            <a:pPr algn="ctr"/>
            <a:r>
              <a:rPr lang="en-US" sz="800" b="1" dirty="0" smtClean="0">
                <a:solidFill>
                  <a:schemeClr val="accent3"/>
                </a:solidFill>
                <a:latin typeface="+mn-lt"/>
              </a:rPr>
              <a:t>Business Functions</a:t>
            </a:r>
            <a:endParaRPr lang="en-US" sz="800" b="1" dirty="0">
              <a:solidFill>
                <a:schemeClr val="accent3"/>
              </a:solidFill>
              <a:latin typeface="+mn-lt"/>
            </a:endParaRPr>
          </a:p>
        </p:txBody>
      </p:sp>
      <p:sp>
        <p:nvSpPr>
          <p:cNvPr id="152" name="Rectangle 151"/>
          <p:cNvSpPr/>
          <p:nvPr/>
        </p:nvSpPr>
        <p:spPr>
          <a:xfrm>
            <a:off x="4472741" y="672381"/>
            <a:ext cx="1056304" cy="215444"/>
          </a:xfrm>
          <a:prstGeom prst="rect">
            <a:avLst/>
          </a:prstGeom>
        </p:spPr>
        <p:txBody>
          <a:bodyPr wrap="square">
            <a:spAutoFit/>
          </a:bodyPr>
          <a:lstStyle/>
          <a:p>
            <a:pPr algn="ctr"/>
            <a:r>
              <a:rPr lang="en-US" sz="800" b="1" dirty="0" smtClean="0">
                <a:solidFill>
                  <a:schemeClr val="bg1">
                    <a:lumMod val="50000"/>
                  </a:schemeClr>
                </a:solidFill>
                <a:latin typeface="+mn-lt"/>
              </a:rPr>
              <a:t>IT Domains</a:t>
            </a:r>
            <a:endParaRPr lang="en-US" sz="800" b="1" dirty="0">
              <a:solidFill>
                <a:schemeClr val="bg1">
                  <a:lumMod val="50000"/>
                </a:schemeClr>
              </a:solidFill>
              <a:latin typeface="+mn-lt"/>
            </a:endParaRPr>
          </a:p>
        </p:txBody>
      </p:sp>
      <p:pic>
        <p:nvPicPr>
          <p:cNvPr id="153" name="Picture 1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7404" y="697483"/>
            <a:ext cx="149447" cy="159937"/>
          </a:xfrm>
          <a:prstGeom prst="rect">
            <a:avLst/>
          </a:prstGeom>
        </p:spPr>
      </p:pic>
      <p:pic>
        <p:nvPicPr>
          <p:cNvPr id="154" name="Picture 1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0282" y="692180"/>
            <a:ext cx="207798" cy="170982"/>
          </a:xfrm>
          <a:prstGeom prst="rect">
            <a:avLst/>
          </a:prstGeom>
        </p:spPr>
      </p:pic>
      <p:sp>
        <p:nvSpPr>
          <p:cNvPr id="157" name="Left Brace 156"/>
          <p:cNvSpPr/>
          <p:nvPr/>
        </p:nvSpPr>
        <p:spPr>
          <a:xfrm>
            <a:off x="2352160" y="2958268"/>
            <a:ext cx="206127" cy="1823281"/>
          </a:xfrm>
          <a:prstGeom prst="leftBrace">
            <a:avLst>
              <a:gd name="adj1" fmla="val 10743"/>
              <a:gd name="adj2" fmla="val 84864"/>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Rectangle 157"/>
          <p:cNvSpPr/>
          <p:nvPr/>
        </p:nvSpPr>
        <p:spPr>
          <a:xfrm>
            <a:off x="-49633" y="4407905"/>
            <a:ext cx="1415194" cy="461665"/>
          </a:xfrm>
          <a:prstGeom prst="rect">
            <a:avLst/>
          </a:prstGeom>
        </p:spPr>
        <p:txBody>
          <a:bodyPr wrap="square">
            <a:spAutoFit/>
          </a:bodyPr>
          <a:lstStyle/>
          <a:p>
            <a:pPr algn="r"/>
            <a:r>
              <a:rPr lang="en-US" sz="1200" b="1" dirty="0" smtClean="0">
                <a:solidFill>
                  <a:schemeClr val="bg1">
                    <a:lumMod val="50000"/>
                  </a:schemeClr>
                </a:solidFill>
              </a:rPr>
              <a:t>Enterprise Data Governance</a:t>
            </a:r>
            <a:endParaRPr lang="en-US" sz="1200" b="1" dirty="0">
              <a:solidFill>
                <a:schemeClr val="bg1">
                  <a:lumMod val="50000"/>
                </a:schemeClr>
              </a:solidFill>
            </a:endParaRPr>
          </a:p>
        </p:txBody>
      </p:sp>
      <p:pic>
        <p:nvPicPr>
          <p:cNvPr id="159" name="Picture 158"/>
          <p:cNvPicPr>
            <a:picLocks noChangeAspect="1"/>
          </p:cNvPicPr>
          <p:nvPr/>
        </p:nvPicPr>
        <p:blipFill>
          <a:blip r:embed="rId8"/>
          <a:stretch>
            <a:fillRect/>
          </a:stretch>
        </p:blipFill>
        <p:spPr>
          <a:xfrm>
            <a:off x="1371600" y="4319919"/>
            <a:ext cx="493396" cy="372687"/>
          </a:xfrm>
          <a:prstGeom prst="rect">
            <a:avLst/>
          </a:prstGeom>
        </p:spPr>
      </p:pic>
      <p:sp>
        <p:nvSpPr>
          <p:cNvPr id="163" name="Rectangle 162"/>
          <p:cNvSpPr/>
          <p:nvPr/>
        </p:nvSpPr>
        <p:spPr>
          <a:xfrm>
            <a:off x="1908344" y="4489604"/>
            <a:ext cx="566181" cy="246221"/>
          </a:xfrm>
          <a:prstGeom prst="rect">
            <a:avLst/>
          </a:prstGeom>
        </p:spPr>
        <p:txBody>
          <a:bodyPr wrap="none">
            <a:spAutoFit/>
          </a:bodyPr>
          <a:lstStyle/>
          <a:p>
            <a:r>
              <a:rPr lang="en-US" sz="1000" dirty="0" smtClean="0">
                <a:solidFill>
                  <a:schemeClr val="bg1">
                    <a:lumMod val="50000"/>
                  </a:schemeClr>
                </a:solidFill>
              </a:rPr>
              <a:t>Govern</a:t>
            </a:r>
            <a:endParaRPr lang="en-US" sz="1000" dirty="0">
              <a:solidFill>
                <a:schemeClr val="bg1">
                  <a:lumMod val="50000"/>
                </a:schemeClr>
              </a:solidFill>
            </a:endParaRPr>
          </a:p>
        </p:txBody>
      </p:sp>
      <p:pic>
        <p:nvPicPr>
          <p:cNvPr id="182" name="Picture 181"/>
          <p:cNvPicPr>
            <a:picLocks noChangeAspect="1"/>
          </p:cNvPicPr>
          <p:nvPr/>
        </p:nvPicPr>
        <p:blipFill>
          <a:blip r:embed="rId9"/>
          <a:stretch>
            <a:fillRect/>
          </a:stretch>
        </p:blipFill>
        <p:spPr>
          <a:xfrm>
            <a:off x="6210852" y="4342828"/>
            <a:ext cx="366186" cy="361170"/>
          </a:xfrm>
          <a:prstGeom prst="rect">
            <a:avLst/>
          </a:prstGeom>
        </p:spPr>
      </p:pic>
      <p:cxnSp>
        <p:nvCxnSpPr>
          <p:cNvPr id="188" name="Straight Connector 187"/>
          <p:cNvCxnSpPr>
            <a:stCxn id="159" idx="3"/>
            <a:endCxn id="157" idx="1"/>
          </p:cNvCxnSpPr>
          <p:nvPr/>
        </p:nvCxnSpPr>
        <p:spPr>
          <a:xfrm flipV="1">
            <a:off x="1864996" y="4505577"/>
            <a:ext cx="487164" cy="686"/>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a:stCxn id="83" idx="1"/>
            <a:endCxn id="182" idx="0"/>
          </p:cNvCxnSpPr>
          <p:nvPr/>
        </p:nvCxnSpPr>
        <p:spPr>
          <a:xfrm>
            <a:off x="6389561" y="4236231"/>
            <a:ext cx="4384" cy="106597"/>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249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0" name="Rectangle 179"/>
          <p:cNvSpPr/>
          <p:nvPr/>
        </p:nvSpPr>
        <p:spPr>
          <a:xfrm>
            <a:off x="2044800" y="1470070"/>
            <a:ext cx="1513219" cy="2682286"/>
          </a:xfrm>
          <a:prstGeom prst="rect">
            <a:avLst/>
          </a:prstGeom>
          <a:solidFill>
            <a:schemeClr val="accent6">
              <a:lumMod val="20000"/>
              <a:lumOff val="80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lumMod val="50000"/>
                </a:schemeClr>
              </a:solidFill>
            </a:endParaRPr>
          </a:p>
        </p:txBody>
      </p:sp>
      <p:sp>
        <p:nvSpPr>
          <p:cNvPr id="144" name="Rectangle 143"/>
          <p:cNvSpPr/>
          <p:nvPr/>
        </p:nvSpPr>
        <p:spPr>
          <a:xfrm>
            <a:off x="5744730" y="2409460"/>
            <a:ext cx="2481477" cy="770397"/>
          </a:xfrm>
          <a:prstGeom prst="rect">
            <a:avLst/>
          </a:prstGeom>
          <a:solidFill>
            <a:schemeClr val="accent6">
              <a:lumMod val="20000"/>
              <a:lumOff val="80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lumMod val="50000"/>
                </a:schemeClr>
              </a:solidFill>
            </a:endParaRPr>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41</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Product Standard</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12" name="Rectangle 11"/>
          <p:cNvSpPr/>
          <p:nvPr/>
        </p:nvSpPr>
        <p:spPr>
          <a:xfrm>
            <a:off x="1828269" y="1514536"/>
            <a:ext cx="1981200" cy="502702"/>
          </a:xfrm>
          <a:prstGeom prst="rect">
            <a:avLst/>
          </a:prstGeom>
        </p:spPr>
        <p:txBody>
          <a:bodyPr wrap="square">
            <a:spAutoFit/>
          </a:bodyPr>
          <a:lstStyle/>
          <a:p>
            <a:pPr algn="ctr">
              <a:lnSpc>
                <a:spcPts val="1600"/>
              </a:lnSpc>
            </a:pPr>
            <a:r>
              <a:rPr lang="en-US" b="1" dirty="0">
                <a:solidFill>
                  <a:schemeClr val="tx2"/>
                </a:solidFill>
              </a:rPr>
              <a:t>Data </a:t>
            </a:r>
            <a:r>
              <a:rPr lang="en-US" b="1" dirty="0" smtClean="0">
                <a:solidFill>
                  <a:schemeClr val="tx2"/>
                </a:solidFill>
              </a:rPr>
              <a:t>Product</a:t>
            </a:r>
          </a:p>
          <a:p>
            <a:pPr algn="ctr">
              <a:lnSpc>
                <a:spcPts val="1600"/>
              </a:lnSpc>
            </a:pPr>
            <a:r>
              <a:rPr lang="en-US" b="1" dirty="0" smtClean="0">
                <a:solidFill>
                  <a:schemeClr val="tx2"/>
                </a:solidFill>
              </a:rPr>
              <a:t>Standard</a:t>
            </a:r>
            <a:endParaRPr lang="en-US" b="1" dirty="0"/>
          </a:p>
        </p:txBody>
      </p:sp>
      <p:sp>
        <p:nvSpPr>
          <p:cNvPr id="13" name="Rectangle 12"/>
          <p:cNvSpPr/>
          <p:nvPr/>
        </p:nvSpPr>
        <p:spPr>
          <a:xfrm>
            <a:off x="2056768" y="2017238"/>
            <a:ext cx="1613848" cy="2046714"/>
          </a:xfrm>
          <a:prstGeom prst="rect">
            <a:avLst/>
          </a:prstGeom>
        </p:spPr>
        <p:txBody>
          <a:bodyPr wrap="square">
            <a:spAutoFit/>
          </a:bodyPr>
          <a:lstStyle/>
          <a:p>
            <a:pPr marL="228600" marR="0" indent="-228600">
              <a:spcBef>
                <a:spcPts val="300"/>
              </a:spcBef>
              <a:spcAft>
                <a:spcPts val="0"/>
              </a:spcAft>
              <a:buFont typeface="+mj-lt"/>
              <a:buAutoNum type="arabicPeriod"/>
            </a:pPr>
            <a:r>
              <a:rPr lang="en-US" sz="1600" dirty="0" smtClean="0">
                <a:solidFill>
                  <a:schemeClr val="tx2"/>
                </a:solidFill>
              </a:rPr>
              <a:t>Interoperable</a:t>
            </a:r>
          </a:p>
          <a:p>
            <a:pPr marL="228600" marR="0" indent="-228600">
              <a:spcBef>
                <a:spcPts val="300"/>
              </a:spcBef>
              <a:spcAft>
                <a:spcPts val="0"/>
              </a:spcAft>
              <a:buFont typeface="+mj-lt"/>
              <a:buAutoNum type="arabicPeriod"/>
            </a:pPr>
            <a:r>
              <a:rPr lang="en-US" sz="1600" dirty="0" smtClean="0">
                <a:solidFill>
                  <a:schemeClr val="tx2"/>
                </a:solidFill>
              </a:rPr>
              <a:t>Observable</a:t>
            </a:r>
          </a:p>
          <a:p>
            <a:pPr marL="228600" marR="0" indent="-228600">
              <a:spcBef>
                <a:spcPts val="300"/>
              </a:spcBef>
              <a:spcAft>
                <a:spcPts val="0"/>
              </a:spcAft>
              <a:buFont typeface="+mj-lt"/>
              <a:buAutoNum type="arabicPeriod"/>
            </a:pPr>
            <a:r>
              <a:rPr lang="en-US" sz="1600" dirty="0" smtClean="0">
                <a:solidFill>
                  <a:schemeClr val="tx2"/>
                </a:solidFill>
              </a:rPr>
              <a:t>Discoverable</a:t>
            </a:r>
          </a:p>
          <a:p>
            <a:pPr marL="228600" marR="0" indent="-228600">
              <a:spcBef>
                <a:spcPts val="300"/>
              </a:spcBef>
              <a:spcAft>
                <a:spcPts val="0"/>
              </a:spcAft>
              <a:buFont typeface="+mj-lt"/>
              <a:buAutoNum type="arabicPeriod"/>
            </a:pPr>
            <a:r>
              <a:rPr lang="en-US" sz="1600" dirty="0" smtClean="0">
                <a:solidFill>
                  <a:schemeClr val="tx2"/>
                </a:solidFill>
              </a:rPr>
              <a:t>Changeable</a:t>
            </a:r>
          </a:p>
          <a:p>
            <a:pPr marL="228600" marR="0" indent="-228600">
              <a:spcBef>
                <a:spcPts val="300"/>
              </a:spcBef>
              <a:spcAft>
                <a:spcPts val="0"/>
              </a:spcAft>
              <a:buFont typeface="+mj-lt"/>
              <a:buAutoNum type="arabicPeriod"/>
            </a:pPr>
            <a:r>
              <a:rPr lang="en-US" sz="1600" dirty="0" smtClean="0">
                <a:solidFill>
                  <a:schemeClr val="tx2"/>
                </a:solidFill>
              </a:rPr>
              <a:t>Addressable</a:t>
            </a:r>
          </a:p>
          <a:p>
            <a:pPr marL="228600" marR="0" indent="-228600">
              <a:spcBef>
                <a:spcPts val="300"/>
              </a:spcBef>
              <a:spcAft>
                <a:spcPts val="0"/>
              </a:spcAft>
              <a:buFont typeface="+mj-lt"/>
              <a:buAutoNum type="arabicPeriod"/>
            </a:pPr>
            <a:r>
              <a:rPr lang="en-US" sz="1600" dirty="0" smtClean="0">
                <a:solidFill>
                  <a:schemeClr val="tx2"/>
                </a:solidFill>
              </a:rPr>
              <a:t>Secured</a:t>
            </a:r>
          </a:p>
          <a:p>
            <a:pPr marL="228600" marR="0" indent="-228600">
              <a:spcBef>
                <a:spcPts val="300"/>
              </a:spcBef>
              <a:spcAft>
                <a:spcPts val="0"/>
              </a:spcAft>
              <a:buFont typeface="+mj-lt"/>
              <a:buAutoNum type="arabicPeriod"/>
            </a:pPr>
            <a:r>
              <a:rPr lang="en-US" sz="1600" dirty="0" smtClean="0">
                <a:solidFill>
                  <a:schemeClr val="tx2"/>
                </a:solidFill>
              </a:rPr>
              <a:t>Trustworthy</a:t>
            </a:r>
          </a:p>
        </p:txBody>
      </p:sp>
      <p:sp>
        <p:nvSpPr>
          <p:cNvPr id="85" name="Left Brace 84"/>
          <p:cNvSpPr/>
          <p:nvPr/>
        </p:nvSpPr>
        <p:spPr>
          <a:xfrm rot="10800000">
            <a:off x="3605974" y="1401487"/>
            <a:ext cx="106767" cy="2792964"/>
          </a:xfrm>
          <a:prstGeom prst="leftBrace">
            <a:avLst>
              <a:gd name="adj1" fmla="val 10743"/>
              <a:gd name="adj2" fmla="val 50087"/>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Rectangle 136"/>
          <p:cNvSpPr/>
          <p:nvPr/>
        </p:nvSpPr>
        <p:spPr>
          <a:xfrm>
            <a:off x="3861272" y="3100685"/>
            <a:ext cx="1459556" cy="461665"/>
          </a:xfrm>
          <a:prstGeom prst="rect">
            <a:avLst/>
          </a:prstGeom>
        </p:spPr>
        <p:txBody>
          <a:bodyPr wrap="square">
            <a:spAutoFit/>
          </a:bodyPr>
          <a:lstStyle/>
          <a:p>
            <a:pPr algn="ctr"/>
            <a:r>
              <a:rPr lang="en-US" sz="1200" b="1" dirty="0" smtClean="0">
                <a:solidFill>
                  <a:schemeClr val="bg1">
                    <a:lumMod val="50000"/>
                  </a:schemeClr>
                </a:solidFill>
              </a:rPr>
              <a:t>Enterprise Data Management</a:t>
            </a:r>
            <a:endParaRPr lang="en-US" sz="1200" b="1" dirty="0">
              <a:solidFill>
                <a:schemeClr val="bg1">
                  <a:lumMod val="50000"/>
                </a:schemeClr>
              </a:solidFill>
            </a:endParaRPr>
          </a:p>
        </p:txBody>
      </p:sp>
      <p:sp>
        <p:nvSpPr>
          <p:cNvPr id="157" name="Left Brace 156"/>
          <p:cNvSpPr/>
          <p:nvPr/>
        </p:nvSpPr>
        <p:spPr>
          <a:xfrm>
            <a:off x="1856658" y="1404745"/>
            <a:ext cx="198052" cy="2795131"/>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Rectangle 157"/>
          <p:cNvSpPr/>
          <p:nvPr/>
        </p:nvSpPr>
        <p:spPr>
          <a:xfrm>
            <a:off x="315276" y="3095300"/>
            <a:ext cx="1415194" cy="461665"/>
          </a:xfrm>
          <a:prstGeom prst="rect">
            <a:avLst/>
          </a:prstGeom>
        </p:spPr>
        <p:txBody>
          <a:bodyPr wrap="square">
            <a:spAutoFit/>
          </a:bodyPr>
          <a:lstStyle/>
          <a:p>
            <a:pPr algn="ctr"/>
            <a:r>
              <a:rPr lang="en-US" sz="1200" b="1" dirty="0" smtClean="0">
                <a:solidFill>
                  <a:schemeClr val="bg1">
                    <a:lumMod val="50000"/>
                  </a:schemeClr>
                </a:solidFill>
              </a:rPr>
              <a:t>Enterprise Data </a:t>
            </a:r>
            <a:r>
              <a:rPr lang="en-US" sz="1200" b="1" dirty="0">
                <a:solidFill>
                  <a:schemeClr val="bg1">
                    <a:lumMod val="50000"/>
                  </a:schemeClr>
                </a:solidFill>
              </a:rPr>
              <a:t>Governance</a:t>
            </a:r>
          </a:p>
        </p:txBody>
      </p:sp>
      <p:pic>
        <p:nvPicPr>
          <p:cNvPr id="159" name="Picture 158"/>
          <p:cNvPicPr>
            <a:picLocks noChangeAspect="1"/>
          </p:cNvPicPr>
          <p:nvPr/>
        </p:nvPicPr>
        <p:blipFill>
          <a:blip r:embed="rId3"/>
          <a:stretch>
            <a:fillRect/>
          </a:stretch>
        </p:blipFill>
        <p:spPr>
          <a:xfrm>
            <a:off x="685800" y="2546830"/>
            <a:ext cx="674146" cy="509217"/>
          </a:xfrm>
          <a:prstGeom prst="rect">
            <a:avLst/>
          </a:prstGeom>
        </p:spPr>
      </p:pic>
      <p:sp>
        <p:nvSpPr>
          <p:cNvPr id="163" name="Rectangle 162"/>
          <p:cNvSpPr/>
          <p:nvPr/>
        </p:nvSpPr>
        <p:spPr>
          <a:xfrm>
            <a:off x="1296338" y="2595420"/>
            <a:ext cx="566181" cy="246221"/>
          </a:xfrm>
          <a:prstGeom prst="rect">
            <a:avLst/>
          </a:prstGeom>
        </p:spPr>
        <p:txBody>
          <a:bodyPr wrap="none">
            <a:spAutoFit/>
          </a:bodyPr>
          <a:lstStyle/>
          <a:p>
            <a:r>
              <a:rPr lang="en-US" sz="1000" dirty="0" smtClean="0">
                <a:solidFill>
                  <a:schemeClr val="bg1">
                    <a:lumMod val="50000"/>
                  </a:schemeClr>
                </a:solidFill>
              </a:rPr>
              <a:t>Govern</a:t>
            </a:r>
            <a:endParaRPr lang="en-US" sz="1000" dirty="0">
              <a:solidFill>
                <a:schemeClr val="bg1">
                  <a:lumMod val="50000"/>
                </a:schemeClr>
              </a:solidFill>
            </a:endParaRPr>
          </a:p>
        </p:txBody>
      </p:sp>
      <p:cxnSp>
        <p:nvCxnSpPr>
          <p:cNvPr id="56" name="Straight Connector 55"/>
          <p:cNvCxnSpPr>
            <a:stCxn id="159" idx="3"/>
            <a:endCxn id="157" idx="1"/>
          </p:cNvCxnSpPr>
          <p:nvPr/>
        </p:nvCxnSpPr>
        <p:spPr>
          <a:xfrm flipV="1">
            <a:off x="1359946" y="2801192"/>
            <a:ext cx="496712" cy="247"/>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4267200" y="2497235"/>
            <a:ext cx="647701" cy="608405"/>
            <a:chOff x="6668614" y="1356206"/>
            <a:chExt cx="647701" cy="608405"/>
          </a:xfrm>
        </p:grpSpPr>
        <p:sp>
          <p:nvSpPr>
            <p:cNvPr id="61" name="Rectangle 60"/>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62" name="Group 61"/>
            <p:cNvGrpSpPr/>
            <p:nvPr/>
          </p:nvGrpSpPr>
          <p:grpSpPr>
            <a:xfrm>
              <a:off x="6776276" y="1439461"/>
              <a:ext cx="449580" cy="439606"/>
              <a:chOff x="761706" y="1997725"/>
              <a:chExt cx="449580" cy="439606"/>
            </a:xfrm>
          </p:grpSpPr>
          <p:sp>
            <p:nvSpPr>
              <p:cNvPr id="70" name="Rectangle 69"/>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1" name="Rectangle 70"/>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2" name="Rectangle 71"/>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3" name="Rectangle 72"/>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4" name="Rectangle 73"/>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5" name="Rectangle 74"/>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6" name="Rectangle 75"/>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81" name="Rectangle 80"/>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63" name="Group 62"/>
            <p:cNvGrpSpPr/>
            <p:nvPr/>
          </p:nvGrpSpPr>
          <p:grpSpPr>
            <a:xfrm>
              <a:off x="6905816" y="1566607"/>
              <a:ext cx="189553" cy="189351"/>
              <a:chOff x="6932171" y="1509543"/>
              <a:chExt cx="189553" cy="189351"/>
            </a:xfrm>
          </p:grpSpPr>
          <p:pic>
            <p:nvPicPr>
              <p:cNvPr id="65" name="Picture 64"/>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66" name="Picture 65"/>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67" name="Picture 6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68" name="Picture 6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69" name="Picture 6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cxnSp>
        <p:nvCxnSpPr>
          <p:cNvPr id="87" name="Straight Connector 86"/>
          <p:cNvCxnSpPr>
            <a:stCxn id="85" idx="1"/>
            <a:endCxn id="61" idx="1"/>
          </p:cNvCxnSpPr>
          <p:nvPr/>
        </p:nvCxnSpPr>
        <p:spPr>
          <a:xfrm>
            <a:off x="3712741" y="2795539"/>
            <a:ext cx="554459" cy="5899"/>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3766502" y="2584525"/>
            <a:ext cx="513282" cy="246221"/>
          </a:xfrm>
          <a:prstGeom prst="rect">
            <a:avLst/>
          </a:prstGeom>
        </p:spPr>
        <p:txBody>
          <a:bodyPr wrap="none">
            <a:spAutoFit/>
          </a:bodyPr>
          <a:lstStyle/>
          <a:p>
            <a:r>
              <a:rPr lang="en-US" sz="1000" dirty="0" smtClean="0">
                <a:solidFill>
                  <a:schemeClr val="bg1">
                    <a:lumMod val="50000"/>
                  </a:schemeClr>
                </a:solidFill>
              </a:rPr>
              <a:t>Codify</a:t>
            </a:r>
            <a:endParaRPr lang="en-US" sz="1000" dirty="0">
              <a:solidFill>
                <a:schemeClr val="bg1">
                  <a:lumMod val="50000"/>
                </a:schemeClr>
              </a:solidFill>
            </a:endParaRPr>
          </a:p>
        </p:txBody>
      </p:sp>
      <p:sp>
        <p:nvSpPr>
          <p:cNvPr id="93" name="Left Brace 92"/>
          <p:cNvSpPr/>
          <p:nvPr/>
        </p:nvSpPr>
        <p:spPr>
          <a:xfrm>
            <a:off x="5446102" y="2409460"/>
            <a:ext cx="231722" cy="777539"/>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4" name="Straight Connector 93"/>
          <p:cNvCxnSpPr>
            <a:stCxn id="61" idx="3"/>
            <a:endCxn id="93" idx="1"/>
          </p:cNvCxnSpPr>
          <p:nvPr/>
        </p:nvCxnSpPr>
        <p:spPr>
          <a:xfrm flipV="1">
            <a:off x="4914901" y="2797918"/>
            <a:ext cx="531201" cy="3520"/>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4906127" y="2585507"/>
            <a:ext cx="611065" cy="246221"/>
          </a:xfrm>
          <a:prstGeom prst="rect">
            <a:avLst/>
          </a:prstGeom>
        </p:spPr>
        <p:txBody>
          <a:bodyPr wrap="none">
            <a:spAutoFit/>
          </a:bodyPr>
          <a:lstStyle/>
          <a:p>
            <a:r>
              <a:rPr lang="en-US" sz="1000" dirty="0" smtClean="0">
                <a:solidFill>
                  <a:schemeClr val="bg1">
                    <a:lumMod val="50000"/>
                  </a:schemeClr>
                </a:solidFill>
              </a:rPr>
              <a:t>Validate</a:t>
            </a:r>
            <a:endParaRPr lang="en-US" sz="1000" dirty="0">
              <a:solidFill>
                <a:schemeClr val="bg1">
                  <a:lumMod val="50000"/>
                </a:schemeClr>
              </a:solidFill>
            </a:endParaRPr>
          </a:p>
        </p:txBody>
      </p:sp>
      <p:sp>
        <p:nvSpPr>
          <p:cNvPr id="98" name="Left Brace 97"/>
          <p:cNvSpPr/>
          <p:nvPr/>
        </p:nvSpPr>
        <p:spPr>
          <a:xfrm>
            <a:off x="5446100" y="3451515"/>
            <a:ext cx="220407" cy="973059"/>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Elbow Connector 29"/>
          <p:cNvCxnSpPr>
            <a:stCxn id="95" idx="2"/>
            <a:endCxn id="98" idx="1"/>
          </p:cNvCxnSpPr>
          <p:nvPr/>
        </p:nvCxnSpPr>
        <p:spPr>
          <a:xfrm rot="16200000" flipH="1">
            <a:off x="4775917" y="3267471"/>
            <a:ext cx="1105927" cy="234440"/>
          </a:xfrm>
          <a:prstGeom prst="bentConnector2">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01" name="Elbow Connector 100"/>
          <p:cNvCxnSpPr>
            <a:stCxn id="95" idx="0"/>
            <a:endCxn id="129" idx="1"/>
          </p:cNvCxnSpPr>
          <p:nvPr/>
        </p:nvCxnSpPr>
        <p:spPr>
          <a:xfrm rot="5400000" flipH="1" flipV="1">
            <a:off x="4885128" y="2030363"/>
            <a:ext cx="881676" cy="228613"/>
          </a:xfrm>
          <a:prstGeom prst="bentConnector2">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4938221" y="1499135"/>
            <a:ext cx="601447" cy="246221"/>
          </a:xfrm>
          <a:prstGeom prst="rect">
            <a:avLst/>
          </a:prstGeom>
        </p:spPr>
        <p:txBody>
          <a:bodyPr wrap="none">
            <a:spAutoFit/>
          </a:bodyPr>
          <a:lstStyle/>
          <a:p>
            <a:pPr algn="ctr"/>
            <a:r>
              <a:rPr lang="en-US" sz="1000" dirty="0" smtClean="0">
                <a:solidFill>
                  <a:schemeClr val="bg1">
                    <a:lumMod val="50000"/>
                  </a:schemeClr>
                </a:solidFill>
              </a:rPr>
              <a:t>Support</a:t>
            </a:r>
            <a:endParaRPr lang="en-US" sz="1000" dirty="0">
              <a:solidFill>
                <a:schemeClr val="bg1">
                  <a:lumMod val="50000"/>
                </a:schemeClr>
              </a:solidFill>
            </a:endParaRPr>
          </a:p>
        </p:txBody>
      </p:sp>
      <p:sp>
        <p:nvSpPr>
          <p:cNvPr id="103" name="Rectangle 102"/>
          <p:cNvSpPr/>
          <p:nvPr/>
        </p:nvSpPr>
        <p:spPr>
          <a:xfrm>
            <a:off x="5006859" y="3943350"/>
            <a:ext cx="444352" cy="246221"/>
          </a:xfrm>
          <a:prstGeom prst="rect">
            <a:avLst/>
          </a:prstGeom>
        </p:spPr>
        <p:txBody>
          <a:bodyPr wrap="none">
            <a:spAutoFit/>
          </a:bodyPr>
          <a:lstStyle/>
          <a:p>
            <a:pPr algn="ctr"/>
            <a:r>
              <a:rPr lang="en-US" sz="1000" dirty="0" smtClean="0">
                <a:solidFill>
                  <a:schemeClr val="bg1">
                    <a:lumMod val="50000"/>
                  </a:schemeClr>
                </a:solidFill>
              </a:rPr>
              <a:t>Align</a:t>
            </a:r>
            <a:endParaRPr lang="en-US" sz="1000" dirty="0">
              <a:solidFill>
                <a:schemeClr val="bg1">
                  <a:lumMod val="50000"/>
                </a:schemeClr>
              </a:solidFill>
            </a:endParaRPr>
          </a:p>
        </p:txBody>
      </p:sp>
      <p:pic>
        <p:nvPicPr>
          <p:cNvPr id="104" name="Picture 103"/>
          <p:cNvPicPr>
            <a:picLocks noChangeAspect="1"/>
          </p:cNvPicPr>
          <p:nvPr/>
        </p:nvPicPr>
        <p:blipFill>
          <a:blip r:embed="rId6"/>
          <a:stretch>
            <a:fillRect/>
          </a:stretch>
        </p:blipFill>
        <p:spPr>
          <a:xfrm>
            <a:off x="5820909" y="3486382"/>
            <a:ext cx="667427" cy="402269"/>
          </a:xfrm>
          <a:prstGeom prst="rect">
            <a:avLst/>
          </a:prstGeom>
        </p:spPr>
      </p:pic>
      <p:pic>
        <p:nvPicPr>
          <p:cNvPr id="105" name="Picture 104"/>
          <p:cNvPicPr>
            <a:picLocks noChangeAspect="1"/>
          </p:cNvPicPr>
          <p:nvPr/>
        </p:nvPicPr>
        <p:blipFill>
          <a:blip r:embed="rId6"/>
          <a:stretch>
            <a:fillRect/>
          </a:stretch>
        </p:blipFill>
        <p:spPr>
          <a:xfrm>
            <a:off x="6328284" y="3950708"/>
            <a:ext cx="667427" cy="402269"/>
          </a:xfrm>
          <a:prstGeom prst="rect">
            <a:avLst/>
          </a:prstGeom>
        </p:spPr>
      </p:pic>
      <p:pic>
        <p:nvPicPr>
          <p:cNvPr id="106" name="Picture 105"/>
          <p:cNvPicPr>
            <a:picLocks noChangeAspect="1"/>
          </p:cNvPicPr>
          <p:nvPr/>
        </p:nvPicPr>
        <p:blipFill>
          <a:blip r:embed="rId6"/>
          <a:stretch>
            <a:fillRect/>
          </a:stretch>
        </p:blipFill>
        <p:spPr>
          <a:xfrm>
            <a:off x="6981642" y="3486382"/>
            <a:ext cx="667427" cy="402269"/>
          </a:xfrm>
          <a:prstGeom prst="rect">
            <a:avLst/>
          </a:prstGeom>
        </p:spPr>
      </p:pic>
      <p:pic>
        <p:nvPicPr>
          <p:cNvPr id="107" name="Picture 106"/>
          <p:cNvPicPr>
            <a:picLocks noChangeAspect="1"/>
          </p:cNvPicPr>
          <p:nvPr/>
        </p:nvPicPr>
        <p:blipFill>
          <a:blip r:embed="rId6"/>
          <a:stretch>
            <a:fillRect/>
          </a:stretch>
        </p:blipFill>
        <p:spPr>
          <a:xfrm>
            <a:off x="7558780" y="3933737"/>
            <a:ext cx="667427" cy="402269"/>
          </a:xfrm>
          <a:prstGeom prst="rect">
            <a:avLst/>
          </a:prstGeom>
        </p:spPr>
      </p:pic>
      <p:sp>
        <p:nvSpPr>
          <p:cNvPr id="34" name="Rectangle 33"/>
          <p:cNvSpPr/>
          <p:nvPr/>
        </p:nvSpPr>
        <p:spPr>
          <a:xfrm>
            <a:off x="5921385" y="3812209"/>
            <a:ext cx="466474" cy="138499"/>
          </a:xfrm>
          <a:prstGeom prst="rect">
            <a:avLst/>
          </a:prstGeom>
          <a:solidFill>
            <a:schemeClr val="bg1"/>
          </a:solidFill>
        </p:spPr>
        <p:txBody>
          <a:bodyPr wrap="none" lIns="0" tIns="0" rIns="0" bIns="0">
            <a:spAutoFit/>
          </a:bodyPr>
          <a:lstStyle/>
          <a:p>
            <a:pPr algn="ctr"/>
            <a:r>
              <a:rPr lang="en-US" sz="900" b="1" dirty="0" smtClean="0">
                <a:solidFill>
                  <a:schemeClr val="accent2"/>
                </a:solidFill>
              </a:rPr>
              <a:t>Customer</a:t>
            </a:r>
            <a:endParaRPr lang="en-US" sz="900" dirty="0">
              <a:solidFill>
                <a:schemeClr val="accent2"/>
              </a:solidFill>
            </a:endParaRPr>
          </a:p>
        </p:txBody>
      </p:sp>
      <p:sp>
        <p:nvSpPr>
          <p:cNvPr id="108" name="Rectangle 107"/>
          <p:cNvSpPr/>
          <p:nvPr/>
        </p:nvSpPr>
        <p:spPr>
          <a:xfrm>
            <a:off x="6428760" y="4266756"/>
            <a:ext cx="461665" cy="209994"/>
          </a:xfrm>
          <a:prstGeom prst="rect">
            <a:avLst/>
          </a:prstGeom>
          <a:solidFill>
            <a:schemeClr val="bg1"/>
          </a:solidFill>
        </p:spPr>
        <p:txBody>
          <a:bodyPr wrap="none" lIns="0" tIns="0" rIns="0" bIns="0">
            <a:spAutoFit/>
          </a:bodyPr>
          <a:lstStyle/>
          <a:p>
            <a:pPr algn="ctr">
              <a:lnSpc>
                <a:spcPts val="800"/>
              </a:lnSpc>
            </a:pPr>
            <a:r>
              <a:rPr lang="en-US" sz="900" b="1" dirty="0" smtClean="0">
                <a:solidFill>
                  <a:schemeClr val="accent2"/>
                </a:solidFill>
              </a:rPr>
              <a:t>Wagering</a:t>
            </a:r>
          </a:p>
          <a:p>
            <a:pPr algn="ctr">
              <a:lnSpc>
                <a:spcPts val="800"/>
              </a:lnSpc>
            </a:pPr>
            <a:r>
              <a:rPr lang="en-US" sz="900" b="1" dirty="0" smtClean="0">
                <a:solidFill>
                  <a:schemeClr val="accent2"/>
                </a:solidFill>
              </a:rPr>
              <a:t>Racing</a:t>
            </a:r>
            <a:endParaRPr lang="en-US" sz="900" dirty="0">
              <a:solidFill>
                <a:schemeClr val="accent2"/>
              </a:solidFill>
            </a:endParaRPr>
          </a:p>
        </p:txBody>
      </p:sp>
      <p:sp>
        <p:nvSpPr>
          <p:cNvPr id="109" name="Rectangle 108"/>
          <p:cNvSpPr/>
          <p:nvPr/>
        </p:nvSpPr>
        <p:spPr>
          <a:xfrm>
            <a:off x="7669060" y="4266756"/>
            <a:ext cx="461665" cy="209994"/>
          </a:xfrm>
          <a:prstGeom prst="rect">
            <a:avLst/>
          </a:prstGeom>
          <a:solidFill>
            <a:schemeClr val="bg1"/>
          </a:solidFill>
        </p:spPr>
        <p:txBody>
          <a:bodyPr wrap="none" lIns="0" tIns="0" rIns="0" bIns="0">
            <a:spAutoFit/>
          </a:bodyPr>
          <a:lstStyle/>
          <a:p>
            <a:pPr algn="ctr">
              <a:lnSpc>
                <a:spcPts val="800"/>
              </a:lnSpc>
            </a:pPr>
            <a:r>
              <a:rPr lang="en-US" sz="900" b="1" dirty="0" smtClean="0">
                <a:solidFill>
                  <a:schemeClr val="accent2"/>
                </a:solidFill>
              </a:rPr>
              <a:t>Wagering</a:t>
            </a:r>
          </a:p>
          <a:p>
            <a:pPr algn="ctr">
              <a:lnSpc>
                <a:spcPts val="800"/>
              </a:lnSpc>
            </a:pPr>
            <a:r>
              <a:rPr lang="en-US" sz="900" b="1" dirty="0" smtClean="0">
                <a:solidFill>
                  <a:schemeClr val="accent2"/>
                </a:solidFill>
              </a:rPr>
              <a:t>Sport</a:t>
            </a:r>
            <a:endParaRPr lang="en-US" sz="900" dirty="0">
              <a:solidFill>
                <a:schemeClr val="accent2"/>
              </a:solidFill>
            </a:endParaRPr>
          </a:p>
        </p:txBody>
      </p:sp>
      <p:sp>
        <p:nvSpPr>
          <p:cNvPr id="110" name="Rectangle 109"/>
          <p:cNvSpPr/>
          <p:nvPr/>
        </p:nvSpPr>
        <p:spPr>
          <a:xfrm>
            <a:off x="7007580" y="3824996"/>
            <a:ext cx="615553" cy="138499"/>
          </a:xfrm>
          <a:prstGeom prst="rect">
            <a:avLst/>
          </a:prstGeom>
          <a:solidFill>
            <a:schemeClr val="bg1"/>
          </a:solidFill>
        </p:spPr>
        <p:txBody>
          <a:bodyPr wrap="none" lIns="0" tIns="0" rIns="0" bIns="0">
            <a:spAutoFit/>
          </a:bodyPr>
          <a:lstStyle/>
          <a:p>
            <a:pPr algn="ctr"/>
            <a:r>
              <a:rPr lang="en-US" sz="900" b="1" dirty="0" smtClean="0">
                <a:solidFill>
                  <a:schemeClr val="accent2"/>
                </a:solidFill>
              </a:rPr>
              <a:t>Membership</a:t>
            </a:r>
            <a:endParaRPr lang="en-US" sz="900" dirty="0">
              <a:solidFill>
                <a:schemeClr val="accent2"/>
              </a:solidFill>
            </a:endParaRPr>
          </a:p>
        </p:txBody>
      </p:sp>
      <p:pic>
        <p:nvPicPr>
          <p:cNvPr id="111" name="Picture 110"/>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016851" y="2520310"/>
            <a:ext cx="275541" cy="280040"/>
          </a:xfrm>
          <a:prstGeom prst="rect">
            <a:avLst/>
          </a:prstGeom>
          <a:noFill/>
          <a:ln>
            <a:noFill/>
          </a:ln>
        </p:spPr>
      </p:pic>
      <p:pic>
        <p:nvPicPr>
          <p:cNvPr id="112" name="Picture 111"/>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524226" y="2800350"/>
            <a:ext cx="275541" cy="280040"/>
          </a:xfrm>
          <a:prstGeom prst="rect">
            <a:avLst/>
          </a:prstGeom>
          <a:noFill/>
          <a:ln>
            <a:noFill/>
          </a:ln>
        </p:spPr>
      </p:pic>
      <p:pic>
        <p:nvPicPr>
          <p:cNvPr id="113" name="Picture 112"/>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77584" y="2672710"/>
            <a:ext cx="275541" cy="280040"/>
          </a:xfrm>
          <a:prstGeom prst="rect">
            <a:avLst/>
          </a:prstGeom>
          <a:noFill/>
          <a:ln>
            <a:noFill/>
          </a:ln>
        </p:spPr>
      </p:pic>
      <p:pic>
        <p:nvPicPr>
          <p:cNvPr id="114" name="Picture 113"/>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754722" y="2707636"/>
            <a:ext cx="275541" cy="280040"/>
          </a:xfrm>
          <a:prstGeom prst="rect">
            <a:avLst/>
          </a:prstGeom>
          <a:noFill/>
          <a:ln>
            <a:noFill/>
          </a:ln>
        </p:spPr>
      </p:pic>
      <p:cxnSp>
        <p:nvCxnSpPr>
          <p:cNvPr id="36" name="Straight Arrow Connector 35"/>
          <p:cNvCxnSpPr>
            <a:stCxn id="104" idx="0"/>
            <a:endCxn id="111" idx="2"/>
          </p:cNvCxnSpPr>
          <p:nvPr/>
        </p:nvCxnSpPr>
        <p:spPr>
          <a:xfrm flipH="1" flipV="1">
            <a:off x="6154622" y="2800350"/>
            <a:ext cx="1" cy="686032"/>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105" idx="0"/>
            <a:endCxn id="112" idx="2"/>
          </p:cNvCxnSpPr>
          <p:nvPr/>
        </p:nvCxnSpPr>
        <p:spPr>
          <a:xfrm flipH="1" flipV="1">
            <a:off x="6661997" y="3080390"/>
            <a:ext cx="1" cy="870318"/>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stCxn id="106" idx="0"/>
            <a:endCxn id="113" idx="2"/>
          </p:cNvCxnSpPr>
          <p:nvPr/>
        </p:nvCxnSpPr>
        <p:spPr>
          <a:xfrm flipH="1" flipV="1">
            <a:off x="7315355" y="2952750"/>
            <a:ext cx="1" cy="533632"/>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a:stCxn id="107" idx="0"/>
            <a:endCxn id="114" idx="2"/>
          </p:cNvCxnSpPr>
          <p:nvPr/>
        </p:nvCxnSpPr>
        <p:spPr>
          <a:xfrm flipH="1" flipV="1">
            <a:off x="7892493" y="2987676"/>
            <a:ext cx="1" cy="946061"/>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Rounded Rectangle 46"/>
          <p:cNvSpPr/>
          <p:nvPr/>
        </p:nvSpPr>
        <p:spPr>
          <a:xfrm>
            <a:off x="5729980" y="3244038"/>
            <a:ext cx="2496227" cy="152400"/>
          </a:xfrm>
          <a:prstGeom prst="roundRect">
            <a:avLst/>
          </a:prstGeom>
          <a:solidFill>
            <a:schemeClr val="bg1">
              <a:lumMod val="85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bg1">
                    <a:lumMod val="50000"/>
                  </a:schemeClr>
                </a:solidFill>
              </a:rPr>
              <a:t>Provision Layer</a:t>
            </a:r>
            <a:endParaRPr lang="en-US" sz="800" dirty="0">
              <a:solidFill>
                <a:schemeClr val="bg1">
                  <a:lumMod val="50000"/>
                </a:schemeClr>
              </a:solidFill>
            </a:endParaRPr>
          </a:p>
        </p:txBody>
      </p:sp>
      <p:pic>
        <p:nvPicPr>
          <p:cNvPr id="1026" name="Picture 2" descr="Tableau Software Logo PNG Vector (AI) Free Downlo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2725" y="1263345"/>
            <a:ext cx="342707" cy="338138"/>
          </a:xfrm>
          <a:prstGeom prst="rect">
            <a:avLst/>
          </a:prstGeom>
          <a:noFill/>
          <a:extLst>
            <a:ext uri="{909E8E84-426E-40DD-AFC4-6F175D3DCCD1}">
              <a14:hiddenFill xmlns:a14="http://schemas.microsoft.com/office/drawing/2010/main">
                <a:solidFill>
                  <a:srgbClr val="FFFFFF"/>
                </a:solidFill>
              </a14:hiddenFill>
            </a:ext>
          </a:extLst>
        </p:spPr>
      </p:pic>
      <p:sp>
        <p:nvSpPr>
          <p:cNvPr id="129" name="Left Brace 128"/>
          <p:cNvSpPr/>
          <p:nvPr/>
        </p:nvSpPr>
        <p:spPr>
          <a:xfrm>
            <a:off x="5440273" y="1217691"/>
            <a:ext cx="220407" cy="973059"/>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28" name="Picture 4" descr="PowerApps-Logo | CLOUDsy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2114" y="1664084"/>
            <a:ext cx="404886" cy="3428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wer BI Logo, symbol, meaning, history, 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4600" y="1359391"/>
            <a:ext cx="425434" cy="2393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visioning of Azure Cognitive Service resources with Terraform | by Cloud  Journeys with Anindita | Mediu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9400" y="1628214"/>
            <a:ext cx="464660" cy="2439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 App Service - Visual Studio Marketplac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400" y="1289508"/>
            <a:ext cx="291642" cy="2916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ServiceNow logo.svg - Wikipedi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39000" y="1878777"/>
            <a:ext cx="570682" cy="83373"/>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p:cNvCxnSpPr>
            <a:stCxn id="111" idx="0"/>
          </p:cNvCxnSpPr>
          <p:nvPr/>
        </p:nvCxnSpPr>
        <p:spPr>
          <a:xfrm flipH="1" flipV="1">
            <a:off x="6154621" y="2367267"/>
            <a:ext cx="1" cy="153043"/>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a:stCxn id="112" idx="0"/>
          </p:cNvCxnSpPr>
          <p:nvPr/>
        </p:nvCxnSpPr>
        <p:spPr>
          <a:xfrm flipH="1" flipV="1">
            <a:off x="6659969" y="2365796"/>
            <a:ext cx="2028" cy="434554"/>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stCxn id="113" idx="0"/>
          </p:cNvCxnSpPr>
          <p:nvPr/>
        </p:nvCxnSpPr>
        <p:spPr>
          <a:xfrm flipH="1" flipV="1">
            <a:off x="7315354" y="2371847"/>
            <a:ext cx="1" cy="300863"/>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14" idx="0"/>
          </p:cNvCxnSpPr>
          <p:nvPr/>
        </p:nvCxnSpPr>
        <p:spPr>
          <a:xfrm flipV="1">
            <a:off x="7892493" y="2371932"/>
            <a:ext cx="2398" cy="335704"/>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026" idx="2"/>
          </p:cNvCxnSpPr>
          <p:nvPr/>
        </p:nvCxnSpPr>
        <p:spPr>
          <a:xfrm flipV="1">
            <a:off x="5974079" y="1601483"/>
            <a:ext cx="0" cy="579285"/>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endCxn id="1028" idx="2"/>
          </p:cNvCxnSpPr>
          <p:nvPr/>
        </p:nvCxnSpPr>
        <p:spPr>
          <a:xfrm flipV="1">
            <a:off x="6267306" y="2006888"/>
            <a:ext cx="7251" cy="180500"/>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endCxn id="1030" idx="2"/>
          </p:cNvCxnSpPr>
          <p:nvPr/>
        </p:nvCxnSpPr>
        <p:spPr>
          <a:xfrm flipV="1">
            <a:off x="6534881" y="1598698"/>
            <a:ext cx="2436" cy="588690"/>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endCxn id="1032" idx="2"/>
          </p:cNvCxnSpPr>
          <p:nvPr/>
        </p:nvCxnSpPr>
        <p:spPr>
          <a:xfrm flipV="1">
            <a:off x="6859362" y="1872161"/>
            <a:ext cx="2368" cy="329108"/>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endCxn id="1034" idx="2"/>
          </p:cNvCxnSpPr>
          <p:nvPr/>
        </p:nvCxnSpPr>
        <p:spPr>
          <a:xfrm flipV="1">
            <a:off x="7156221" y="1581150"/>
            <a:ext cx="0" cy="717452"/>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a:endCxn id="1036" idx="2"/>
          </p:cNvCxnSpPr>
          <p:nvPr/>
        </p:nvCxnSpPr>
        <p:spPr>
          <a:xfrm flipV="1">
            <a:off x="7524341" y="1962150"/>
            <a:ext cx="0" cy="239119"/>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4" name="Rectangle 183"/>
          <p:cNvSpPr/>
          <p:nvPr/>
        </p:nvSpPr>
        <p:spPr>
          <a:xfrm>
            <a:off x="6453315" y="2382343"/>
            <a:ext cx="1049556" cy="281744"/>
          </a:xfrm>
          <a:prstGeom prst="rect">
            <a:avLst/>
          </a:prstGeom>
        </p:spPr>
        <p:txBody>
          <a:bodyPr wrap="square">
            <a:spAutoFit/>
          </a:bodyPr>
          <a:lstStyle/>
          <a:p>
            <a:pPr algn="ctr">
              <a:lnSpc>
                <a:spcPts val="1600"/>
              </a:lnSpc>
            </a:pPr>
            <a:r>
              <a:rPr lang="en-US" sz="1050" b="1" dirty="0">
                <a:solidFill>
                  <a:schemeClr val="tx2"/>
                </a:solidFill>
              </a:rPr>
              <a:t>Data </a:t>
            </a:r>
            <a:r>
              <a:rPr lang="en-US" sz="1050" b="1" dirty="0" smtClean="0">
                <a:solidFill>
                  <a:schemeClr val="tx2"/>
                </a:solidFill>
              </a:rPr>
              <a:t>Products</a:t>
            </a:r>
            <a:endParaRPr lang="en-US" sz="1050" b="1" dirty="0">
              <a:solidFill>
                <a:schemeClr val="tx2"/>
              </a:solidFill>
            </a:endParaRPr>
          </a:p>
        </p:txBody>
      </p:sp>
      <p:sp>
        <p:nvSpPr>
          <p:cNvPr id="203" name="Rectangle 202"/>
          <p:cNvSpPr/>
          <p:nvPr/>
        </p:nvSpPr>
        <p:spPr>
          <a:xfrm>
            <a:off x="160573" y="626027"/>
            <a:ext cx="5896999" cy="307777"/>
          </a:xfrm>
          <a:prstGeom prst="rect">
            <a:avLst/>
          </a:prstGeom>
          <a:noFill/>
        </p:spPr>
        <p:txBody>
          <a:bodyPr wrap="none">
            <a:spAutoFit/>
          </a:bodyPr>
          <a:lstStyle/>
          <a:p>
            <a:r>
              <a:rPr lang="en-US" sz="1400" dirty="0" smtClean="0">
                <a:solidFill>
                  <a:schemeClr val="tx2"/>
                </a:solidFill>
              </a:rPr>
              <a:t>Enterprise Data Management drives and measures for data product standards </a:t>
            </a:r>
            <a:endParaRPr lang="en-US" sz="1400" dirty="0">
              <a:solidFill>
                <a:schemeClr val="tx2"/>
              </a:solidFill>
            </a:endParaRPr>
          </a:p>
        </p:txBody>
      </p:sp>
      <p:grpSp>
        <p:nvGrpSpPr>
          <p:cNvPr id="1037" name="Group 1036"/>
          <p:cNvGrpSpPr/>
          <p:nvPr/>
        </p:nvGrpSpPr>
        <p:grpSpPr>
          <a:xfrm>
            <a:off x="7499129" y="1207310"/>
            <a:ext cx="727078" cy="587830"/>
            <a:chOff x="7218118" y="1215939"/>
            <a:chExt cx="727078" cy="587830"/>
          </a:xfrm>
        </p:grpSpPr>
        <p:pic>
          <p:nvPicPr>
            <p:cNvPr id="205" name="Picture 204"/>
            <p:cNvPicPr>
              <a:picLocks noChangeAspect="1"/>
            </p:cNvPicPr>
            <p:nvPr/>
          </p:nvPicPr>
          <p:blipFill>
            <a:blip r:embed="rId6"/>
            <a:stretch>
              <a:fillRect/>
            </a:stretch>
          </p:blipFill>
          <p:spPr>
            <a:xfrm>
              <a:off x="7277769" y="1215939"/>
              <a:ext cx="667427" cy="402269"/>
            </a:xfrm>
            <a:prstGeom prst="rect">
              <a:avLst/>
            </a:prstGeom>
          </p:spPr>
        </p:pic>
        <p:pic>
          <p:nvPicPr>
            <p:cNvPr id="206" name="Picture 205"/>
            <p:cNvPicPr>
              <a:picLocks noChangeAspect="1"/>
            </p:cNvPicPr>
            <p:nvPr/>
          </p:nvPicPr>
          <p:blipFill>
            <a:blip r:embed="rId6"/>
            <a:stretch>
              <a:fillRect/>
            </a:stretch>
          </p:blipFill>
          <p:spPr>
            <a:xfrm>
              <a:off x="7257455" y="1312243"/>
              <a:ext cx="667427" cy="402269"/>
            </a:xfrm>
            <a:prstGeom prst="rect">
              <a:avLst/>
            </a:prstGeom>
          </p:spPr>
        </p:pic>
        <p:pic>
          <p:nvPicPr>
            <p:cNvPr id="207" name="Picture 206"/>
            <p:cNvPicPr>
              <a:picLocks noChangeAspect="1"/>
            </p:cNvPicPr>
            <p:nvPr/>
          </p:nvPicPr>
          <p:blipFill>
            <a:blip r:embed="rId6"/>
            <a:stretch>
              <a:fillRect/>
            </a:stretch>
          </p:blipFill>
          <p:spPr>
            <a:xfrm>
              <a:off x="7218118" y="1401500"/>
              <a:ext cx="667427" cy="402269"/>
            </a:xfrm>
            <a:prstGeom prst="rect">
              <a:avLst/>
            </a:prstGeom>
          </p:spPr>
        </p:pic>
      </p:grpSp>
      <p:cxnSp>
        <p:nvCxnSpPr>
          <p:cNvPr id="208" name="Straight Arrow Connector 207"/>
          <p:cNvCxnSpPr/>
          <p:nvPr/>
        </p:nvCxnSpPr>
        <p:spPr>
          <a:xfrm flipH="1" flipV="1">
            <a:off x="7848600" y="1795141"/>
            <a:ext cx="6927" cy="407732"/>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7" name="Rounded Rectangle 126"/>
          <p:cNvSpPr/>
          <p:nvPr/>
        </p:nvSpPr>
        <p:spPr>
          <a:xfrm>
            <a:off x="5733373" y="2181875"/>
            <a:ext cx="2496227" cy="152400"/>
          </a:xfrm>
          <a:prstGeom prst="roundRect">
            <a:avLst/>
          </a:prstGeom>
          <a:solidFill>
            <a:schemeClr val="bg1">
              <a:lumMod val="85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bg1">
                    <a:lumMod val="50000"/>
                  </a:schemeClr>
                </a:solidFill>
              </a:rPr>
              <a:t>Consumption Layer</a:t>
            </a:r>
            <a:endParaRPr lang="en-US" sz="800" dirty="0">
              <a:solidFill>
                <a:schemeClr val="bg1">
                  <a:lumMod val="50000"/>
                </a:schemeClr>
              </a:solidFill>
            </a:endParaRPr>
          </a:p>
        </p:txBody>
      </p:sp>
    </p:spTree>
    <p:extLst>
      <p:ext uri="{BB962C8B-B14F-4D97-AF65-F5344CB8AC3E}">
        <p14:creationId xmlns:p14="http://schemas.microsoft.com/office/powerpoint/2010/main" val="170550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42</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HKJC Data Strategy</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109" name="Rectangle 108"/>
          <p:cNvSpPr/>
          <p:nvPr/>
        </p:nvSpPr>
        <p:spPr>
          <a:xfrm>
            <a:off x="1600200" y="2266950"/>
            <a:ext cx="5943600" cy="1015663"/>
          </a:xfrm>
          <a:prstGeom prst="rect">
            <a:avLst/>
          </a:prstGeom>
        </p:spPr>
        <p:txBody>
          <a:bodyPr wrap="square">
            <a:spAutoFit/>
          </a:bodyPr>
          <a:lstStyle/>
          <a:p>
            <a:pPr algn="ctr"/>
            <a:r>
              <a:rPr lang="en-US" sz="2000" i="1" dirty="0" smtClean="0">
                <a:solidFill>
                  <a:schemeClr val="tx2"/>
                </a:solidFill>
              </a:rPr>
              <a:t>“Make </a:t>
            </a:r>
            <a:r>
              <a:rPr lang="en-US" sz="2000" b="1" i="1" dirty="0" smtClean="0">
                <a:solidFill>
                  <a:schemeClr val="tx2"/>
                </a:solidFill>
              </a:rPr>
              <a:t>data-driven</a:t>
            </a:r>
            <a:r>
              <a:rPr lang="en-US" sz="2000" i="1" dirty="0" smtClean="0">
                <a:solidFill>
                  <a:schemeClr val="tx2"/>
                </a:solidFill>
              </a:rPr>
              <a:t> </a:t>
            </a:r>
            <a:r>
              <a:rPr lang="en-US" sz="2000" b="1" i="1" dirty="0" smtClean="0">
                <a:solidFill>
                  <a:schemeClr val="tx2"/>
                </a:solidFill>
              </a:rPr>
              <a:t>decisions</a:t>
            </a:r>
            <a:r>
              <a:rPr lang="en-US" sz="2000" i="1" dirty="0" smtClean="0">
                <a:solidFill>
                  <a:schemeClr val="tx2"/>
                </a:solidFill>
              </a:rPr>
              <a:t> using </a:t>
            </a:r>
            <a:r>
              <a:rPr lang="en-US" sz="2000" b="1" i="1" dirty="0" smtClean="0">
                <a:solidFill>
                  <a:schemeClr val="tx2"/>
                </a:solidFill>
              </a:rPr>
              <a:t>trusted</a:t>
            </a:r>
            <a:r>
              <a:rPr lang="en-US" sz="2000" i="1" dirty="0" smtClean="0">
                <a:solidFill>
                  <a:schemeClr val="tx2"/>
                </a:solidFill>
              </a:rPr>
              <a:t> </a:t>
            </a:r>
            <a:r>
              <a:rPr lang="en-US" sz="2000" b="1" i="1" dirty="0" smtClean="0">
                <a:solidFill>
                  <a:schemeClr val="tx2"/>
                </a:solidFill>
              </a:rPr>
              <a:t>data </a:t>
            </a:r>
            <a:r>
              <a:rPr lang="en-US" sz="2000" i="1" dirty="0" smtClean="0">
                <a:solidFill>
                  <a:schemeClr val="tx2"/>
                </a:solidFill>
              </a:rPr>
              <a:t>to drive </a:t>
            </a:r>
            <a:r>
              <a:rPr lang="en-US" sz="2000" b="1" i="1" dirty="0" smtClean="0">
                <a:solidFill>
                  <a:schemeClr val="tx2"/>
                </a:solidFill>
              </a:rPr>
              <a:t>business outcomes </a:t>
            </a:r>
            <a:r>
              <a:rPr lang="en-US" sz="2000" i="1" dirty="0" smtClean="0">
                <a:solidFill>
                  <a:schemeClr val="tx2"/>
                </a:solidFill>
              </a:rPr>
              <a:t>by leveraging a club-wise </a:t>
            </a:r>
            <a:r>
              <a:rPr lang="en-US" sz="2000" b="1" i="1" dirty="0" smtClean="0">
                <a:solidFill>
                  <a:schemeClr val="tx2"/>
                </a:solidFill>
              </a:rPr>
              <a:t>federated</a:t>
            </a:r>
            <a:r>
              <a:rPr lang="en-US" sz="2000" i="1" dirty="0" smtClean="0">
                <a:solidFill>
                  <a:schemeClr val="tx2"/>
                </a:solidFill>
              </a:rPr>
              <a:t> </a:t>
            </a:r>
            <a:r>
              <a:rPr lang="en-US" sz="2000" b="1" i="1" dirty="0" smtClean="0">
                <a:solidFill>
                  <a:schemeClr val="tx2"/>
                </a:solidFill>
              </a:rPr>
              <a:t>data governance</a:t>
            </a:r>
            <a:r>
              <a:rPr lang="en-US" sz="2000" i="1" dirty="0" smtClean="0">
                <a:solidFill>
                  <a:schemeClr val="tx2"/>
                </a:solidFill>
              </a:rPr>
              <a:t>”</a:t>
            </a:r>
            <a:endParaRPr lang="en-US" sz="2000" b="1" i="1" dirty="0"/>
          </a:p>
        </p:txBody>
      </p:sp>
      <p:sp>
        <p:nvSpPr>
          <p:cNvPr id="2" name="Rectangle 1"/>
          <p:cNvSpPr/>
          <p:nvPr/>
        </p:nvSpPr>
        <p:spPr>
          <a:xfrm>
            <a:off x="271670" y="3699155"/>
            <a:ext cx="2156791" cy="830997"/>
          </a:xfrm>
          <a:prstGeom prst="rect">
            <a:avLst/>
          </a:prstGeom>
        </p:spPr>
        <p:txBody>
          <a:bodyPr wrap="square">
            <a:spAutoFit/>
          </a:bodyPr>
          <a:lstStyle/>
          <a:p>
            <a:pPr lvl="0" algn="r" defTabSz="914400" eaLnBrk="0" hangingPunct="0">
              <a:spcBef>
                <a:spcPct val="30000"/>
              </a:spcBef>
              <a:defRPr/>
            </a:pPr>
            <a:r>
              <a:rPr lang="en-US" sz="1200" dirty="0" smtClean="0">
                <a:solidFill>
                  <a:schemeClr val="bg1">
                    <a:lumMod val="50000"/>
                  </a:schemeClr>
                </a:solidFill>
              </a:rPr>
              <a:t>Using a </a:t>
            </a:r>
            <a:r>
              <a:rPr lang="en-US" sz="1200" b="1" dirty="0" smtClean="0">
                <a:solidFill>
                  <a:schemeClr val="accent3"/>
                </a:solidFill>
              </a:rPr>
              <a:t>common language </a:t>
            </a:r>
            <a:r>
              <a:rPr lang="en-US" sz="1200" dirty="0" smtClean="0">
                <a:solidFill>
                  <a:schemeClr val="bg1">
                    <a:lumMod val="50000"/>
                  </a:schemeClr>
                </a:solidFill>
              </a:rPr>
              <a:t>between </a:t>
            </a:r>
            <a:r>
              <a:rPr lang="en-US" sz="1200" dirty="0">
                <a:solidFill>
                  <a:schemeClr val="bg1">
                    <a:lumMod val="50000"/>
                  </a:schemeClr>
                </a:solidFill>
              </a:rPr>
              <a:t>Business </a:t>
            </a:r>
            <a:r>
              <a:rPr lang="en-US" sz="1200" dirty="0" smtClean="0">
                <a:solidFill>
                  <a:schemeClr val="bg1">
                    <a:lumMod val="50000"/>
                  </a:schemeClr>
                </a:solidFill>
              </a:rPr>
              <a:t>&amp; IT </a:t>
            </a:r>
            <a:r>
              <a:rPr lang="en-US" sz="1200" dirty="0">
                <a:solidFill>
                  <a:schemeClr val="bg1">
                    <a:lumMod val="50000"/>
                  </a:schemeClr>
                </a:solidFill>
              </a:rPr>
              <a:t>shifting from technology focus to product/service focus</a:t>
            </a:r>
          </a:p>
        </p:txBody>
      </p:sp>
      <p:sp>
        <p:nvSpPr>
          <p:cNvPr id="111" name="Rectangle 110"/>
          <p:cNvSpPr/>
          <p:nvPr/>
        </p:nvSpPr>
        <p:spPr>
          <a:xfrm>
            <a:off x="6720135" y="1123950"/>
            <a:ext cx="2136775" cy="830997"/>
          </a:xfrm>
          <a:prstGeom prst="rect">
            <a:avLst/>
          </a:prstGeom>
        </p:spPr>
        <p:txBody>
          <a:bodyPr wrap="square">
            <a:spAutoFit/>
          </a:bodyPr>
          <a:lstStyle/>
          <a:p>
            <a:pPr lvl="0" defTabSz="914400" eaLnBrk="0" hangingPunct="0">
              <a:spcBef>
                <a:spcPct val="30000"/>
              </a:spcBef>
              <a:defRPr/>
            </a:pPr>
            <a:r>
              <a:rPr lang="en-US" sz="1200" dirty="0" smtClean="0">
                <a:solidFill>
                  <a:schemeClr val="bg1">
                    <a:lumMod val="50000"/>
                  </a:schemeClr>
                </a:solidFill>
              </a:rPr>
              <a:t>Promote </a:t>
            </a:r>
            <a:r>
              <a:rPr lang="en-US" sz="1200" b="1" dirty="0" smtClean="0">
                <a:solidFill>
                  <a:schemeClr val="accent3"/>
                </a:solidFill>
              </a:rPr>
              <a:t>healthy data </a:t>
            </a:r>
            <a:r>
              <a:rPr lang="en-US" sz="1200" dirty="0" smtClean="0">
                <a:solidFill>
                  <a:schemeClr val="bg1">
                    <a:lumMod val="50000"/>
                  </a:schemeClr>
                </a:solidFill>
              </a:rPr>
              <a:t>over quality, reliability, reusability, and be available on an effective marketplace</a:t>
            </a:r>
            <a:endParaRPr lang="en-US" sz="1200" dirty="0">
              <a:solidFill>
                <a:schemeClr val="bg1">
                  <a:lumMod val="50000"/>
                </a:schemeClr>
              </a:solidFill>
            </a:endParaRPr>
          </a:p>
        </p:txBody>
      </p:sp>
      <p:sp>
        <p:nvSpPr>
          <p:cNvPr id="112" name="Rectangle 111"/>
          <p:cNvSpPr/>
          <p:nvPr/>
        </p:nvSpPr>
        <p:spPr>
          <a:xfrm>
            <a:off x="381000" y="1292489"/>
            <a:ext cx="3048000" cy="646331"/>
          </a:xfrm>
          <a:prstGeom prst="rect">
            <a:avLst/>
          </a:prstGeom>
        </p:spPr>
        <p:txBody>
          <a:bodyPr wrap="square">
            <a:spAutoFit/>
          </a:bodyPr>
          <a:lstStyle/>
          <a:p>
            <a:pPr lvl="0" algn="r" defTabSz="914400" eaLnBrk="0" hangingPunct="0">
              <a:spcBef>
                <a:spcPct val="30000"/>
              </a:spcBef>
              <a:defRPr/>
            </a:pPr>
            <a:r>
              <a:rPr lang="en-US" sz="1200" dirty="0" smtClean="0">
                <a:solidFill>
                  <a:schemeClr val="bg1">
                    <a:lumMod val="50000"/>
                  </a:schemeClr>
                </a:solidFill>
              </a:rPr>
              <a:t>Having a </a:t>
            </a:r>
            <a:r>
              <a:rPr lang="en-US" sz="1200" b="1" dirty="0" smtClean="0">
                <a:solidFill>
                  <a:schemeClr val="accent3"/>
                </a:solidFill>
              </a:rPr>
              <a:t>common mindset </a:t>
            </a:r>
            <a:r>
              <a:rPr lang="en-US" sz="1200" dirty="0" smtClean="0">
                <a:solidFill>
                  <a:schemeClr val="bg1">
                    <a:lumMod val="50000"/>
                  </a:schemeClr>
                </a:solidFill>
              </a:rPr>
              <a:t>to leverage analytical data for confident decision-making, increase innovation and improve efficiency</a:t>
            </a:r>
            <a:endParaRPr lang="en-US" sz="1200" dirty="0">
              <a:solidFill>
                <a:schemeClr val="bg1">
                  <a:lumMod val="50000"/>
                </a:schemeClr>
              </a:solidFill>
            </a:endParaRPr>
          </a:p>
        </p:txBody>
      </p:sp>
      <p:grpSp>
        <p:nvGrpSpPr>
          <p:cNvPr id="113" name="Group 112">
            <a:extLst>
              <a:ext uri="{FF2B5EF4-FFF2-40B4-BE49-F238E27FC236}">
                <a16:creationId xmlns="" xmlns:a16="http://schemas.microsoft.com/office/drawing/2014/main" id="{0509BF56-30A8-C748-AF04-7CDE80F7F9E6}"/>
              </a:ext>
            </a:extLst>
          </p:cNvPr>
          <p:cNvGrpSpPr>
            <a:grpSpLocks noChangeAspect="1"/>
          </p:cNvGrpSpPr>
          <p:nvPr/>
        </p:nvGrpSpPr>
        <p:grpSpPr>
          <a:xfrm>
            <a:off x="2428461" y="3944282"/>
            <a:ext cx="373230" cy="359418"/>
            <a:chOff x="2483653" y="1504300"/>
            <a:chExt cx="5559427" cy="5353700"/>
          </a:xfrm>
        </p:grpSpPr>
        <p:sp>
          <p:nvSpPr>
            <p:cNvPr id="114" name="Freeform 5">
              <a:extLst>
                <a:ext uri="{FF2B5EF4-FFF2-40B4-BE49-F238E27FC236}">
                  <a16:creationId xmlns="" xmlns:a16="http://schemas.microsoft.com/office/drawing/2014/main" id="{61172CDC-DC9B-1B4C-9D7B-E2813E4E8F6D}"/>
                </a:ext>
              </a:extLst>
            </p:cNvPr>
            <p:cNvSpPr>
              <a:spLocks/>
            </p:cNvSpPr>
            <p:nvPr/>
          </p:nvSpPr>
          <p:spPr bwMode="auto">
            <a:xfrm>
              <a:off x="3084090" y="1962402"/>
              <a:ext cx="2313239" cy="4627673"/>
            </a:xfrm>
            <a:custGeom>
              <a:avLst/>
              <a:gdLst>
                <a:gd name="T0" fmla="*/ 84 w 597"/>
                <a:gd name="T1" fmla="*/ 597 h 1194"/>
                <a:gd name="T2" fmla="*/ 597 w 597"/>
                <a:gd name="T3" fmla="*/ 84 h 1194"/>
                <a:gd name="T4" fmla="*/ 597 w 597"/>
                <a:gd name="T5" fmla="*/ 0 h 1194"/>
                <a:gd name="T6" fmla="*/ 0 w 597"/>
                <a:gd name="T7" fmla="*/ 597 h 1194"/>
                <a:gd name="T8" fmla="*/ 597 w 597"/>
                <a:gd name="T9" fmla="*/ 1194 h 1194"/>
                <a:gd name="T10" fmla="*/ 597 w 597"/>
                <a:gd name="T11" fmla="*/ 1110 h 1194"/>
                <a:gd name="T12" fmla="*/ 84 w 597"/>
                <a:gd name="T13" fmla="*/ 597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84" y="597"/>
                  </a:moveTo>
                  <a:cubicBezTo>
                    <a:pt x="84" y="313"/>
                    <a:pt x="314" y="84"/>
                    <a:pt x="597" y="84"/>
                  </a:cubicBezTo>
                  <a:cubicBezTo>
                    <a:pt x="597" y="0"/>
                    <a:pt x="597" y="0"/>
                    <a:pt x="597" y="0"/>
                  </a:cubicBezTo>
                  <a:cubicBezTo>
                    <a:pt x="268" y="0"/>
                    <a:pt x="0" y="268"/>
                    <a:pt x="0" y="597"/>
                  </a:cubicBezTo>
                  <a:cubicBezTo>
                    <a:pt x="0" y="926"/>
                    <a:pt x="268" y="1194"/>
                    <a:pt x="597" y="1194"/>
                  </a:cubicBezTo>
                  <a:cubicBezTo>
                    <a:pt x="597" y="1110"/>
                    <a:pt x="597" y="1110"/>
                    <a:pt x="597" y="1110"/>
                  </a:cubicBezTo>
                  <a:cubicBezTo>
                    <a:pt x="314" y="1110"/>
                    <a:pt x="84" y="881"/>
                    <a:pt x="84" y="597"/>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15" name="Freeform 6">
              <a:extLst>
                <a:ext uri="{FF2B5EF4-FFF2-40B4-BE49-F238E27FC236}">
                  <a16:creationId xmlns="" xmlns:a16="http://schemas.microsoft.com/office/drawing/2014/main" id="{7C0D829E-9AA8-B942-9CA5-2B238E53FB29}"/>
                </a:ext>
              </a:extLst>
            </p:cNvPr>
            <p:cNvSpPr>
              <a:spLocks/>
            </p:cNvSpPr>
            <p:nvPr/>
          </p:nvSpPr>
          <p:spPr bwMode="auto">
            <a:xfrm>
              <a:off x="3409426" y="2287739"/>
              <a:ext cx="1987902" cy="3977000"/>
            </a:xfrm>
            <a:custGeom>
              <a:avLst/>
              <a:gdLst>
                <a:gd name="T0" fmla="*/ 0 w 513"/>
                <a:gd name="T1" fmla="*/ 513 h 1026"/>
                <a:gd name="T2" fmla="*/ 513 w 513"/>
                <a:gd name="T3" fmla="*/ 1026 h 1026"/>
                <a:gd name="T4" fmla="*/ 513 w 513"/>
                <a:gd name="T5" fmla="*/ 943 h 1026"/>
                <a:gd name="T6" fmla="*/ 83 w 513"/>
                <a:gd name="T7" fmla="*/ 513 h 1026"/>
                <a:gd name="T8" fmla="*/ 513 w 513"/>
                <a:gd name="T9" fmla="*/ 83 h 1026"/>
                <a:gd name="T10" fmla="*/ 513 w 513"/>
                <a:gd name="T11" fmla="*/ 0 h 1026"/>
                <a:gd name="T12" fmla="*/ 0 w 513"/>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3" h="1026">
                  <a:moveTo>
                    <a:pt x="0" y="513"/>
                  </a:moveTo>
                  <a:cubicBezTo>
                    <a:pt x="0" y="797"/>
                    <a:pt x="230" y="1026"/>
                    <a:pt x="513" y="1026"/>
                  </a:cubicBezTo>
                  <a:cubicBezTo>
                    <a:pt x="513" y="943"/>
                    <a:pt x="513" y="943"/>
                    <a:pt x="513" y="943"/>
                  </a:cubicBezTo>
                  <a:cubicBezTo>
                    <a:pt x="276" y="943"/>
                    <a:pt x="83" y="750"/>
                    <a:pt x="83" y="513"/>
                  </a:cubicBezTo>
                  <a:cubicBezTo>
                    <a:pt x="83" y="276"/>
                    <a:pt x="276" y="83"/>
                    <a:pt x="513" y="83"/>
                  </a:cubicBezTo>
                  <a:cubicBezTo>
                    <a:pt x="513" y="0"/>
                    <a:pt x="513" y="0"/>
                    <a:pt x="513" y="0"/>
                  </a:cubicBezTo>
                  <a:cubicBezTo>
                    <a:pt x="230" y="0"/>
                    <a:pt x="0" y="229"/>
                    <a:pt x="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16" name="Freeform 7">
              <a:extLst>
                <a:ext uri="{FF2B5EF4-FFF2-40B4-BE49-F238E27FC236}">
                  <a16:creationId xmlns="" xmlns:a16="http://schemas.microsoft.com/office/drawing/2014/main" id="{7CEBDAAE-655C-3C4E-9915-925CAE05A770}"/>
                </a:ext>
              </a:extLst>
            </p:cNvPr>
            <p:cNvSpPr>
              <a:spLocks/>
            </p:cNvSpPr>
            <p:nvPr/>
          </p:nvSpPr>
          <p:spPr bwMode="auto">
            <a:xfrm>
              <a:off x="3731175" y="2609487"/>
              <a:ext cx="1666154" cy="3333504"/>
            </a:xfrm>
            <a:custGeom>
              <a:avLst/>
              <a:gdLst>
                <a:gd name="T0" fmla="*/ 84 w 430"/>
                <a:gd name="T1" fmla="*/ 430 h 860"/>
                <a:gd name="T2" fmla="*/ 430 w 430"/>
                <a:gd name="T3" fmla="*/ 84 h 860"/>
                <a:gd name="T4" fmla="*/ 430 w 430"/>
                <a:gd name="T5" fmla="*/ 0 h 860"/>
                <a:gd name="T6" fmla="*/ 0 w 430"/>
                <a:gd name="T7" fmla="*/ 430 h 860"/>
                <a:gd name="T8" fmla="*/ 430 w 430"/>
                <a:gd name="T9" fmla="*/ 860 h 860"/>
                <a:gd name="T10" fmla="*/ 430 w 430"/>
                <a:gd name="T11" fmla="*/ 776 h 860"/>
                <a:gd name="T12" fmla="*/ 84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84" y="430"/>
                  </a:moveTo>
                  <a:cubicBezTo>
                    <a:pt x="84" y="239"/>
                    <a:pt x="239" y="84"/>
                    <a:pt x="430" y="84"/>
                  </a:cubicBezTo>
                  <a:cubicBezTo>
                    <a:pt x="430" y="0"/>
                    <a:pt x="430" y="0"/>
                    <a:pt x="430" y="0"/>
                  </a:cubicBezTo>
                  <a:cubicBezTo>
                    <a:pt x="193" y="0"/>
                    <a:pt x="0" y="193"/>
                    <a:pt x="0" y="430"/>
                  </a:cubicBezTo>
                  <a:cubicBezTo>
                    <a:pt x="0" y="667"/>
                    <a:pt x="193" y="860"/>
                    <a:pt x="430" y="860"/>
                  </a:cubicBezTo>
                  <a:cubicBezTo>
                    <a:pt x="430" y="776"/>
                    <a:pt x="430" y="776"/>
                    <a:pt x="430" y="776"/>
                  </a:cubicBezTo>
                  <a:cubicBezTo>
                    <a:pt x="239" y="776"/>
                    <a:pt x="84" y="621"/>
                    <a:pt x="84"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17" name="Freeform 8">
              <a:extLst>
                <a:ext uri="{FF2B5EF4-FFF2-40B4-BE49-F238E27FC236}">
                  <a16:creationId xmlns="" xmlns:a16="http://schemas.microsoft.com/office/drawing/2014/main" id="{D55365ED-D4BC-5847-9AE9-E64EF02CA909}"/>
                </a:ext>
              </a:extLst>
            </p:cNvPr>
            <p:cNvSpPr>
              <a:spLocks/>
            </p:cNvSpPr>
            <p:nvPr/>
          </p:nvSpPr>
          <p:spPr bwMode="auto">
            <a:xfrm>
              <a:off x="4056511" y="2934824"/>
              <a:ext cx="1340817" cy="2682830"/>
            </a:xfrm>
            <a:custGeom>
              <a:avLst/>
              <a:gdLst>
                <a:gd name="T0" fmla="*/ 0 w 346"/>
                <a:gd name="T1" fmla="*/ 346 h 692"/>
                <a:gd name="T2" fmla="*/ 346 w 346"/>
                <a:gd name="T3" fmla="*/ 692 h 692"/>
                <a:gd name="T4" fmla="*/ 346 w 346"/>
                <a:gd name="T5" fmla="*/ 609 h 692"/>
                <a:gd name="T6" fmla="*/ 83 w 346"/>
                <a:gd name="T7" fmla="*/ 346 h 692"/>
                <a:gd name="T8" fmla="*/ 346 w 346"/>
                <a:gd name="T9" fmla="*/ 83 h 692"/>
                <a:gd name="T10" fmla="*/ 346 w 346"/>
                <a:gd name="T11" fmla="*/ 0 h 692"/>
                <a:gd name="T12" fmla="*/ 0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0" y="346"/>
                  </a:moveTo>
                  <a:cubicBezTo>
                    <a:pt x="0" y="537"/>
                    <a:pt x="155" y="692"/>
                    <a:pt x="346" y="692"/>
                  </a:cubicBezTo>
                  <a:cubicBezTo>
                    <a:pt x="346" y="609"/>
                    <a:pt x="346" y="609"/>
                    <a:pt x="346" y="609"/>
                  </a:cubicBezTo>
                  <a:cubicBezTo>
                    <a:pt x="201" y="609"/>
                    <a:pt x="83" y="491"/>
                    <a:pt x="83" y="346"/>
                  </a:cubicBezTo>
                  <a:cubicBezTo>
                    <a:pt x="83" y="201"/>
                    <a:pt x="201" y="83"/>
                    <a:pt x="346" y="83"/>
                  </a:cubicBezTo>
                  <a:cubicBezTo>
                    <a:pt x="346" y="0"/>
                    <a:pt x="346" y="0"/>
                    <a:pt x="346" y="0"/>
                  </a:cubicBezTo>
                  <a:cubicBezTo>
                    <a:pt x="155" y="0"/>
                    <a:pt x="0" y="155"/>
                    <a:pt x="0"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18" name="Freeform 9">
              <a:extLst>
                <a:ext uri="{FF2B5EF4-FFF2-40B4-BE49-F238E27FC236}">
                  <a16:creationId xmlns="" xmlns:a16="http://schemas.microsoft.com/office/drawing/2014/main" id="{9673FB49-DEFF-FD43-BFED-B5821D6D3243}"/>
                </a:ext>
              </a:extLst>
            </p:cNvPr>
            <p:cNvSpPr>
              <a:spLocks/>
            </p:cNvSpPr>
            <p:nvPr/>
          </p:nvSpPr>
          <p:spPr bwMode="auto">
            <a:xfrm>
              <a:off x="4378260" y="3256572"/>
              <a:ext cx="1019069" cy="2039334"/>
            </a:xfrm>
            <a:custGeom>
              <a:avLst/>
              <a:gdLst>
                <a:gd name="T0" fmla="*/ 84 w 263"/>
                <a:gd name="T1" fmla="*/ 263 h 526"/>
                <a:gd name="T2" fmla="*/ 263 w 263"/>
                <a:gd name="T3" fmla="*/ 84 h 526"/>
                <a:gd name="T4" fmla="*/ 263 w 263"/>
                <a:gd name="T5" fmla="*/ 0 h 526"/>
                <a:gd name="T6" fmla="*/ 0 w 263"/>
                <a:gd name="T7" fmla="*/ 263 h 526"/>
                <a:gd name="T8" fmla="*/ 263 w 263"/>
                <a:gd name="T9" fmla="*/ 526 h 526"/>
                <a:gd name="T10" fmla="*/ 263 w 263"/>
                <a:gd name="T11" fmla="*/ 442 h 526"/>
                <a:gd name="T12" fmla="*/ 84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84" y="263"/>
                  </a:moveTo>
                  <a:cubicBezTo>
                    <a:pt x="84" y="164"/>
                    <a:pt x="164" y="84"/>
                    <a:pt x="263" y="84"/>
                  </a:cubicBezTo>
                  <a:cubicBezTo>
                    <a:pt x="263" y="0"/>
                    <a:pt x="263" y="0"/>
                    <a:pt x="263" y="0"/>
                  </a:cubicBezTo>
                  <a:cubicBezTo>
                    <a:pt x="118" y="0"/>
                    <a:pt x="0" y="118"/>
                    <a:pt x="0" y="263"/>
                  </a:cubicBezTo>
                  <a:cubicBezTo>
                    <a:pt x="0" y="408"/>
                    <a:pt x="118" y="526"/>
                    <a:pt x="263" y="526"/>
                  </a:cubicBezTo>
                  <a:cubicBezTo>
                    <a:pt x="263" y="442"/>
                    <a:pt x="263" y="442"/>
                    <a:pt x="263" y="442"/>
                  </a:cubicBezTo>
                  <a:cubicBezTo>
                    <a:pt x="164" y="442"/>
                    <a:pt x="84" y="362"/>
                    <a:pt x="84"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19" name="Freeform 10">
              <a:extLst>
                <a:ext uri="{FF2B5EF4-FFF2-40B4-BE49-F238E27FC236}">
                  <a16:creationId xmlns="" xmlns:a16="http://schemas.microsoft.com/office/drawing/2014/main" id="{FC20DB02-0311-AF41-8C0A-E7C1BC0D2E1C}"/>
                </a:ext>
              </a:extLst>
            </p:cNvPr>
            <p:cNvSpPr>
              <a:spLocks/>
            </p:cNvSpPr>
            <p:nvPr/>
          </p:nvSpPr>
          <p:spPr bwMode="auto">
            <a:xfrm>
              <a:off x="4703596" y="3583105"/>
              <a:ext cx="693732" cy="1387465"/>
            </a:xfrm>
            <a:custGeom>
              <a:avLst/>
              <a:gdLst>
                <a:gd name="T0" fmla="*/ 0 w 179"/>
                <a:gd name="T1" fmla="*/ 179 h 358"/>
                <a:gd name="T2" fmla="*/ 179 w 179"/>
                <a:gd name="T3" fmla="*/ 358 h 358"/>
                <a:gd name="T4" fmla="*/ 179 w 179"/>
                <a:gd name="T5" fmla="*/ 275 h 358"/>
                <a:gd name="T6" fmla="*/ 84 w 179"/>
                <a:gd name="T7" fmla="*/ 179 h 358"/>
                <a:gd name="T8" fmla="*/ 179 w 179"/>
                <a:gd name="T9" fmla="*/ 84 h 358"/>
                <a:gd name="T10" fmla="*/ 179 w 179"/>
                <a:gd name="T11" fmla="*/ 0 h 358"/>
                <a:gd name="T12" fmla="*/ 0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0" y="179"/>
                  </a:moveTo>
                  <a:cubicBezTo>
                    <a:pt x="0" y="278"/>
                    <a:pt x="80" y="358"/>
                    <a:pt x="179" y="358"/>
                  </a:cubicBezTo>
                  <a:cubicBezTo>
                    <a:pt x="179" y="275"/>
                    <a:pt x="179" y="275"/>
                    <a:pt x="179" y="275"/>
                  </a:cubicBezTo>
                  <a:cubicBezTo>
                    <a:pt x="126" y="275"/>
                    <a:pt x="84" y="232"/>
                    <a:pt x="84" y="179"/>
                  </a:cubicBezTo>
                  <a:cubicBezTo>
                    <a:pt x="84" y="126"/>
                    <a:pt x="126" y="84"/>
                    <a:pt x="179" y="84"/>
                  </a:cubicBezTo>
                  <a:cubicBezTo>
                    <a:pt x="179" y="0"/>
                    <a:pt x="179" y="0"/>
                    <a:pt x="179" y="0"/>
                  </a:cubicBezTo>
                  <a:cubicBezTo>
                    <a:pt x="80" y="0"/>
                    <a:pt x="0" y="80"/>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20" name="Freeform 11">
              <a:extLst>
                <a:ext uri="{FF2B5EF4-FFF2-40B4-BE49-F238E27FC236}">
                  <a16:creationId xmlns="" xmlns:a16="http://schemas.microsoft.com/office/drawing/2014/main" id="{E7705574-2216-B846-B8A7-AA3ABA2C267B}"/>
                </a:ext>
              </a:extLst>
            </p:cNvPr>
            <p:cNvSpPr>
              <a:spLocks/>
            </p:cNvSpPr>
            <p:nvPr/>
          </p:nvSpPr>
          <p:spPr bwMode="auto">
            <a:xfrm>
              <a:off x="5028933" y="3908441"/>
              <a:ext cx="368396" cy="740380"/>
            </a:xfrm>
            <a:custGeom>
              <a:avLst/>
              <a:gdLst>
                <a:gd name="T0" fmla="*/ 0 w 95"/>
                <a:gd name="T1" fmla="*/ 95 h 191"/>
                <a:gd name="T2" fmla="*/ 95 w 95"/>
                <a:gd name="T3" fmla="*/ 191 h 191"/>
                <a:gd name="T4" fmla="*/ 95 w 95"/>
                <a:gd name="T5" fmla="*/ 0 h 191"/>
                <a:gd name="T6" fmla="*/ 0 w 95"/>
                <a:gd name="T7" fmla="*/ 95 h 191"/>
              </a:gdLst>
              <a:ahLst/>
              <a:cxnLst>
                <a:cxn ang="0">
                  <a:pos x="T0" y="T1"/>
                </a:cxn>
                <a:cxn ang="0">
                  <a:pos x="T2" y="T3"/>
                </a:cxn>
                <a:cxn ang="0">
                  <a:pos x="T4" y="T5"/>
                </a:cxn>
                <a:cxn ang="0">
                  <a:pos x="T6" y="T7"/>
                </a:cxn>
              </a:cxnLst>
              <a:rect l="0" t="0" r="r" b="b"/>
              <a:pathLst>
                <a:path w="95" h="191">
                  <a:moveTo>
                    <a:pt x="0" y="95"/>
                  </a:moveTo>
                  <a:cubicBezTo>
                    <a:pt x="0" y="148"/>
                    <a:pt x="42" y="191"/>
                    <a:pt x="95" y="191"/>
                  </a:cubicBezTo>
                  <a:cubicBezTo>
                    <a:pt x="95" y="0"/>
                    <a:pt x="95" y="0"/>
                    <a:pt x="95" y="0"/>
                  </a:cubicBezTo>
                  <a:cubicBezTo>
                    <a:pt x="42" y="0"/>
                    <a:pt x="0" y="42"/>
                    <a:pt x="0"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21" name="Freeform 12">
              <a:extLst>
                <a:ext uri="{FF2B5EF4-FFF2-40B4-BE49-F238E27FC236}">
                  <a16:creationId xmlns="" xmlns:a16="http://schemas.microsoft.com/office/drawing/2014/main" id="{DDB059DE-F1F6-2249-B6B5-129901FECAC6}"/>
                </a:ext>
              </a:extLst>
            </p:cNvPr>
            <p:cNvSpPr>
              <a:spLocks/>
            </p:cNvSpPr>
            <p:nvPr/>
          </p:nvSpPr>
          <p:spPr bwMode="auto">
            <a:xfrm>
              <a:off x="5397328" y="1962402"/>
              <a:ext cx="2312042" cy="4627673"/>
            </a:xfrm>
            <a:custGeom>
              <a:avLst/>
              <a:gdLst>
                <a:gd name="T0" fmla="*/ 0 w 597"/>
                <a:gd name="T1" fmla="*/ 0 h 1194"/>
                <a:gd name="T2" fmla="*/ 0 w 597"/>
                <a:gd name="T3" fmla="*/ 84 h 1194"/>
                <a:gd name="T4" fmla="*/ 514 w 597"/>
                <a:gd name="T5" fmla="*/ 597 h 1194"/>
                <a:gd name="T6" fmla="*/ 0 w 597"/>
                <a:gd name="T7" fmla="*/ 1110 h 1194"/>
                <a:gd name="T8" fmla="*/ 0 w 597"/>
                <a:gd name="T9" fmla="*/ 1194 h 1194"/>
                <a:gd name="T10" fmla="*/ 597 w 597"/>
                <a:gd name="T11" fmla="*/ 597 h 1194"/>
                <a:gd name="T12" fmla="*/ 0 w 597"/>
                <a:gd name="T13" fmla="*/ 0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0" y="0"/>
                  </a:moveTo>
                  <a:cubicBezTo>
                    <a:pt x="0" y="84"/>
                    <a:pt x="0" y="84"/>
                    <a:pt x="0" y="84"/>
                  </a:cubicBezTo>
                  <a:cubicBezTo>
                    <a:pt x="284" y="84"/>
                    <a:pt x="514" y="313"/>
                    <a:pt x="514" y="597"/>
                  </a:cubicBezTo>
                  <a:cubicBezTo>
                    <a:pt x="514" y="881"/>
                    <a:pt x="284" y="1110"/>
                    <a:pt x="0" y="1110"/>
                  </a:cubicBezTo>
                  <a:cubicBezTo>
                    <a:pt x="0" y="1194"/>
                    <a:pt x="0" y="1194"/>
                    <a:pt x="0" y="1194"/>
                  </a:cubicBezTo>
                  <a:cubicBezTo>
                    <a:pt x="329" y="1194"/>
                    <a:pt x="597" y="926"/>
                    <a:pt x="597" y="597"/>
                  </a:cubicBezTo>
                  <a:cubicBezTo>
                    <a:pt x="597" y="268"/>
                    <a:pt x="329" y="0"/>
                    <a:pt x="0" y="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22" name="Freeform 13">
              <a:extLst>
                <a:ext uri="{FF2B5EF4-FFF2-40B4-BE49-F238E27FC236}">
                  <a16:creationId xmlns="" xmlns:a16="http://schemas.microsoft.com/office/drawing/2014/main" id="{56A59639-8BEF-644E-8609-672C82C5162B}"/>
                </a:ext>
              </a:extLst>
            </p:cNvPr>
            <p:cNvSpPr>
              <a:spLocks/>
            </p:cNvSpPr>
            <p:nvPr/>
          </p:nvSpPr>
          <p:spPr bwMode="auto">
            <a:xfrm>
              <a:off x="5397328" y="2287739"/>
              <a:ext cx="1990294" cy="3977000"/>
            </a:xfrm>
            <a:custGeom>
              <a:avLst/>
              <a:gdLst>
                <a:gd name="T0" fmla="*/ 430 w 514"/>
                <a:gd name="T1" fmla="*/ 513 h 1026"/>
                <a:gd name="T2" fmla="*/ 0 w 514"/>
                <a:gd name="T3" fmla="*/ 943 h 1026"/>
                <a:gd name="T4" fmla="*/ 0 w 514"/>
                <a:gd name="T5" fmla="*/ 1026 h 1026"/>
                <a:gd name="T6" fmla="*/ 514 w 514"/>
                <a:gd name="T7" fmla="*/ 513 h 1026"/>
                <a:gd name="T8" fmla="*/ 0 w 514"/>
                <a:gd name="T9" fmla="*/ 0 h 1026"/>
                <a:gd name="T10" fmla="*/ 0 w 514"/>
                <a:gd name="T11" fmla="*/ 83 h 1026"/>
                <a:gd name="T12" fmla="*/ 430 w 514"/>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4" h="1026">
                  <a:moveTo>
                    <a:pt x="430" y="513"/>
                  </a:moveTo>
                  <a:cubicBezTo>
                    <a:pt x="430" y="750"/>
                    <a:pt x="237" y="943"/>
                    <a:pt x="0" y="943"/>
                  </a:cubicBezTo>
                  <a:cubicBezTo>
                    <a:pt x="0" y="1026"/>
                    <a:pt x="0" y="1026"/>
                    <a:pt x="0" y="1026"/>
                  </a:cubicBezTo>
                  <a:cubicBezTo>
                    <a:pt x="284" y="1026"/>
                    <a:pt x="514" y="797"/>
                    <a:pt x="514" y="513"/>
                  </a:cubicBezTo>
                  <a:cubicBezTo>
                    <a:pt x="514" y="229"/>
                    <a:pt x="284" y="0"/>
                    <a:pt x="0" y="0"/>
                  </a:cubicBezTo>
                  <a:cubicBezTo>
                    <a:pt x="0" y="83"/>
                    <a:pt x="0" y="83"/>
                    <a:pt x="0" y="83"/>
                  </a:cubicBezTo>
                  <a:cubicBezTo>
                    <a:pt x="237" y="83"/>
                    <a:pt x="430" y="276"/>
                    <a:pt x="43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23" name="Freeform 14">
              <a:extLst>
                <a:ext uri="{FF2B5EF4-FFF2-40B4-BE49-F238E27FC236}">
                  <a16:creationId xmlns="" xmlns:a16="http://schemas.microsoft.com/office/drawing/2014/main" id="{68299BD2-DDF0-C245-A09D-42891D746264}"/>
                </a:ext>
              </a:extLst>
            </p:cNvPr>
            <p:cNvSpPr>
              <a:spLocks/>
            </p:cNvSpPr>
            <p:nvPr/>
          </p:nvSpPr>
          <p:spPr bwMode="auto">
            <a:xfrm>
              <a:off x="5397328" y="2609487"/>
              <a:ext cx="1664958" cy="3333504"/>
            </a:xfrm>
            <a:custGeom>
              <a:avLst/>
              <a:gdLst>
                <a:gd name="T0" fmla="*/ 430 w 430"/>
                <a:gd name="T1" fmla="*/ 430 h 860"/>
                <a:gd name="T2" fmla="*/ 0 w 430"/>
                <a:gd name="T3" fmla="*/ 0 h 860"/>
                <a:gd name="T4" fmla="*/ 0 w 430"/>
                <a:gd name="T5" fmla="*/ 84 h 860"/>
                <a:gd name="T6" fmla="*/ 346 w 430"/>
                <a:gd name="T7" fmla="*/ 430 h 860"/>
                <a:gd name="T8" fmla="*/ 0 w 430"/>
                <a:gd name="T9" fmla="*/ 776 h 860"/>
                <a:gd name="T10" fmla="*/ 0 w 430"/>
                <a:gd name="T11" fmla="*/ 860 h 860"/>
                <a:gd name="T12" fmla="*/ 430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430" y="430"/>
                  </a:moveTo>
                  <a:cubicBezTo>
                    <a:pt x="430" y="193"/>
                    <a:pt x="237" y="0"/>
                    <a:pt x="0" y="0"/>
                  </a:cubicBezTo>
                  <a:cubicBezTo>
                    <a:pt x="0" y="84"/>
                    <a:pt x="0" y="84"/>
                    <a:pt x="0" y="84"/>
                  </a:cubicBezTo>
                  <a:cubicBezTo>
                    <a:pt x="191" y="84"/>
                    <a:pt x="346" y="239"/>
                    <a:pt x="346" y="430"/>
                  </a:cubicBezTo>
                  <a:cubicBezTo>
                    <a:pt x="346" y="621"/>
                    <a:pt x="191" y="776"/>
                    <a:pt x="0" y="776"/>
                  </a:cubicBezTo>
                  <a:cubicBezTo>
                    <a:pt x="0" y="860"/>
                    <a:pt x="0" y="860"/>
                    <a:pt x="0" y="860"/>
                  </a:cubicBezTo>
                  <a:cubicBezTo>
                    <a:pt x="237" y="860"/>
                    <a:pt x="430" y="667"/>
                    <a:pt x="430"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24" name="Freeform 15">
              <a:extLst>
                <a:ext uri="{FF2B5EF4-FFF2-40B4-BE49-F238E27FC236}">
                  <a16:creationId xmlns="" xmlns:a16="http://schemas.microsoft.com/office/drawing/2014/main" id="{695FB88D-922C-5847-A60E-FA7EBE14301F}"/>
                </a:ext>
              </a:extLst>
            </p:cNvPr>
            <p:cNvSpPr>
              <a:spLocks/>
            </p:cNvSpPr>
            <p:nvPr/>
          </p:nvSpPr>
          <p:spPr bwMode="auto">
            <a:xfrm>
              <a:off x="5397328" y="2934824"/>
              <a:ext cx="1339621" cy="2682830"/>
            </a:xfrm>
            <a:custGeom>
              <a:avLst/>
              <a:gdLst>
                <a:gd name="T0" fmla="*/ 263 w 346"/>
                <a:gd name="T1" fmla="*/ 346 h 692"/>
                <a:gd name="T2" fmla="*/ 0 w 346"/>
                <a:gd name="T3" fmla="*/ 609 h 692"/>
                <a:gd name="T4" fmla="*/ 0 w 346"/>
                <a:gd name="T5" fmla="*/ 692 h 692"/>
                <a:gd name="T6" fmla="*/ 346 w 346"/>
                <a:gd name="T7" fmla="*/ 346 h 692"/>
                <a:gd name="T8" fmla="*/ 0 w 346"/>
                <a:gd name="T9" fmla="*/ 0 h 692"/>
                <a:gd name="T10" fmla="*/ 0 w 346"/>
                <a:gd name="T11" fmla="*/ 83 h 692"/>
                <a:gd name="T12" fmla="*/ 263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263" y="346"/>
                  </a:moveTo>
                  <a:cubicBezTo>
                    <a:pt x="263" y="491"/>
                    <a:pt x="145" y="609"/>
                    <a:pt x="0" y="609"/>
                  </a:cubicBezTo>
                  <a:cubicBezTo>
                    <a:pt x="0" y="692"/>
                    <a:pt x="0" y="692"/>
                    <a:pt x="0" y="692"/>
                  </a:cubicBezTo>
                  <a:cubicBezTo>
                    <a:pt x="191" y="692"/>
                    <a:pt x="346" y="537"/>
                    <a:pt x="346" y="346"/>
                  </a:cubicBezTo>
                  <a:cubicBezTo>
                    <a:pt x="346" y="155"/>
                    <a:pt x="191" y="0"/>
                    <a:pt x="0" y="0"/>
                  </a:cubicBezTo>
                  <a:cubicBezTo>
                    <a:pt x="0" y="83"/>
                    <a:pt x="0" y="83"/>
                    <a:pt x="0" y="83"/>
                  </a:cubicBezTo>
                  <a:cubicBezTo>
                    <a:pt x="145" y="83"/>
                    <a:pt x="263" y="201"/>
                    <a:pt x="263"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25" name="Freeform 16">
              <a:extLst>
                <a:ext uri="{FF2B5EF4-FFF2-40B4-BE49-F238E27FC236}">
                  <a16:creationId xmlns="" xmlns:a16="http://schemas.microsoft.com/office/drawing/2014/main" id="{34E72D2B-1EA4-134D-A8A7-6CD55F193353}"/>
                </a:ext>
              </a:extLst>
            </p:cNvPr>
            <p:cNvSpPr>
              <a:spLocks/>
            </p:cNvSpPr>
            <p:nvPr/>
          </p:nvSpPr>
          <p:spPr bwMode="auto">
            <a:xfrm>
              <a:off x="5397328" y="3256572"/>
              <a:ext cx="1017873" cy="2039334"/>
            </a:xfrm>
            <a:custGeom>
              <a:avLst/>
              <a:gdLst>
                <a:gd name="T0" fmla="*/ 263 w 263"/>
                <a:gd name="T1" fmla="*/ 263 h 526"/>
                <a:gd name="T2" fmla="*/ 0 w 263"/>
                <a:gd name="T3" fmla="*/ 0 h 526"/>
                <a:gd name="T4" fmla="*/ 0 w 263"/>
                <a:gd name="T5" fmla="*/ 84 h 526"/>
                <a:gd name="T6" fmla="*/ 179 w 263"/>
                <a:gd name="T7" fmla="*/ 263 h 526"/>
                <a:gd name="T8" fmla="*/ 0 w 263"/>
                <a:gd name="T9" fmla="*/ 442 h 526"/>
                <a:gd name="T10" fmla="*/ 0 w 263"/>
                <a:gd name="T11" fmla="*/ 526 h 526"/>
                <a:gd name="T12" fmla="*/ 263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263" y="263"/>
                  </a:moveTo>
                  <a:cubicBezTo>
                    <a:pt x="263" y="118"/>
                    <a:pt x="145" y="0"/>
                    <a:pt x="0" y="0"/>
                  </a:cubicBezTo>
                  <a:cubicBezTo>
                    <a:pt x="0" y="84"/>
                    <a:pt x="0" y="84"/>
                    <a:pt x="0" y="84"/>
                  </a:cubicBezTo>
                  <a:cubicBezTo>
                    <a:pt x="99" y="84"/>
                    <a:pt x="179" y="164"/>
                    <a:pt x="179" y="263"/>
                  </a:cubicBezTo>
                  <a:cubicBezTo>
                    <a:pt x="179" y="362"/>
                    <a:pt x="99" y="442"/>
                    <a:pt x="0" y="442"/>
                  </a:cubicBezTo>
                  <a:cubicBezTo>
                    <a:pt x="0" y="526"/>
                    <a:pt x="0" y="526"/>
                    <a:pt x="0" y="526"/>
                  </a:cubicBezTo>
                  <a:cubicBezTo>
                    <a:pt x="145" y="526"/>
                    <a:pt x="263" y="408"/>
                    <a:pt x="263"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26" name="Freeform 17">
              <a:extLst>
                <a:ext uri="{FF2B5EF4-FFF2-40B4-BE49-F238E27FC236}">
                  <a16:creationId xmlns="" xmlns:a16="http://schemas.microsoft.com/office/drawing/2014/main" id="{84329FE6-675A-2740-A2B1-7D69D64F1EF2}"/>
                </a:ext>
              </a:extLst>
            </p:cNvPr>
            <p:cNvSpPr>
              <a:spLocks/>
            </p:cNvSpPr>
            <p:nvPr/>
          </p:nvSpPr>
          <p:spPr bwMode="auto">
            <a:xfrm>
              <a:off x="5397328" y="3583105"/>
              <a:ext cx="692536" cy="1387465"/>
            </a:xfrm>
            <a:custGeom>
              <a:avLst/>
              <a:gdLst>
                <a:gd name="T0" fmla="*/ 96 w 179"/>
                <a:gd name="T1" fmla="*/ 179 h 358"/>
                <a:gd name="T2" fmla="*/ 0 w 179"/>
                <a:gd name="T3" fmla="*/ 275 h 358"/>
                <a:gd name="T4" fmla="*/ 0 w 179"/>
                <a:gd name="T5" fmla="*/ 358 h 358"/>
                <a:gd name="T6" fmla="*/ 179 w 179"/>
                <a:gd name="T7" fmla="*/ 179 h 358"/>
                <a:gd name="T8" fmla="*/ 0 w 179"/>
                <a:gd name="T9" fmla="*/ 0 h 358"/>
                <a:gd name="T10" fmla="*/ 0 w 179"/>
                <a:gd name="T11" fmla="*/ 84 h 358"/>
                <a:gd name="T12" fmla="*/ 96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96" y="179"/>
                  </a:moveTo>
                  <a:cubicBezTo>
                    <a:pt x="96" y="232"/>
                    <a:pt x="53" y="275"/>
                    <a:pt x="0" y="275"/>
                  </a:cubicBezTo>
                  <a:cubicBezTo>
                    <a:pt x="0" y="358"/>
                    <a:pt x="0" y="358"/>
                    <a:pt x="0" y="358"/>
                  </a:cubicBezTo>
                  <a:cubicBezTo>
                    <a:pt x="99" y="358"/>
                    <a:pt x="179" y="278"/>
                    <a:pt x="179" y="179"/>
                  </a:cubicBezTo>
                  <a:cubicBezTo>
                    <a:pt x="179" y="80"/>
                    <a:pt x="99" y="0"/>
                    <a:pt x="0" y="0"/>
                  </a:cubicBezTo>
                  <a:cubicBezTo>
                    <a:pt x="0" y="84"/>
                    <a:pt x="0" y="84"/>
                    <a:pt x="0" y="84"/>
                  </a:cubicBezTo>
                  <a:cubicBezTo>
                    <a:pt x="53" y="84"/>
                    <a:pt x="96" y="126"/>
                    <a:pt x="96"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27" name="Freeform 18">
              <a:extLst>
                <a:ext uri="{FF2B5EF4-FFF2-40B4-BE49-F238E27FC236}">
                  <a16:creationId xmlns="" xmlns:a16="http://schemas.microsoft.com/office/drawing/2014/main" id="{32F32310-03E1-184C-BAAB-B922FCDE5E85}"/>
                </a:ext>
              </a:extLst>
            </p:cNvPr>
            <p:cNvSpPr>
              <a:spLocks/>
            </p:cNvSpPr>
            <p:nvPr/>
          </p:nvSpPr>
          <p:spPr bwMode="auto">
            <a:xfrm>
              <a:off x="5397328" y="3908441"/>
              <a:ext cx="370788" cy="740380"/>
            </a:xfrm>
            <a:custGeom>
              <a:avLst/>
              <a:gdLst>
                <a:gd name="T0" fmla="*/ 96 w 96"/>
                <a:gd name="T1" fmla="*/ 95 h 191"/>
                <a:gd name="T2" fmla="*/ 0 w 96"/>
                <a:gd name="T3" fmla="*/ 0 h 191"/>
                <a:gd name="T4" fmla="*/ 0 w 96"/>
                <a:gd name="T5" fmla="*/ 191 h 191"/>
                <a:gd name="T6" fmla="*/ 96 w 96"/>
                <a:gd name="T7" fmla="*/ 95 h 191"/>
              </a:gdLst>
              <a:ahLst/>
              <a:cxnLst>
                <a:cxn ang="0">
                  <a:pos x="T0" y="T1"/>
                </a:cxn>
                <a:cxn ang="0">
                  <a:pos x="T2" y="T3"/>
                </a:cxn>
                <a:cxn ang="0">
                  <a:pos x="T4" y="T5"/>
                </a:cxn>
                <a:cxn ang="0">
                  <a:pos x="T6" y="T7"/>
                </a:cxn>
              </a:cxnLst>
              <a:rect l="0" t="0" r="r" b="b"/>
              <a:pathLst>
                <a:path w="96" h="191">
                  <a:moveTo>
                    <a:pt x="96" y="95"/>
                  </a:moveTo>
                  <a:cubicBezTo>
                    <a:pt x="96" y="42"/>
                    <a:pt x="53" y="0"/>
                    <a:pt x="0" y="0"/>
                  </a:cubicBezTo>
                  <a:cubicBezTo>
                    <a:pt x="0" y="191"/>
                    <a:pt x="0" y="191"/>
                    <a:pt x="0" y="191"/>
                  </a:cubicBezTo>
                  <a:cubicBezTo>
                    <a:pt x="53" y="191"/>
                    <a:pt x="96" y="148"/>
                    <a:pt x="96"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28" name="Freeform 19">
              <a:extLst>
                <a:ext uri="{FF2B5EF4-FFF2-40B4-BE49-F238E27FC236}">
                  <a16:creationId xmlns="" xmlns:a16="http://schemas.microsoft.com/office/drawing/2014/main" id="{9EC58B2D-BA0A-2B4B-A27F-E311429B2EC3}"/>
                </a:ext>
              </a:extLst>
            </p:cNvPr>
            <p:cNvSpPr>
              <a:spLocks/>
            </p:cNvSpPr>
            <p:nvPr/>
          </p:nvSpPr>
          <p:spPr bwMode="auto">
            <a:xfrm>
              <a:off x="4719145" y="3656066"/>
              <a:ext cx="678183" cy="651869"/>
            </a:xfrm>
            <a:custGeom>
              <a:avLst/>
              <a:gdLst>
                <a:gd name="T0" fmla="*/ 175 w 175"/>
                <a:gd name="T1" fmla="*/ 168 h 168"/>
                <a:gd name="T2" fmla="*/ 29 w 175"/>
                <a:gd name="T3" fmla="*/ 0 h 168"/>
                <a:gd name="T4" fmla="*/ 14 w 175"/>
                <a:gd name="T5" fmla="*/ 15 h 168"/>
                <a:gd name="T6" fmla="*/ 0 w 175"/>
                <a:gd name="T7" fmla="*/ 30 h 168"/>
                <a:gd name="T8" fmla="*/ 175 w 175"/>
                <a:gd name="T9" fmla="*/ 168 h 168"/>
              </a:gdLst>
              <a:ahLst/>
              <a:cxnLst>
                <a:cxn ang="0">
                  <a:pos x="T0" y="T1"/>
                </a:cxn>
                <a:cxn ang="0">
                  <a:pos x="T2" y="T3"/>
                </a:cxn>
                <a:cxn ang="0">
                  <a:pos x="T4" y="T5"/>
                </a:cxn>
                <a:cxn ang="0">
                  <a:pos x="T6" y="T7"/>
                </a:cxn>
                <a:cxn ang="0">
                  <a:pos x="T8" y="T9"/>
                </a:cxn>
              </a:cxnLst>
              <a:rect l="0" t="0" r="r" b="b"/>
              <a:pathLst>
                <a:path w="175" h="168">
                  <a:moveTo>
                    <a:pt x="175" y="168"/>
                  </a:moveTo>
                  <a:cubicBezTo>
                    <a:pt x="122" y="89"/>
                    <a:pt x="29" y="0"/>
                    <a:pt x="29" y="0"/>
                  </a:cubicBezTo>
                  <a:cubicBezTo>
                    <a:pt x="14" y="15"/>
                    <a:pt x="14" y="15"/>
                    <a:pt x="14" y="15"/>
                  </a:cubicBezTo>
                  <a:cubicBezTo>
                    <a:pt x="0" y="30"/>
                    <a:pt x="0" y="30"/>
                    <a:pt x="0" y="30"/>
                  </a:cubicBezTo>
                  <a:cubicBezTo>
                    <a:pt x="0" y="30"/>
                    <a:pt x="94" y="119"/>
                    <a:pt x="175" y="168"/>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29" name="Freeform 20">
              <a:extLst>
                <a:ext uri="{FF2B5EF4-FFF2-40B4-BE49-F238E27FC236}">
                  <a16:creationId xmlns="" xmlns:a16="http://schemas.microsoft.com/office/drawing/2014/main" id="{D201975D-4452-7D4B-BA27-D466E45CF500}"/>
                </a:ext>
              </a:extLst>
            </p:cNvPr>
            <p:cNvSpPr>
              <a:spLocks/>
            </p:cNvSpPr>
            <p:nvPr/>
          </p:nvSpPr>
          <p:spPr bwMode="auto">
            <a:xfrm>
              <a:off x="4063688" y="3031707"/>
              <a:ext cx="828891" cy="802577"/>
            </a:xfrm>
            <a:custGeom>
              <a:avLst/>
              <a:gdLst>
                <a:gd name="T0" fmla="*/ 191 w 214"/>
                <a:gd name="T1" fmla="*/ 184 h 207"/>
                <a:gd name="T2" fmla="*/ 204 w 214"/>
                <a:gd name="T3" fmla="*/ 155 h 207"/>
                <a:gd name="T4" fmla="*/ 41 w 214"/>
                <a:gd name="T5" fmla="*/ 0 h 207"/>
                <a:gd name="T6" fmla="*/ 0 w 214"/>
                <a:gd name="T7" fmla="*/ 43 h 207"/>
                <a:gd name="T8" fmla="*/ 163 w 214"/>
                <a:gd name="T9" fmla="*/ 198 h 207"/>
                <a:gd name="T10" fmla="*/ 191 w 214"/>
                <a:gd name="T11" fmla="*/ 184 h 207"/>
              </a:gdLst>
              <a:ahLst/>
              <a:cxnLst>
                <a:cxn ang="0">
                  <a:pos x="T0" y="T1"/>
                </a:cxn>
                <a:cxn ang="0">
                  <a:pos x="T2" y="T3"/>
                </a:cxn>
                <a:cxn ang="0">
                  <a:pos x="T4" y="T5"/>
                </a:cxn>
                <a:cxn ang="0">
                  <a:pos x="T6" y="T7"/>
                </a:cxn>
                <a:cxn ang="0">
                  <a:pos x="T8" y="T9"/>
                </a:cxn>
                <a:cxn ang="0">
                  <a:pos x="T10" y="T11"/>
                </a:cxn>
              </a:cxnLst>
              <a:rect l="0" t="0" r="r" b="b"/>
              <a:pathLst>
                <a:path w="214" h="207">
                  <a:moveTo>
                    <a:pt x="191" y="184"/>
                  </a:moveTo>
                  <a:cubicBezTo>
                    <a:pt x="191" y="184"/>
                    <a:pt x="214" y="164"/>
                    <a:pt x="204" y="155"/>
                  </a:cubicBezTo>
                  <a:cubicBezTo>
                    <a:pt x="41" y="0"/>
                    <a:pt x="41" y="0"/>
                    <a:pt x="41" y="0"/>
                  </a:cubicBezTo>
                  <a:cubicBezTo>
                    <a:pt x="0" y="43"/>
                    <a:pt x="0" y="43"/>
                    <a:pt x="0" y="43"/>
                  </a:cubicBezTo>
                  <a:cubicBezTo>
                    <a:pt x="163" y="198"/>
                    <a:pt x="163" y="198"/>
                    <a:pt x="163" y="198"/>
                  </a:cubicBezTo>
                  <a:cubicBezTo>
                    <a:pt x="173" y="207"/>
                    <a:pt x="191" y="184"/>
                    <a:pt x="191" y="18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30" name="Freeform 21">
              <a:extLst>
                <a:ext uri="{FF2B5EF4-FFF2-40B4-BE49-F238E27FC236}">
                  <a16:creationId xmlns="" xmlns:a16="http://schemas.microsoft.com/office/drawing/2014/main" id="{9BEFEE60-2775-AF41-9133-C4F687E4F7D9}"/>
                </a:ext>
              </a:extLst>
            </p:cNvPr>
            <p:cNvSpPr>
              <a:spLocks/>
            </p:cNvSpPr>
            <p:nvPr/>
          </p:nvSpPr>
          <p:spPr bwMode="auto">
            <a:xfrm>
              <a:off x="3521859" y="2516192"/>
              <a:ext cx="932950" cy="903048"/>
            </a:xfrm>
            <a:custGeom>
              <a:avLst/>
              <a:gdLst>
                <a:gd name="T0" fmla="*/ 0 w 780"/>
                <a:gd name="T1" fmla="*/ 140 h 755"/>
                <a:gd name="T2" fmla="*/ 133 w 780"/>
                <a:gd name="T3" fmla="*/ 0 h 755"/>
                <a:gd name="T4" fmla="*/ 780 w 780"/>
                <a:gd name="T5" fmla="*/ 616 h 755"/>
                <a:gd name="T6" fmla="*/ 648 w 780"/>
                <a:gd name="T7" fmla="*/ 755 h 755"/>
                <a:gd name="T8" fmla="*/ 0 w 780"/>
                <a:gd name="T9" fmla="*/ 140 h 755"/>
              </a:gdLst>
              <a:ahLst/>
              <a:cxnLst>
                <a:cxn ang="0">
                  <a:pos x="T0" y="T1"/>
                </a:cxn>
                <a:cxn ang="0">
                  <a:pos x="T2" y="T3"/>
                </a:cxn>
                <a:cxn ang="0">
                  <a:pos x="T4" y="T5"/>
                </a:cxn>
                <a:cxn ang="0">
                  <a:pos x="T6" y="T7"/>
                </a:cxn>
                <a:cxn ang="0">
                  <a:pos x="T8" y="T9"/>
                </a:cxn>
              </a:cxnLst>
              <a:rect l="0" t="0" r="r" b="b"/>
              <a:pathLst>
                <a:path w="780" h="755">
                  <a:moveTo>
                    <a:pt x="0" y="140"/>
                  </a:moveTo>
                  <a:lnTo>
                    <a:pt x="133" y="0"/>
                  </a:lnTo>
                  <a:lnTo>
                    <a:pt x="780" y="616"/>
                  </a:lnTo>
                  <a:lnTo>
                    <a:pt x="648" y="755"/>
                  </a:lnTo>
                  <a:lnTo>
                    <a:pt x="0" y="140"/>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31" name="Freeform 22">
              <a:extLst>
                <a:ext uri="{FF2B5EF4-FFF2-40B4-BE49-F238E27FC236}">
                  <a16:creationId xmlns="" xmlns:a16="http://schemas.microsoft.com/office/drawing/2014/main" id="{5F52F967-C04C-D64B-9640-8C097ABAE53E}"/>
                </a:ext>
              </a:extLst>
            </p:cNvPr>
            <p:cNvSpPr>
              <a:spLocks/>
            </p:cNvSpPr>
            <p:nvPr/>
          </p:nvSpPr>
          <p:spPr bwMode="auto">
            <a:xfrm>
              <a:off x="2483653" y="1504300"/>
              <a:ext cx="1467603" cy="1461622"/>
            </a:xfrm>
            <a:custGeom>
              <a:avLst/>
              <a:gdLst>
                <a:gd name="T0" fmla="*/ 313 w 379"/>
                <a:gd name="T1" fmla="*/ 306 h 377"/>
                <a:gd name="T2" fmla="*/ 319 w 379"/>
                <a:gd name="T3" fmla="*/ 150 h 377"/>
                <a:gd name="T4" fmla="*/ 66 w 379"/>
                <a:gd name="T5" fmla="*/ 71 h 377"/>
                <a:gd name="T6" fmla="*/ 158 w 379"/>
                <a:gd name="T7" fmla="*/ 320 h 377"/>
                <a:gd name="T8" fmla="*/ 313 w 379"/>
                <a:gd name="T9" fmla="*/ 306 h 377"/>
              </a:gdLst>
              <a:ahLst/>
              <a:cxnLst>
                <a:cxn ang="0">
                  <a:pos x="T0" y="T1"/>
                </a:cxn>
                <a:cxn ang="0">
                  <a:pos x="T2" y="T3"/>
                </a:cxn>
                <a:cxn ang="0">
                  <a:pos x="T4" y="T5"/>
                </a:cxn>
                <a:cxn ang="0">
                  <a:pos x="T6" y="T7"/>
                </a:cxn>
                <a:cxn ang="0">
                  <a:pos x="T8" y="T9"/>
                </a:cxn>
              </a:cxnLst>
              <a:rect l="0" t="0" r="r" b="b"/>
              <a:pathLst>
                <a:path w="379" h="377">
                  <a:moveTo>
                    <a:pt x="313" y="306"/>
                  </a:moveTo>
                  <a:cubicBezTo>
                    <a:pt x="313" y="306"/>
                    <a:pt x="379" y="206"/>
                    <a:pt x="319" y="150"/>
                  </a:cubicBezTo>
                  <a:cubicBezTo>
                    <a:pt x="276" y="109"/>
                    <a:pt x="167" y="0"/>
                    <a:pt x="66" y="71"/>
                  </a:cubicBezTo>
                  <a:cubicBezTo>
                    <a:pt x="0" y="175"/>
                    <a:pt x="114" y="278"/>
                    <a:pt x="158" y="320"/>
                  </a:cubicBezTo>
                  <a:cubicBezTo>
                    <a:pt x="217" y="377"/>
                    <a:pt x="313" y="306"/>
                    <a:pt x="313" y="30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32" name="Freeform 23">
              <a:extLst>
                <a:ext uri="{FF2B5EF4-FFF2-40B4-BE49-F238E27FC236}">
                  <a16:creationId xmlns="" xmlns:a16="http://schemas.microsoft.com/office/drawing/2014/main" id="{80A06575-37FB-B744-B7D8-A321238306C5}"/>
                </a:ext>
              </a:extLst>
            </p:cNvPr>
            <p:cNvSpPr>
              <a:spLocks/>
            </p:cNvSpPr>
            <p:nvPr/>
          </p:nvSpPr>
          <p:spPr bwMode="auto">
            <a:xfrm>
              <a:off x="2700145" y="1721988"/>
              <a:ext cx="615986" cy="612398"/>
            </a:xfrm>
            <a:custGeom>
              <a:avLst/>
              <a:gdLst>
                <a:gd name="T0" fmla="*/ 153 w 159"/>
                <a:gd name="T1" fmla="*/ 10 h 158"/>
                <a:gd name="T2" fmla="*/ 127 w 159"/>
                <a:gd name="T3" fmla="*/ 0 h 158"/>
                <a:gd name="T4" fmla="*/ 133 w 159"/>
                <a:gd name="T5" fmla="*/ 132 h 158"/>
                <a:gd name="T6" fmla="*/ 0 w 159"/>
                <a:gd name="T7" fmla="*/ 133 h 158"/>
                <a:gd name="T8" fmla="*/ 12 w 159"/>
                <a:gd name="T9" fmla="*/ 158 h 158"/>
                <a:gd name="T10" fmla="*/ 159 w 159"/>
                <a:gd name="T11" fmla="*/ 157 h 158"/>
                <a:gd name="T12" fmla="*/ 153 w 159"/>
                <a:gd name="T13" fmla="*/ 10 h 158"/>
              </a:gdLst>
              <a:ahLst/>
              <a:cxnLst>
                <a:cxn ang="0">
                  <a:pos x="T0" y="T1"/>
                </a:cxn>
                <a:cxn ang="0">
                  <a:pos x="T2" y="T3"/>
                </a:cxn>
                <a:cxn ang="0">
                  <a:pos x="T4" y="T5"/>
                </a:cxn>
                <a:cxn ang="0">
                  <a:pos x="T6" y="T7"/>
                </a:cxn>
                <a:cxn ang="0">
                  <a:pos x="T8" y="T9"/>
                </a:cxn>
                <a:cxn ang="0">
                  <a:pos x="T10" y="T11"/>
                </a:cxn>
                <a:cxn ang="0">
                  <a:pos x="T12" y="T13"/>
                </a:cxn>
              </a:cxnLst>
              <a:rect l="0" t="0" r="r" b="b"/>
              <a:pathLst>
                <a:path w="159" h="158">
                  <a:moveTo>
                    <a:pt x="153" y="10"/>
                  </a:moveTo>
                  <a:cubicBezTo>
                    <a:pt x="144" y="6"/>
                    <a:pt x="136" y="2"/>
                    <a:pt x="127" y="0"/>
                  </a:cubicBezTo>
                  <a:cubicBezTo>
                    <a:pt x="133" y="132"/>
                    <a:pt x="133" y="132"/>
                    <a:pt x="133" y="132"/>
                  </a:cubicBezTo>
                  <a:cubicBezTo>
                    <a:pt x="0" y="133"/>
                    <a:pt x="0" y="133"/>
                    <a:pt x="0" y="133"/>
                  </a:cubicBezTo>
                  <a:cubicBezTo>
                    <a:pt x="4" y="142"/>
                    <a:pt x="8" y="150"/>
                    <a:pt x="12" y="158"/>
                  </a:cubicBezTo>
                  <a:cubicBezTo>
                    <a:pt x="159" y="157"/>
                    <a:pt x="159" y="157"/>
                    <a:pt x="159" y="157"/>
                  </a:cubicBezTo>
                  <a:lnTo>
                    <a:pt x="15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33" name="Freeform 24">
              <a:extLst>
                <a:ext uri="{FF2B5EF4-FFF2-40B4-BE49-F238E27FC236}">
                  <a16:creationId xmlns="" xmlns:a16="http://schemas.microsoft.com/office/drawing/2014/main" id="{B3ACE9F8-6965-E74D-8240-369DA01EB3DA}"/>
                </a:ext>
              </a:extLst>
            </p:cNvPr>
            <p:cNvSpPr>
              <a:spLocks/>
            </p:cNvSpPr>
            <p:nvPr/>
          </p:nvSpPr>
          <p:spPr bwMode="auto">
            <a:xfrm>
              <a:off x="2793440" y="1803322"/>
              <a:ext cx="728419" cy="724831"/>
            </a:xfrm>
            <a:custGeom>
              <a:avLst/>
              <a:gdLst>
                <a:gd name="T0" fmla="*/ 188 w 188"/>
                <a:gd name="T1" fmla="*/ 186 h 187"/>
                <a:gd name="T2" fmla="*/ 181 w 188"/>
                <a:gd name="T3" fmla="*/ 22 h 187"/>
                <a:gd name="T4" fmla="*/ 149 w 188"/>
                <a:gd name="T5" fmla="*/ 0 h 187"/>
                <a:gd name="T6" fmla="*/ 156 w 188"/>
                <a:gd name="T7" fmla="*/ 156 h 187"/>
                <a:gd name="T8" fmla="*/ 0 w 188"/>
                <a:gd name="T9" fmla="*/ 157 h 187"/>
                <a:gd name="T10" fmla="*/ 24 w 188"/>
                <a:gd name="T11" fmla="*/ 187 h 187"/>
                <a:gd name="T12" fmla="*/ 188 w 188"/>
                <a:gd name="T13" fmla="*/ 186 h 187"/>
              </a:gdLst>
              <a:ahLst/>
              <a:cxnLst>
                <a:cxn ang="0">
                  <a:pos x="T0" y="T1"/>
                </a:cxn>
                <a:cxn ang="0">
                  <a:pos x="T2" y="T3"/>
                </a:cxn>
                <a:cxn ang="0">
                  <a:pos x="T4" y="T5"/>
                </a:cxn>
                <a:cxn ang="0">
                  <a:pos x="T6" y="T7"/>
                </a:cxn>
                <a:cxn ang="0">
                  <a:pos x="T8" y="T9"/>
                </a:cxn>
                <a:cxn ang="0">
                  <a:pos x="T10" y="T11"/>
                </a:cxn>
                <a:cxn ang="0">
                  <a:pos x="T12" y="T13"/>
                </a:cxn>
              </a:cxnLst>
              <a:rect l="0" t="0" r="r" b="b"/>
              <a:pathLst>
                <a:path w="188" h="187">
                  <a:moveTo>
                    <a:pt x="188" y="186"/>
                  </a:moveTo>
                  <a:cubicBezTo>
                    <a:pt x="181" y="22"/>
                    <a:pt x="181" y="22"/>
                    <a:pt x="181" y="22"/>
                  </a:cubicBezTo>
                  <a:cubicBezTo>
                    <a:pt x="171" y="14"/>
                    <a:pt x="160" y="7"/>
                    <a:pt x="149" y="0"/>
                  </a:cubicBezTo>
                  <a:cubicBezTo>
                    <a:pt x="156" y="156"/>
                    <a:pt x="156" y="156"/>
                    <a:pt x="156" y="156"/>
                  </a:cubicBezTo>
                  <a:cubicBezTo>
                    <a:pt x="0" y="157"/>
                    <a:pt x="0" y="157"/>
                    <a:pt x="0" y="157"/>
                  </a:cubicBezTo>
                  <a:cubicBezTo>
                    <a:pt x="8" y="168"/>
                    <a:pt x="16" y="178"/>
                    <a:pt x="24" y="187"/>
                  </a:cubicBezTo>
                  <a:lnTo>
                    <a:pt x="188"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34" name="Freeform 25">
              <a:extLst>
                <a:ext uri="{FF2B5EF4-FFF2-40B4-BE49-F238E27FC236}">
                  <a16:creationId xmlns="" xmlns:a16="http://schemas.microsoft.com/office/drawing/2014/main" id="{C180A3C3-51D5-F34D-ACAA-9D0FB95C29B5}"/>
                </a:ext>
              </a:extLst>
            </p:cNvPr>
            <p:cNvSpPr>
              <a:spLocks/>
            </p:cNvSpPr>
            <p:nvPr/>
          </p:nvSpPr>
          <p:spPr bwMode="auto">
            <a:xfrm>
              <a:off x="4684459" y="4164405"/>
              <a:ext cx="669811" cy="244002"/>
            </a:xfrm>
            <a:custGeom>
              <a:avLst/>
              <a:gdLst>
                <a:gd name="T0" fmla="*/ 173 w 173"/>
                <a:gd name="T1" fmla="*/ 63 h 63"/>
                <a:gd name="T2" fmla="*/ 9 w 173"/>
                <a:gd name="T3" fmla="*/ 0 h 63"/>
                <a:gd name="T4" fmla="*/ 5 w 173"/>
                <a:gd name="T5" fmla="*/ 15 h 63"/>
                <a:gd name="T6" fmla="*/ 0 w 173"/>
                <a:gd name="T7" fmla="*/ 31 h 63"/>
                <a:gd name="T8" fmla="*/ 173 w 173"/>
                <a:gd name="T9" fmla="*/ 63 h 63"/>
              </a:gdLst>
              <a:ahLst/>
              <a:cxnLst>
                <a:cxn ang="0">
                  <a:pos x="T0" y="T1"/>
                </a:cxn>
                <a:cxn ang="0">
                  <a:pos x="T2" y="T3"/>
                </a:cxn>
                <a:cxn ang="0">
                  <a:pos x="T4" y="T5"/>
                </a:cxn>
                <a:cxn ang="0">
                  <a:pos x="T6" y="T7"/>
                </a:cxn>
                <a:cxn ang="0">
                  <a:pos x="T8" y="T9"/>
                </a:cxn>
              </a:cxnLst>
              <a:rect l="0" t="0" r="r" b="b"/>
              <a:pathLst>
                <a:path w="173" h="63">
                  <a:moveTo>
                    <a:pt x="173" y="63"/>
                  </a:moveTo>
                  <a:cubicBezTo>
                    <a:pt x="107" y="27"/>
                    <a:pt x="9" y="0"/>
                    <a:pt x="9" y="0"/>
                  </a:cubicBezTo>
                  <a:cubicBezTo>
                    <a:pt x="5" y="15"/>
                    <a:pt x="5" y="15"/>
                    <a:pt x="5" y="15"/>
                  </a:cubicBezTo>
                  <a:cubicBezTo>
                    <a:pt x="0" y="31"/>
                    <a:pt x="0" y="31"/>
                    <a:pt x="0" y="31"/>
                  </a:cubicBezTo>
                  <a:cubicBezTo>
                    <a:pt x="0" y="31"/>
                    <a:pt x="98" y="59"/>
                    <a:pt x="173" y="6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35" name="Freeform 26">
              <a:extLst>
                <a:ext uri="{FF2B5EF4-FFF2-40B4-BE49-F238E27FC236}">
                  <a16:creationId xmlns="" xmlns:a16="http://schemas.microsoft.com/office/drawing/2014/main" id="{0FB23AD4-1C89-224C-A5E2-125F5EB09E31}"/>
                </a:ext>
              </a:extLst>
            </p:cNvPr>
            <p:cNvSpPr>
              <a:spLocks/>
            </p:cNvSpPr>
            <p:nvPr/>
          </p:nvSpPr>
          <p:spPr bwMode="auto">
            <a:xfrm>
              <a:off x="4017040" y="3950305"/>
              <a:ext cx="748752" cy="373180"/>
            </a:xfrm>
            <a:custGeom>
              <a:avLst/>
              <a:gdLst>
                <a:gd name="T0" fmla="*/ 185 w 193"/>
                <a:gd name="T1" fmla="*/ 73 h 96"/>
                <a:gd name="T2" fmla="*/ 183 w 193"/>
                <a:gd name="T3" fmla="*/ 48 h 96"/>
                <a:gd name="T4" fmla="*/ 12 w 193"/>
                <a:gd name="T5" fmla="*/ 0 h 96"/>
                <a:gd name="T6" fmla="*/ 0 w 193"/>
                <a:gd name="T7" fmla="*/ 45 h 96"/>
                <a:gd name="T8" fmla="*/ 170 w 193"/>
                <a:gd name="T9" fmla="*/ 93 h 96"/>
                <a:gd name="T10" fmla="*/ 185 w 193"/>
                <a:gd name="T11" fmla="*/ 73 h 96"/>
              </a:gdLst>
              <a:ahLst/>
              <a:cxnLst>
                <a:cxn ang="0">
                  <a:pos x="T0" y="T1"/>
                </a:cxn>
                <a:cxn ang="0">
                  <a:pos x="T2" y="T3"/>
                </a:cxn>
                <a:cxn ang="0">
                  <a:pos x="T4" y="T5"/>
                </a:cxn>
                <a:cxn ang="0">
                  <a:pos x="T6" y="T7"/>
                </a:cxn>
                <a:cxn ang="0">
                  <a:pos x="T8" y="T9"/>
                </a:cxn>
                <a:cxn ang="0">
                  <a:pos x="T10" y="T11"/>
                </a:cxn>
              </a:cxnLst>
              <a:rect l="0" t="0" r="r" b="b"/>
              <a:pathLst>
                <a:path w="193" h="96">
                  <a:moveTo>
                    <a:pt x="185" y="73"/>
                  </a:moveTo>
                  <a:cubicBezTo>
                    <a:pt x="185" y="73"/>
                    <a:pt x="193" y="51"/>
                    <a:pt x="183" y="48"/>
                  </a:cubicBezTo>
                  <a:cubicBezTo>
                    <a:pt x="12" y="0"/>
                    <a:pt x="12" y="0"/>
                    <a:pt x="12" y="0"/>
                  </a:cubicBezTo>
                  <a:cubicBezTo>
                    <a:pt x="0" y="45"/>
                    <a:pt x="0" y="45"/>
                    <a:pt x="0" y="45"/>
                  </a:cubicBezTo>
                  <a:cubicBezTo>
                    <a:pt x="170" y="93"/>
                    <a:pt x="170" y="93"/>
                    <a:pt x="170" y="93"/>
                  </a:cubicBezTo>
                  <a:cubicBezTo>
                    <a:pt x="180" y="96"/>
                    <a:pt x="185" y="73"/>
                    <a:pt x="185" y="7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36" name="Freeform 27">
              <a:extLst>
                <a:ext uri="{FF2B5EF4-FFF2-40B4-BE49-F238E27FC236}">
                  <a16:creationId xmlns="" xmlns:a16="http://schemas.microsoft.com/office/drawing/2014/main" id="{EF62823B-C0ED-164F-997C-4C5143E66D55}"/>
                </a:ext>
              </a:extLst>
            </p:cNvPr>
            <p:cNvSpPr>
              <a:spLocks/>
            </p:cNvSpPr>
            <p:nvPr/>
          </p:nvSpPr>
          <p:spPr bwMode="auto">
            <a:xfrm>
              <a:off x="3447701" y="3792421"/>
              <a:ext cx="864773" cy="403082"/>
            </a:xfrm>
            <a:custGeom>
              <a:avLst/>
              <a:gdLst>
                <a:gd name="T0" fmla="*/ 0 w 723"/>
                <a:gd name="T1" fmla="*/ 145 h 337"/>
                <a:gd name="T2" fmla="*/ 39 w 723"/>
                <a:gd name="T3" fmla="*/ 0 h 337"/>
                <a:gd name="T4" fmla="*/ 723 w 723"/>
                <a:gd name="T5" fmla="*/ 191 h 337"/>
                <a:gd name="T6" fmla="*/ 680 w 723"/>
                <a:gd name="T7" fmla="*/ 337 h 337"/>
                <a:gd name="T8" fmla="*/ 0 w 723"/>
                <a:gd name="T9" fmla="*/ 145 h 337"/>
              </a:gdLst>
              <a:ahLst/>
              <a:cxnLst>
                <a:cxn ang="0">
                  <a:pos x="T0" y="T1"/>
                </a:cxn>
                <a:cxn ang="0">
                  <a:pos x="T2" y="T3"/>
                </a:cxn>
                <a:cxn ang="0">
                  <a:pos x="T4" y="T5"/>
                </a:cxn>
                <a:cxn ang="0">
                  <a:pos x="T6" y="T7"/>
                </a:cxn>
                <a:cxn ang="0">
                  <a:pos x="T8" y="T9"/>
                </a:cxn>
              </a:cxnLst>
              <a:rect l="0" t="0" r="r" b="b"/>
              <a:pathLst>
                <a:path w="723" h="337">
                  <a:moveTo>
                    <a:pt x="0" y="145"/>
                  </a:moveTo>
                  <a:lnTo>
                    <a:pt x="39" y="0"/>
                  </a:lnTo>
                  <a:lnTo>
                    <a:pt x="723" y="191"/>
                  </a:lnTo>
                  <a:lnTo>
                    <a:pt x="680" y="337"/>
                  </a:lnTo>
                  <a:lnTo>
                    <a:pt x="0" y="145"/>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37" name="Freeform 28">
              <a:extLst>
                <a:ext uri="{FF2B5EF4-FFF2-40B4-BE49-F238E27FC236}">
                  <a16:creationId xmlns="" xmlns:a16="http://schemas.microsoft.com/office/drawing/2014/main" id="{92DCA9B4-34F2-C34C-8DAF-DB1ACA0D1B33}"/>
                </a:ext>
              </a:extLst>
            </p:cNvPr>
            <p:cNvSpPr>
              <a:spLocks/>
            </p:cNvSpPr>
            <p:nvPr/>
          </p:nvSpPr>
          <p:spPr bwMode="auto">
            <a:xfrm>
              <a:off x="2541065" y="3287671"/>
              <a:ext cx="1065716" cy="946107"/>
            </a:xfrm>
            <a:custGeom>
              <a:avLst/>
              <a:gdLst>
                <a:gd name="T0" fmla="*/ 266 w 275"/>
                <a:gd name="T1" fmla="*/ 160 h 244"/>
                <a:gd name="T2" fmla="*/ 213 w 275"/>
                <a:gd name="T3" fmla="*/ 48 h 244"/>
                <a:gd name="T4" fmla="*/ 7 w 275"/>
                <a:gd name="T5" fmla="*/ 87 h 244"/>
                <a:gd name="T6" fmla="*/ 163 w 275"/>
                <a:gd name="T7" fmla="*/ 227 h 244"/>
                <a:gd name="T8" fmla="*/ 266 w 275"/>
                <a:gd name="T9" fmla="*/ 160 h 244"/>
              </a:gdLst>
              <a:ahLst/>
              <a:cxnLst>
                <a:cxn ang="0">
                  <a:pos x="T0" y="T1"/>
                </a:cxn>
                <a:cxn ang="0">
                  <a:pos x="T2" y="T3"/>
                </a:cxn>
                <a:cxn ang="0">
                  <a:pos x="T4" y="T5"/>
                </a:cxn>
                <a:cxn ang="0">
                  <a:pos x="T6" y="T7"/>
                </a:cxn>
                <a:cxn ang="0">
                  <a:pos x="T8" y="T9"/>
                </a:cxn>
              </a:cxnLst>
              <a:rect l="0" t="0" r="r" b="b"/>
              <a:pathLst>
                <a:path w="275" h="244">
                  <a:moveTo>
                    <a:pt x="266" y="160"/>
                  </a:moveTo>
                  <a:cubicBezTo>
                    <a:pt x="266" y="160"/>
                    <a:pt x="275" y="66"/>
                    <a:pt x="213" y="48"/>
                  </a:cubicBezTo>
                  <a:cubicBezTo>
                    <a:pt x="167" y="36"/>
                    <a:pt x="51" y="0"/>
                    <a:pt x="7" y="87"/>
                  </a:cubicBezTo>
                  <a:cubicBezTo>
                    <a:pt x="0" y="184"/>
                    <a:pt x="117" y="214"/>
                    <a:pt x="163" y="227"/>
                  </a:cubicBezTo>
                  <a:cubicBezTo>
                    <a:pt x="225" y="244"/>
                    <a:pt x="266" y="160"/>
                    <a:pt x="266" y="160"/>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38" name="Freeform 29">
              <a:extLst>
                <a:ext uri="{FF2B5EF4-FFF2-40B4-BE49-F238E27FC236}">
                  <a16:creationId xmlns="" xmlns:a16="http://schemas.microsoft.com/office/drawing/2014/main" id="{8B849D13-99B4-9A48-BDE3-A24B9E6F3477}"/>
                </a:ext>
              </a:extLst>
            </p:cNvPr>
            <p:cNvSpPr>
              <a:spLocks/>
            </p:cNvSpPr>
            <p:nvPr/>
          </p:nvSpPr>
          <p:spPr bwMode="auto">
            <a:xfrm>
              <a:off x="2712106" y="3408476"/>
              <a:ext cx="465279" cy="600437"/>
            </a:xfrm>
            <a:custGeom>
              <a:avLst/>
              <a:gdLst>
                <a:gd name="T0" fmla="*/ 61 w 120"/>
                <a:gd name="T1" fmla="*/ 0 h 155"/>
                <a:gd name="T2" fmla="*/ 39 w 120"/>
                <a:gd name="T3" fmla="*/ 2 h 155"/>
                <a:gd name="T4" fmla="*/ 92 w 120"/>
                <a:gd name="T5" fmla="*/ 92 h 155"/>
                <a:gd name="T6" fmla="*/ 0 w 120"/>
                <a:gd name="T7" fmla="*/ 142 h 155"/>
                <a:gd name="T8" fmla="*/ 17 w 120"/>
                <a:gd name="T9" fmla="*/ 155 h 155"/>
                <a:gd name="T10" fmla="*/ 120 w 120"/>
                <a:gd name="T11" fmla="*/ 100 h 155"/>
                <a:gd name="T12" fmla="*/ 61 w 120"/>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20" h="155">
                  <a:moveTo>
                    <a:pt x="61" y="0"/>
                  </a:moveTo>
                  <a:cubicBezTo>
                    <a:pt x="54" y="0"/>
                    <a:pt x="46" y="0"/>
                    <a:pt x="39" y="2"/>
                  </a:cubicBezTo>
                  <a:cubicBezTo>
                    <a:pt x="92" y="92"/>
                    <a:pt x="92" y="92"/>
                    <a:pt x="92" y="92"/>
                  </a:cubicBezTo>
                  <a:cubicBezTo>
                    <a:pt x="0" y="142"/>
                    <a:pt x="0" y="142"/>
                    <a:pt x="0" y="142"/>
                  </a:cubicBezTo>
                  <a:cubicBezTo>
                    <a:pt x="5" y="146"/>
                    <a:pt x="11" y="151"/>
                    <a:pt x="17" y="155"/>
                  </a:cubicBezTo>
                  <a:cubicBezTo>
                    <a:pt x="120" y="100"/>
                    <a:pt x="120" y="100"/>
                    <a:pt x="120" y="100"/>
                  </a:cubicBezTo>
                  <a:lnTo>
                    <a:pt x="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39" name="Freeform 30">
              <a:extLst>
                <a:ext uri="{FF2B5EF4-FFF2-40B4-BE49-F238E27FC236}">
                  <a16:creationId xmlns="" xmlns:a16="http://schemas.microsoft.com/office/drawing/2014/main" id="{28140D96-F228-AB4A-8117-C54FE3EBE78A}"/>
                </a:ext>
              </a:extLst>
            </p:cNvPr>
            <p:cNvSpPr>
              <a:spLocks/>
            </p:cNvSpPr>
            <p:nvPr/>
          </p:nvSpPr>
          <p:spPr bwMode="auto">
            <a:xfrm>
              <a:off x="2840087" y="3408476"/>
              <a:ext cx="550202" cy="685360"/>
            </a:xfrm>
            <a:custGeom>
              <a:avLst/>
              <a:gdLst>
                <a:gd name="T0" fmla="*/ 142 w 142"/>
                <a:gd name="T1" fmla="*/ 115 h 177"/>
                <a:gd name="T2" fmla="*/ 76 w 142"/>
                <a:gd name="T3" fmla="*/ 3 h 177"/>
                <a:gd name="T4" fmla="*/ 46 w 142"/>
                <a:gd name="T5" fmla="*/ 0 h 177"/>
                <a:gd name="T6" fmla="*/ 109 w 142"/>
                <a:gd name="T7" fmla="*/ 106 h 177"/>
                <a:gd name="T8" fmla="*/ 0 w 142"/>
                <a:gd name="T9" fmla="*/ 164 h 177"/>
                <a:gd name="T10" fmla="*/ 28 w 142"/>
                <a:gd name="T11" fmla="*/ 177 h 177"/>
                <a:gd name="T12" fmla="*/ 142 w 142"/>
                <a:gd name="T13" fmla="*/ 115 h 177"/>
              </a:gdLst>
              <a:ahLst/>
              <a:cxnLst>
                <a:cxn ang="0">
                  <a:pos x="T0" y="T1"/>
                </a:cxn>
                <a:cxn ang="0">
                  <a:pos x="T2" y="T3"/>
                </a:cxn>
                <a:cxn ang="0">
                  <a:pos x="T4" y="T5"/>
                </a:cxn>
                <a:cxn ang="0">
                  <a:pos x="T6" y="T7"/>
                </a:cxn>
                <a:cxn ang="0">
                  <a:pos x="T8" y="T9"/>
                </a:cxn>
                <a:cxn ang="0">
                  <a:pos x="T10" y="T11"/>
                </a:cxn>
                <a:cxn ang="0">
                  <a:pos x="T12" y="T13"/>
                </a:cxn>
              </a:cxnLst>
              <a:rect l="0" t="0" r="r" b="b"/>
              <a:pathLst>
                <a:path w="142" h="177">
                  <a:moveTo>
                    <a:pt x="142" y="115"/>
                  </a:moveTo>
                  <a:cubicBezTo>
                    <a:pt x="76" y="3"/>
                    <a:pt x="76" y="3"/>
                    <a:pt x="76" y="3"/>
                  </a:cubicBezTo>
                  <a:cubicBezTo>
                    <a:pt x="67" y="2"/>
                    <a:pt x="57" y="0"/>
                    <a:pt x="46" y="0"/>
                  </a:cubicBezTo>
                  <a:cubicBezTo>
                    <a:pt x="109" y="106"/>
                    <a:pt x="109" y="106"/>
                    <a:pt x="109" y="106"/>
                  </a:cubicBezTo>
                  <a:cubicBezTo>
                    <a:pt x="0" y="164"/>
                    <a:pt x="0" y="164"/>
                    <a:pt x="0" y="164"/>
                  </a:cubicBezTo>
                  <a:cubicBezTo>
                    <a:pt x="9" y="169"/>
                    <a:pt x="18" y="173"/>
                    <a:pt x="28" y="177"/>
                  </a:cubicBezTo>
                  <a:lnTo>
                    <a:pt x="142"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40" name="Freeform 31">
              <a:extLst>
                <a:ext uri="{FF2B5EF4-FFF2-40B4-BE49-F238E27FC236}">
                  <a16:creationId xmlns="" xmlns:a16="http://schemas.microsoft.com/office/drawing/2014/main" id="{7A58CD65-DC61-2D44-A2A4-C8BC64F0ABD1}"/>
                </a:ext>
              </a:extLst>
            </p:cNvPr>
            <p:cNvSpPr>
              <a:spLocks/>
            </p:cNvSpPr>
            <p:nvPr/>
          </p:nvSpPr>
          <p:spPr bwMode="auto">
            <a:xfrm>
              <a:off x="5432015" y="3756538"/>
              <a:ext cx="607614" cy="582496"/>
            </a:xfrm>
            <a:custGeom>
              <a:avLst/>
              <a:gdLst>
                <a:gd name="T0" fmla="*/ 0 w 157"/>
                <a:gd name="T1" fmla="*/ 150 h 150"/>
                <a:gd name="T2" fmla="*/ 131 w 157"/>
                <a:gd name="T3" fmla="*/ 0 h 150"/>
                <a:gd name="T4" fmla="*/ 144 w 157"/>
                <a:gd name="T5" fmla="*/ 14 h 150"/>
                <a:gd name="T6" fmla="*/ 157 w 157"/>
                <a:gd name="T7" fmla="*/ 27 h 150"/>
                <a:gd name="T8" fmla="*/ 0 w 157"/>
                <a:gd name="T9" fmla="*/ 150 h 150"/>
              </a:gdLst>
              <a:ahLst/>
              <a:cxnLst>
                <a:cxn ang="0">
                  <a:pos x="T0" y="T1"/>
                </a:cxn>
                <a:cxn ang="0">
                  <a:pos x="T2" y="T3"/>
                </a:cxn>
                <a:cxn ang="0">
                  <a:pos x="T4" y="T5"/>
                </a:cxn>
                <a:cxn ang="0">
                  <a:pos x="T6" y="T7"/>
                </a:cxn>
                <a:cxn ang="0">
                  <a:pos x="T8" y="T9"/>
                </a:cxn>
              </a:cxnLst>
              <a:rect l="0" t="0" r="r" b="b"/>
              <a:pathLst>
                <a:path w="157" h="150">
                  <a:moveTo>
                    <a:pt x="0" y="150"/>
                  </a:moveTo>
                  <a:cubicBezTo>
                    <a:pt x="47" y="80"/>
                    <a:pt x="131" y="0"/>
                    <a:pt x="131" y="0"/>
                  </a:cubicBezTo>
                  <a:cubicBezTo>
                    <a:pt x="144" y="14"/>
                    <a:pt x="144" y="14"/>
                    <a:pt x="144" y="14"/>
                  </a:cubicBezTo>
                  <a:cubicBezTo>
                    <a:pt x="157" y="27"/>
                    <a:pt x="157" y="27"/>
                    <a:pt x="157" y="27"/>
                  </a:cubicBezTo>
                  <a:cubicBezTo>
                    <a:pt x="157" y="27"/>
                    <a:pt x="73" y="107"/>
                    <a:pt x="0" y="150"/>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41" name="Freeform 32">
              <a:extLst>
                <a:ext uri="{FF2B5EF4-FFF2-40B4-BE49-F238E27FC236}">
                  <a16:creationId xmlns="" xmlns:a16="http://schemas.microsoft.com/office/drawing/2014/main" id="{C4EE60CB-D789-8D4E-8A26-8D0C70A0D676}"/>
                </a:ext>
              </a:extLst>
            </p:cNvPr>
            <p:cNvSpPr>
              <a:spLocks/>
            </p:cNvSpPr>
            <p:nvPr/>
          </p:nvSpPr>
          <p:spPr bwMode="auto">
            <a:xfrm>
              <a:off x="5885333" y="3199160"/>
              <a:ext cx="739184" cy="716458"/>
            </a:xfrm>
            <a:custGeom>
              <a:avLst/>
              <a:gdLst>
                <a:gd name="T0" fmla="*/ 20 w 191"/>
                <a:gd name="T1" fmla="*/ 164 h 185"/>
                <a:gd name="T2" fmla="*/ 9 w 191"/>
                <a:gd name="T3" fmla="*/ 138 h 185"/>
                <a:gd name="T4" fmla="*/ 155 w 191"/>
                <a:gd name="T5" fmla="*/ 0 h 185"/>
                <a:gd name="T6" fmla="*/ 191 w 191"/>
                <a:gd name="T7" fmla="*/ 38 h 185"/>
                <a:gd name="T8" fmla="*/ 45 w 191"/>
                <a:gd name="T9" fmla="*/ 177 h 185"/>
                <a:gd name="T10" fmla="*/ 20 w 191"/>
                <a:gd name="T11" fmla="*/ 164 h 185"/>
              </a:gdLst>
              <a:ahLst/>
              <a:cxnLst>
                <a:cxn ang="0">
                  <a:pos x="T0" y="T1"/>
                </a:cxn>
                <a:cxn ang="0">
                  <a:pos x="T2" y="T3"/>
                </a:cxn>
                <a:cxn ang="0">
                  <a:pos x="T4" y="T5"/>
                </a:cxn>
                <a:cxn ang="0">
                  <a:pos x="T6" y="T7"/>
                </a:cxn>
                <a:cxn ang="0">
                  <a:pos x="T8" y="T9"/>
                </a:cxn>
                <a:cxn ang="0">
                  <a:pos x="T10" y="T11"/>
                </a:cxn>
              </a:cxnLst>
              <a:rect l="0" t="0" r="r" b="b"/>
              <a:pathLst>
                <a:path w="191" h="185">
                  <a:moveTo>
                    <a:pt x="20" y="164"/>
                  </a:moveTo>
                  <a:cubicBezTo>
                    <a:pt x="20" y="164"/>
                    <a:pt x="0" y="147"/>
                    <a:pt x="9" y="138"/>
                  </a:cubicBezTo>
                  <a:cubicBezTo>
                    <a:pt x="155" y="0"/>
                    <a:pt x="155" y="0"/>
                    <a:pt x="155" y="0"/>
                  </a:cubicBezTo>
                  <a:cubicBezTo>
                    <a:pt x="191" y="38"/>
                    <a:pt x="191" y="38"/>
                    <a:pt x="191" y="38"/>
                  </a:cubicBezTo>
                  <a:cubicBezTo>
                    <a:pt x="45" y="177"/>
                    <a:pt x="45" y="177"/>
                    <a:pt x="45" y="177"/>
                  </a:cubicBezTo>
                  <a:cubicBezTo>
                    <a:pt x="37" y="185"/>
                    <a:pt x="20" y="164"/>
                    <a:pt x="20" y="16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42" name="Freeform 33">
              <a:extLst>
                <a:ext uri="{FF2B5EF4-FFF2-40B4-BE49-F238E27FC236}">
                  <a16:creationId xmlns="" xmlns:a16="http://schemas.microsoft.com/office/drawing/2014/main" id="{F7E98654-AD21-1949-93F5-6DC6900A0246}"/>
                </a:ext>
              </a:extLst>
            </p:cNvPr>
            <p:cNvSpPr>
              <a:spLocks/>
            </p:cNvSpPr>
            <p:nvPr/>
          </p:nvSpPr>
          <p:spPr bwMode="auto">
            <a:xfrm>
              <a:off x="6276455" y="2733881"/>
              <a:ext cx="836067" cy="813341"/>
            </a:xfrm>
            <a:custGeom>
              <a:avLst/>
              <a:gdLst>
                <a:gd name="T0" fmla="*/ 699 w 699"/>
                <a:gd name="T1" fmla="*/ 126 h 680"/>
                <a:gd name="T2" fmla="*/ 580 w 699"/>
                <a:gd name="T3" fmla="*/ 0 h 680"/>
                <a:gd name="T4" fmla="*/ 0 w 699"/>
                <a:gd name="T5" fmla="*/ 554 h 680"/>
                <a:gd name="T6" fmla="*/ 116 w 699"/>
                <a:gd name="T7" fmla="*/ 680 h 680"/>
                <a:gd name="T8" fmla="*/ 699 w 699"/>
                <a:gd name="T9" fmla="*/ 126 h 680"/>
              </a:gdLst>
              <a:ahLst/>
              <a:cxnLst>
                <a:cxn ang="0">
                  <a:pos x="T0" y="T1"/>
                </a:cxn>
                <a:cxn ang="0">
                  <a:pos x="T2" y="T3"/>
                </a:cxn>
                <a:cxn ang="0">
                  <a:pos x="T4" y="T5"/>
                </a:cxn>
                <a:cxn ang="0">
                  <a:pos x="T6" y="T7"/>
                </a:cxn>
                <a:cxn ang="0">
                  <a:pos x="T8" y="T9"/>
                </a:cxn>
              </a:cxnLst>
              <a:rect l="0" t="0" r="r" b="b"/>
              <a:pathLst>
                <a:path w="699" h="680">
                  <a:moveTo>
                    <a:pt x="699" y="126"/>
                  </a:moveTo>
                  <a:lnTo>
                    <a:pt x="580" y="0"/>
                  </a:lnTo>
                  <a:lnTo>
                    <a:pt x="0" y="554"/>
                  </a:lnTo>
                  <a:lnTo>
                    <a:pt x="116" y="680"/>
                  </a:lnTo>
                  <a:lnTo>
                    <a:pt x="699" y="126"/>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43" name="Freeform 34">
              <a:extLst>
                <a:ext uri="{FF2B5EF4-FFF2-40B4-BE49-F238E27FC236}">
                  <a16:creationId xmlns="" xmlns:a16="http://schemas.microsoft.com/office/drawing/2014/main" id="{BD615685-439A-A14D-8B23-9E1DA927009A}"/>
                </a:ext>
              </a:extLst>
            </p:cNvPr>
            <p:cNvSpPr>
              <a:spLocks/>
            </p:cNvSpPr>
            <p:nvPr/>
          </p:nvSpPr>
          <p:spPr bwMode="auto">
            <a:xfrm>
              <a:off x="6729773" y="1830833"/>
              <a:ext cx="1313307" cy="1306131"/>
            </a:xfrm>
            <a:custGeom>
              <a:avLst/>
              <a:gdLst>
                <a:gd name="T0" fmla="*/ 58 w 339"/>
                <a:gd name="T1" fmla="*/ 274 h 337"/>
                <a:gd name="T2" fmla="*/ 53 w 339"/>
                <a:gd name="T3" fmla="*/ 134 h 337"/>
                <a:gd name="T4" fmla="*/ 280 w 339"/>
                <a:gd name="T5" fmla="*/ 63 h 337"/>
                <a:gd name="T6" fmla="*/ 198 w 339"/>
                <a:gd name="T7" fmla="*/ 287 h 337"/>
                <a:gd name="T8" fmla="*/ 58 w 339"/>
                <a:gd name="T9" fmla="*/ 274 h 337"/>
              </a:gdLst>
              <a:ahLst/>
              <a:cxnLst>
                <a:cxn ang="0">
                  <a:pos x="T0" y="T1"/>
                </a:cxn>
                <a:cxn ang="0">
                  <a:pos x="T2" y="T3"/>
                </a:cxn>
                <a:cxn ang="0">
                  <a:pos x="T4" y="T5"/>
                </a:cxn>
                <a:cxn ang="0">
                  <a:pos x="T6" y="T7"/>
                </a:cxn>
                <a:cxn ang="0">
                  <a:pos x="T8" y="T9"/>
                </a:cxn>
              </a:cxnLst>
              <a:rect l="0" t="0" r="r" b="b"/>
              <a:pathLst>
                <a:path w="339" h="337">
                  <a:moveTo>
                    <a:pt x="58" y="274"/>
                  </a:moveTo>
                  <a:cubicBezTo>
                    <a:pt x="58" y="274"/>
                    <a:pt x="0" y="184"/>
                    <a:pt x="53" y="134"/>
                  </a:cubicBezTo>
                  <a:cubicBezTo>
                    <a:pt x="92" y="97"/>
                    <a:pt x="190" y="0"/>
                    <a:pt x="280" y="63"/>
                  </a:cubicBezTo>
                  <a:cubicBezTo>
                    <a:pt x="339" y="157"/>
                    <a:pt x="237" y="249"/>
                    <a:pt x="198" y="287"/>
                  </a:cubicBezTo>
                  <a:cubicBezTo>
                    <a:pt x="145" y="337"/>
                    <a:pt x="58" y="274"/>
                    <a:pt x="58" y="274"/>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44" name="Freeform 35">
              <a:extLst>
                <a:ext uri="{FF2B5EF4-FFF2-40B4-BE49-F238E27FC236}">
                  <a16:creationId xmlns="" xmlns:a16="http://schemas.microsoft.com/office/drawing/2014/main" id="{61D2139F-6C27-7343-BBC3-71AC99575A7B}"/>
                </a:ext>
              </a:extLst>
            </p:cNvPr>
            <p:cNvSpPr>
              <a:spLocks/>
            </p:cNvSpPr>
            <p:nvPr/>
          </p:nvSpPr>
          <p:spPr bwMode="auto">
            <a:xfrm>
              <a:off x="7295524" y="2019815"/>
              <a:ext cx="553790" cy="551398"/>
            </a:xfrm>
            <a:custGeom>
              <a:avLst/>
              <a:gdLst>
                <a:gd name="T0" fmla="*/ 6 w 143"/>
                <a:gd name="T1" fmla="*/ 10 h 142"/>
                <a:gd name="T2" fmla="*/ 29 w 143"/>
                <a:gd name="T3" fmla="*/ 0 h 142"/>
                <a:gd name="T4" fmla="*/ 23 w 143"/>
                <a:gd name="T5" fmla="*/ 119 h 142"/>
                <a:gd name="T6" fmla="*/ 143 w 143"/>
                <a:gd name="T7" fmla="*/ 120 h 142"/>
                <a:gd name="T8" fmla="*/ 132 w 143"/>
                <a:gd name="T9" fmla="*/ 142 h 142"/>
                <a:gd name="T10" fmla="*/ 0 w 143"/>
                <a:gd name="T11" fmla="*/ 141 h 142"/>
                <a:gd name="T12" fmla="*/ 6 w 143"/>
                <a:gd name="T13" fmla="*/ 10 h 142"/>
              </a:gdLst>
              <a:ahLst/>
              <a:cxnLst>
                <a:cxn ang="0">
                  <a:pos x="T0" y="T1"/>
                </a:cxn>
                <a:cxn ang="0">
                  <a:pos x="T2" y="T3"/>
                </a:cxn>
                <a:cxn ang="0">
                  <a:pos x="T4" y="T5"/>
                </a:cxn>
                <a:cxn ang="0">
                  <a:pos x="T6" y="T7"/>
                </a:cxn>
                <a:cxn ang="0">
                  <a:pos x="T8" y="T9"/>
                </a:cxn>
                <a:cxn ang="0">
                  <a:pos x="T10" y="T11"/>
                </a:cxn>
                <a:cxn ang="0">
                  <a:pos x="T12" y="T13"/>
                </a:cxn>
              </a:cxnLst>
              <a:rect l="0" t="0" r="r" b="b"/>
              <a:pathLst>
                <a:path w="143" h="142">
                  <a:moveTo>
                    <a:pt x="6" y="10"/>
                  </a:moveTo>
                  <a:cubicBezTo>
                    <a:pt x="14" y="6"/>
                    <a:pt x="21" y="3"/>
                    <a:pt x="29" y="0"/>
                  </a:cubicBezTo>
                  <a:cubicBezTo>
                    <a:pt x="23" y="119"/>
                    <a:pt x="23" y="119"/>
                    <a:pt x="23" y="119"/>
                  </a:cubicBezTo>
                  <a:cubicBezTo>
                    <a:pt x="143" y="120"/>
                    <a:pt x="143" y="120"/>
                    <a:pt x="143" y="120"/>
                  </a:cubicBezTo>
                  <a:cubicBezTo>
                    <a:pt x="140" y="128"/>
                    <a:pt x="136" y="135"/>
                    <a:pt x="132" y="142"/>
                  </a:cubicBezTo>
                  <a:cubicBezTo>
                    <a:pt x="0" y="141"/>
                    <a:pt x="0" y="141"/>
                    <a:pt x="0" y="14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45" name="Freeform 36">
              <a:extLst>
                <a:ext uri="{FF2B5EF4-FFF2-40B4-BE49-F238E27FC236}">
                  <a16:creationId xmlns="" xmlns:a16="http://schemas.microsoft.com/office/drawing/2014/main" id="{9DBE8F42-191C-1949-A19D-FE20D6D46616}"/>
                </a:ext>
              </a:extLst>
            </p:cNvPr>
            <p:cNvSpPr>
              <a:spLocks/>
            </p:cNvSpPr>
            <p:nvPr/>
          </p:nvSpPr>
          <p:spPr bwMode="auto">
            <a:xfrm>
              <a:off x="7112522" y="2097561"/>
              <a:ext cx="651869" cy="648281"/>
            </a:xfrm>
            <a:custGeom>
              <a:avLst/>
              <a:gdLst>
                <a:gd name="T0" fmla="*/ 0 w 168"/>
                <a:gd name="T1" fmla="*/ 166 h 167"/>
                <a:gd name="T2" fmla="*/ 6 w 168"/>
                <a:gd name="T3" fmla="*/ 19 h 167"/>
                <a:gd name="T4" fmla="*/ 35 w 168"/>
                <a:gd name="T5" fmla="*/ 0 h 167"/>
                <a:gd name="T6" fmla="*/ 28 w 168"/>
                <a:gd name="T7" fmla="*/ 139 h 167"/>
                <a:gd name="T8" fmla="*/ 168 w 168"/>
                <a:gd name="T9" fmla="*/ 140 h 167"/>
                <a:gd name="T10" fmla="*/ 147 w 168"/>
                <a:gd name="T11" fmla="*/ 167 h 167"/>
                <a:gd name="T12" fmla="*/ 0 w 168"/>
                <a:gd name="T13" fmla="*/ 166 h 167"/>
              </a:gdLst>
              <a:ahLst/>
              <a:cxnLst>
                <a:cxn ang="0">
                  <a:pos x="T0" y="T1"/>
                </a:cxn>
                <a:cxn ang="0">
                  <a:pos x="T2" y="T3"/>
                </a:cxn>
                <a:cxn ang="0">
                  <a:pos x="T4" y="T5"/>
                </a:cxn>
                <a:cxn ang="0">
                  <a:pos x="T6" y="T7"/>
                </a:cxn>
                <a:cxn ang="0">
                  <a:pos x="T8" y="T9"/>
                </a:cxn>
                <a:cxn ang="0">
                  <a:pos x="T10" y="T11"/>
                </a:cxn>
                <a:cxn ang="0">
                  <a:pos x="T12" y="T13"/>
                </a:cxn>
              </a:cxnLst>
              <a:rect l="0" t="0" r="r" b="b"/>
              <a:pathLst>
                <a:path w="168" h="167">
                  <a:moveTo>
                    <a:pt x="0" y="166"/>
                  </a:moveTo>
                  <a:cubicBezTo>
                    <a:pt x="6" y="19"/>
                    <a:pt x="6" y="19"/>
                    <a:pt x="6" y="19"/>
                  </a:cubicBezTo>
                  <a:cubicBezTo>
                    <a:pt x="15" y="12"/>
                    <a:pt x="25" y="6"/>
                    <a:pt x="35" y="0"/>
                  </a:cubicBezTo>
                  <a:cubicBezTo>
                    <a:pt x="28" y="139"/>
                    <a:pt x="28" y="139"/>
                    <a:pt x="28" y="139"/>
                  </a:cubicBezTo>
                  <a:cubicBezTo>
                    <a:pt x="168" y="140"/>
                    <a:pt x="168" y="140"/>
                    <a:pt x="168" y="140"/>
                  </a:cubicBezTo>
                  <a:cubicBezTo>
                    <a:pt x="162" y="150"/>
                    <a:pt x="155" y="159"/>
                    <a:pt x="147" y="167"/>
                  </a:cubicBezTo>
                  <a:lnTo>
                    <a:pt x="0"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46" name="Freeform 37">
              <a:extLst>
                <a:ext uri="{FF2B5EF4-FFF2-40B4-BE49-F238E27FC236}">
                  <a16:creationId xmlns="" xmlns:a16="http://schemas.microsoft.com/office/drawing/2014/main" id="{6A3AA781-F264-A94E-A42E-5B7EFA97BFA6}"/>
                </a:ext>
              </a:extLst>
            </p:cNvPr>
            <p:cNvSpPr>
              <a:spLocks/>
            </p:cNvSpPr>
            <p:nvPr/>
          </p:nvSpPr>
          <p:spPr bwMode="auto">
            <a:xfrm>
              <a:off x="4997834" y="4761254"/>
              <a:ext cx="832479" cy="2096746"/>
            </a:xfrm>
            <a:custGeom>
              <a:avLst/>
              <a:gdLst>
                <a:gd name="T0" fmla="*/ 696 w 696"/>
                <a:gd name="T1" fmla="*/ 434 h 1753"/>
                <a:gd name="T2" fmla="*/ 346 w 696"/>
                <a:gd name="T3" fmla="*/ 0 h 1753"/>
                <a:gd name="T4" fmla="*/ 0 w 696"/>
                <a:gd name="T5" fmla="*/ 434 h 1753"/>
                <a:gd name="T6" fmla="*/ 172 w 696"/>
                <a:gd name="T7" fmla="*/ 434 h 1753"/>
                <a:gd name="T8" fmla="*/ 172 w 696"/>
                <a:gd name="T9" fmla="*/ 1753 h 1753"/>
                <a:gd name="T10" fmla="*/ 521 w 696"/>
                <a:gd name="T11" fmla="*/ 1753 h 1753"/>
                <a:gd name="T12" fmla="*/ 521 w 696"/>
                <a:gd name="T13" fmla="*/ 434 h 1753"/>
                <a:gd name="T14" fmla="*/ 696 w 696"/>
                <a:gd name="T15" fmla="*/ 434 h 17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6" h="1753">
                  <a:moveTo>
                    <a:pt x="696" y="434"/>
                  </a:moveTo>
                  <a:lnTo>
                    <a:pt x="346" y="0"/>
                  </a:lnTo>
                  <a:lnTo>
                    <a:pt x="0" y="434"/>
                  </a:lnTo>
                  <a:lnTo>
                    <a:pt x="172" y="434"/>
                  </a:lnTo>
                  <a:lnTo>
                    <a:pt x="172" y="1753"/>
                  </a:lnTo>
                  <a:lnTo>
                    <a:pt x="521" y="1753"/>
                  </a:lnTo>
                  <a:lnTo>
                    <a:pt x="521" y="434"/>
                  </a:lnTo>
                  <a:lnTo>
                    <a:pt x="696" y="434"/>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47" name="Freeform 38">
              <a:extLst>
                <a:ext uri="{FF2B5EF4-FFF2-40B4-BE49-F238E27FC236}">
                  <a16:creationId xmlns="" xmlns:a16="http://schemas.microsoft.com/office/drawing/2014/main" id="{F2B78A27-217E-5442-80C7-B1A1B149E21E}"/>
                </a:ext>
              </a:extLst>
            </p:cNvPr>
            <p:cNvSpPr>
              <a:spLocks/>
            </p:cNvSpPr>
            <p:nvPr/>
          </p:nvSpPr>
          <p:spPr bwMode="auto">
            <a:xfrm>
              <a:off x="5722665" y="5276769"/>
              <a:ext cx="626751" cy="1577643"/>
            </a:xfrm>
            <a:custGeom>
              <a:avLst/>
              <a:gdLst>
                <a:gd name="T0" fmla="*/ 524 w 524"/>
                <a:gd name="T1" fmla="*/ 330 h 1319"/>
                <a:gd name="T2" fmla="*/ 262 w 524"/>
                <a:gd name="T3" fmla="*/ 0 h 1319"/>
                <a:gd name="T4" fmla="*/ 0 w 524"/>
                <a:gd name="T5" fmla="*/ 330 h 1319"/>
                <a:gd name="T6" fmla="*/ 132 w 524"/>
                <a:gd name="T7" fmla="*/ 330 h 1319"/>
                <a:gd name="T8" fmla="*/ 132 w 524"/>
                <a:gd name="T9" fmla="*/ 1319 h 1319"/>
                <a:gd name="T10" fmla="*/ 395 w 524"/>
                <a:gd name="T11" fmla="*/ 1319 h 1319"/>
                <a:gd name="T12" fmla="*/ 395 w 524"/>
                <a:gd name="T13" fmla="*/ 330 h 1319"/>
                <a:gd name="T14" fmla="*/ 524 w 524"/>
                <a:gd name="T15" fmla="*/ 330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524" y="330"/>
                  </a:moveTo>
                  <a:lnTo>
                    <a:pt x="262" y="0"/>
                  </a:lnTo>
                  <a:lnTo>
                    <a:pt x="0" y="330"/>
                  </a:lnTo>
                  <a:lnTo>
                    <a:pt x="132" y="330"/>
                  </a:lnTo>
                  <a:lnTo>
                    <a:pt x="132" y="1319"/>
                  </a:lnTo>
                  <a:lnTo>
                    <a:pt x="395" y="1319"/>
                  </a:lnTo>
                  <a:lnTo>
                    <a:pt x="395" y="330"/>
                  </a:lnTo>
                  <a:lnTo>
                    <a:pt x="524" y="330"/>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48" name="Freeform 39">
              <a:extLst>
                <a:ext uri="{FF2B5EF4-FFF2-40B4-BE49-F238E27FC236}">
                  <a16:creationId xmlns="" xmlns:a16="http://schemas.microsoft.com/office/drawing/2014/main" id="{AE52360E-AE86-BE47-9756-133732907B3F}"/>
                </a:ext>
              </a:extLst>
            </p:cNvPr>
            <p:cNvSpPr>
              <a:spLocks/>
            </p:cNvSpPr>
            <p:nvPr/>
          </p:nvSpPr>
          <p:spPr bwMode="auto">
            <a:xfrm>
              <a:off x="4475143" y="5280357"/>
              <a:ext cx="626751" cy="1577643"/>
            </a:xfrm>
            <a:custGeom>
              <a:avLst/>
              <a:gdLst>
                <a:gd name="T0" fmla="*/ 0 w 524"/>
                <a:gd name="T1" fmla="*/ 327 h 1319"/>
                <a:gd name="T2" fmla="*/ 262 w 524"/>
                <a:gd name="T3" fmla="*/ 0 h 1319"/>
                <a:gd name="T4" fmla="*/ 524 w 524"/>
                <a:gd name="T5" fmla="*/ 327 h 1319"/>
                <a:gd name="T6" fmla="*/ 395 w 524"/>
                <a:gd name="T7" fmla="*/ 327 h 1319"/>
                <a:gd name="T8" fmla="*/ 395 w 524"/>
                <a:gd name="T9" fmla="*/ 1319 h 1319"/>
                <a:gd name="T10" fmla="*/ 132 w 524"/>
                <a:gd name="T11" fmla="*/ 1319 h 1319"/>
                <a:gd name="T12" fmla="*/ 132 w 524"/>
                <a:gd name="T13" fmla="*/ 327 h 1319"/>
                <a:gd name="T14" fmla="*/ 0 w 524"/>
                <a:gd name="T15" fmla="*/ 327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0" y="327"/>
                  </a:moveTo>
                  <a:lnTo>
                    <a:pt x="262" y="0"/>
                  </a:lnTo>
                  <a:lnTo>
                    <a:pt x="524" y="327"/>
                  </a:lnTo>
                  <a:lnTo>
                    <a:pt x="395" y="327"/>
                  </a:lnTo>
                  <a:lnTo>
                    <a:pt x="395" y="1319"/>
                  </a:lnTo>
                  <a:lnTo>
                    <a:pt x="132" y="1319"/>
                  </a:lnTo>
                  <a:lnTo>
                    <a:pt x="132" y="327"/>
                  </a:lnTo>
                  <a:lnTo>
                    <a:pt x="0" y="327"/>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149" name="Freeform 40">
              <a:extLst>
                <a:ext uri="{FF2B5EF4-FFF2-40B4-BE49-F238E27FC236}">
                  <a16:creationId xmlns="" xmlns:a16="http://schemas.microsoft.com/office/drawing/2014/main" id="{064C7E0B-CEEF-9449-93B4-4D810123F58F}"/>
                </a:ext>
              </a:extLst>
            </p:cNvPr>
            <p:cNvSpPr>
              <a:spLocks/>
            </p:cNvSpPr>
            <p:nvPr/>
          </p:nvSpPr>
          <p:spPr bwMode="auto">
            <a:xfrm>
              <a:off x="5989393" y="3900069"/>
              <a:ext cx="1794135" cy="2957931"/>
            </a:xfrm>
            <a:custGeom>
              <a:avLst/>
              <a:gdLst>
                <a:gd name="T0" fmla="*/ 352 w 463"/>
                <a:gd name="T1" fmla="*/ 566 h 763"/>
                <a:gd name="T2" fmla="*/ 397 w 463"/>
                <a:gd name="T3" fmla="*/ 180 h 763"/>
                <a:gd name="T4" fmla="*/ 114 w 463"/>
                <a:gd name="T5" fmla="*/ 65 h 763"/>
                <a:gd name="T6" fmla="*/ 148 w 463"/>
                <a:gd name="T7" fmla="*/ 122 h 763"/>
                <a:gd name="T8" fmla="*/ 48 w 463"/>
                <a:gd name="T9" fmla="*/ 225 h 763"/>
                <a:gd name="T10" fmla="*/ 48 w 463"/>
                <a:gd name="T11" fmla="*/ 305 h 763"/>
                <a:gd name="T12" fmla="*/ 161 w 463"/>
                <a:gd name="T13" fmla="*/ 278 h 763"/>
                <a:gd name="T14" fmla="*/ 184 w 463"/>
                <a:gd name="T15" fmla="*/ 271 h 763"/>
                <a:gd name="T16" fmla="*/ 184 w 463"/>
                <a:gd name="T17" fmla="*/ 271 h 763"/>
                <a:gd name="T18" fmla="*/ 194 w 463"/>
                <a:gd name="T19" fmla="*/ 273 h 763"/>
                <a:gd name="T20" fmla="*/ 207 w 463"/>
                <a:gd name="T21" fmla="*/ 286 h 763"/>
                <a:gd name="T22" fmla="*/ 151 w 463"/>
                <a:gd name="T23" fmla="*/ 417 h 763"/>
                <a:gd name="T24" fmla="*/ 92 w 463"/>
                <a:gd name="T25" fmla="*/ 582 h 763"/>
                <a:gd name="T26" fmla="*/ 0 w 463"/>
                <a:gd name="T27" fmla="*/ 763 h 763"/>
                <a:gd name="T28" fmla="*/ 92 w 463"/>
                <a:gd name="T29" fmla="*/ 763 h 763"/>
                <a:gd name="T30" fmla="*/ 111 w 463"/>
                <a:gd name="T31" fmla="*/ 763 h 763"/>
                <a:gd name="T32" fmla="*/ 232 w 463"/>
                <a:gd name="T33" fmla="*/ 763 h 763"/>
                <a:gd name="T34" fmla="*/ 463 w 463"/>
                <a:gd name="T35" fmla="*/ 763 h 763"/>
                <a:gd name="T36" fmla="*/ 352 w 463"/>
                <a:gd name="T37" fmla="*/ 56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3" h="763">
                  <a:moveTo>
                    <a:pt x="352" y="566"/>
                  </a:moveTo>
                  <a:cubicBezTo>
                    <a:pt x="293" y="514"/>
                    <a:pt x="440" y="322"/>
                    <a:pt x="397" y="180"/>
                  </a:cubicBezTo>
                  <a:cubicBezTo>
                    <a:pt x="342" y="0"/>
                    <a:pt x="109" y="31"/>
                    <a:pt x="114" y="65"/>
                  </a:cubicBezTo>
                  <a:cubicBezTo>
                    <a:pt x="116" y="79"/>
                    <a:pt x="148" y="122"/>
                    <a:pt x="148" y="122"/>
                  </a:cubicBezTo>
                  <a:cubicBezTo>
                    <a:pt x="148" y="122"/>
                    <a:pt x="80" y="185"/>
                    <a:pt x="48" y="225"/>
                  </a:cubicBezTo>
                  <a:cubicBezTo>
                    <a:pt x="28" y="250"/>
                    <a:pt x="8" y="280"/>
                    <a:pt x="48" y="305"/>
                  </a:cubicBezTo>
                  <a:cubicBezTo>
                    <a:pt x="97" y="336"/>
                    <a:pt x="118" y="306"/>
                    <a:pt x="161" y="278"/>
                  </a:cubicBezTo>
                  <a:cubicBezTo>
                    <a:pt x="170" y="273"/>
                    <a:pt x="177" y="271"/>
                    <a:pt x="184" y="271"/>
                  </a:cubicBezTo>
                  <a:cubicBezTo>
                    <a:pt x="184" y="271"/>
                    <a:pt x="184" y="271"/>
                    <a:pt x="184" y="271"/>
                  </a:cubicBezTo>
                  <a:cubicBezTo>
                    <a:pt x="188" y="271"/>
                    <a:pt x="191" y="272"/>
                    <a:pt x="194" y="273"/>
                  </a:cubicBezTo>
                  <a:cubicBezTo>
                    <a:pt x="199" y="276"/>
                    <a:pt x="203" y="280"/>
                    <a:pt x="207" y="286"/>
                  </a:cubicBezTo>
                  <a:cubicBezTo>
                    <a:pt x="218" y="312"/>
                    <a:pt x="200" y="368"/>
                    <a:pt x="151" y="417"/>
                  </a:cubicBezTo>
                  <a:cubicBezTo>
                    <a:pt x="84" y="482"/>
                    <a:pt x="92" y="582"/>
                    <a:pt x="92" y="582"/>
                  </a:cubicBezTo>
                  <a:cubicBezTo>
                    <a:pt x="41" y="624"/>
                    <a:pt x="0" y="655"/>
                    <a:pt x="0" y="763"/>
                  </a:cubicBezTo>
                  <a:cubicBezTo>
                    <a:pt x="92" y="763"/>
                    <a:pt x="92" y="763"/>
                    <a:pt x="92" y="763"/>
                  </a:cubicBezTo>
                  <a:cubicBezTo>
                    <a:pt x="111" y="763"/>
                    <a:pt x="111" y="763"/>
                    <a:pt x="111" y="763"/>
                  </a:cubicBezTo>
                  <a:cubicBezTo>
                    <a:pt x="232" y="763"/>
                    <a:pt x="232" y="763"/>
                    <a:pt x="232" y="763"/>
                  </a:cubicBezTo>
                  <a:cubicBezTo>
                    <a:pt x="463" y="763"/>
                    <a:pt x="463" y="763"/>
                    <a:pt x="463" y="763"/>
                  </a:cubicBezTo>
                  <a:cubicBezTo>
                    <a:pt x="463" y="642"/>
                    <a:pt x="411" y="618"/>
                    <a:pt x="352" y="56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grpSp>
      <p:sp>
        <p:nvSpPr>
          <p:cNvPr id="150" name="Rectangle 149"/>
          <p:cNvSpPr/>
          <p:nvPr/>
        </p:nvSpPr>
        <p:spPr>
          <a:xfrm>
            <a:off x="6036759" y="3622672"/>
            <a:ext cx="2929841" cy="646331"/>
          </a:xfrm>
          <a:prstGeom prst="rect">
            <a:avLst/>
          </a:prstGeom>
        </p:spPr>
        <p:txBody>
          <a:bodyPr wrap="square">
            <a:spAutoFit/>
          </a:bodyPr>
          <a:lstStyle/>
          <a:p>
            <a:pPr lvl="0" defTabSz="914400" eaLnBrk="0" hangingPunct="0">
              <a:spcBef>
                <a:spcPct val="30000"/>
              </a:spcBef>
              <a:defRPr/>
            </a:pPr>
            <a:r>
              <a:rPr lang="en-US" sz="1200" dirty="0" smtClean="0">
                <a:solidFill>
                  <a:schemeClr val="bg1">
                    <a:lumMod val="50000"/>
                  </a:schemeClr>
                </a:solidFill>
              </a:rPr>
              <a:t>Collaborate through a </a:t>
            </a:r>
            <a:r>
              <a:rPr lang="en-US" sz="1200" b="1" dirty="0">
                <a:solidFill>
                  <a:schemeClr val="accent3"/>
                </a:solidFill>
              </a:rPr>
              <a:t>single operating model</a:t>
            </a:r>
            <a:r>
              <a:rPr lang="en-US" sz="1200" dirty="0" smtClean="0">
                <a:solidFill>
                  <a:schemeClr val="bg1">
                    <a:lumMod val="50000"/>
                  </a:schemeClr>
                </a:solidFill>
              </a:rPr>
              <a:t> to create, monitor and enforce data standards and accountability</a:t>
            </a:r>
            <a:endParaRPr lang="en-US" sz="1200" dirty="0">
              <a:solidFill>
                <a:schemeClr val="bg1">
                  <a:lumMod val="50000"/>
                </a:schemeClr>
              </a:solidFill>
            </a:endParaRPr>
          </a:p>
        </p:txBody>
      </p:sp>
      <p:pic>
        <p:nvPicPr>
          <p:cNvPr id="151" name="Picture 150"/>
          <p:cNvPicPr>
            <a:picLocks noChangeAspect="1"/>
          </p:cNvPicPr>
          <p:nvPr/>
        </p:nvPicPr>
        <p:blipFill>
          <a:blip r:embed="rId3"/>
          <a:stretch>
            <a:fillRect/>
          </a:stretch>
        </p:blipFill>
        <p:spPr>
          <a:xfrm>
            <a:off x="5574363" y="3807560"/>
            <a:ext cx="452703" cy="341950"/>
          </a:xfrm>
          <a:prstGeom prst="rect">
            <a:avLst/>
          </a:prstGeom>
        </p:spPr>
      </p:pic>
      <p:cxnSp>
        <p:nvCxnSpPr>
          <p:cNvPr id="7" name="Straight Connector 6"/>
          <p:cNvCxnSpPr>
            <a:endCxn id="2" idx="0"/>
          </p:cNvCxnSpPr>
          <p:nvPr/>
        </p:nvCxnSpPr>
        <p:spPr>
          <a:xfrm flipH="1">
            <a:off x="1350066" y="2953913"/>
            <a:ext cx="1411033" cy="745242"/>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a:endCxn id="150" idx="0"/>
          </p:cNvCxnSpPr>
          <p:nvPr/>
        </p:nvCxnSpPr>
        <p:spPr>
          <a:xfrm>
            <a:off x="5503064" y="3250249"/>
            <a:ext cx="1998616" cy="372423"/>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a:endCxn id="111" idx="2"/>
          </p:cNvCxnSpPr>
          <p:nvPr/>
        </p:nvCxnSpPr>
        <p:spPr>
          <a:xfrm flipV="1">
            <a:off x="6027066" y="1954947"/>
            <a:ext cx="1761457" cy="346212"/>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flipH="1" flipV="1">
            <a:off x="2052971" y="1938820"/>
            <a:ext cx="1757029" cy="383280"/>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pic>
        <p:nvPicPr>
          <p:cNvPr id="3078" name="Picture 6" descr="Health Svg Png Icon Free Download (#445017) - OnlineWebFonts.COM"/>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372265" y="1384282"/>
            <a:ext cx="333473" cy="31033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indset Icon #121022 - Free Icons Library"/>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29000" y="1443543"/>
            <a:ext cx="345047" cy="345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62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43</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What can HKJC Data Strategy provide?</a:t>
            </a:r>
            <a:endParaRPr lang="en-US" dirty="0"/>
          </a:p>
        </p:txBody>
      </p:sp>
      <p:sp>
        <p:nvSpPr>
          <p:cNvPr id="6" name="Rectangle 5"/>
          <p:cNvSpPr/>
          <p:nvPr/>
        </p:nvSpPr>
        <p:spPr>
          <a:xfrm>
            <a:off x="51137" y="3538338"/>
            <a:ext cx="1661215" cy="3340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600" b="1" dirty="0" smtClean="0">
                <a:solidFill>
                  <a:schemeClr val="tx2"/>
                </a:solidFill>
              </a:rPr>
              <a:t>Data as a Product</a:t>
            </a:r>
          </a:p>
          <a:p>
            <a:pPr algn="ctr"/>
            <a:r>
              <a:rPr lang="en-US" sz="1100" dirty="0" smtClean="0">
                <a:solidFill>
                  <a:schemeClr val="tx2"/>
                </a:solidFill>
              </a:rPr>
              <a:t>(</a:t>
            </a:r>
            <a:r>
              <a:rPr lang="en-US" sz="1100" b="1" dirty="0" smtClean="0">
                <a:solidFill>
                  <a:schemeClr val="accent3"/>
                </a:solidFill>
              </a:rPr>
              <a:t>common mindset</a:t>
            </a:r>
            <a:r>
              <a:rPr lang="en-US" sz="1100" dirty="0" smtClean="0">
                <a:solidFill>
                  <a:schemeClr val="tx2"/>
                </a:solidFill>
              </a:rPr>
              <a:t>)</a:t>
            </a:r>
            <a:endParaRPr lang="en-US" sz="1100" dirty="0">
              <a:solidFill>
                <a:schemeClr val="tx2"/>
              </a:solidFill>
            </a:endParaRPr>
          </a:p>
        </p:txBody>
      </p:sp>
      <p:sp>
        <p:nvSpPr>
          <p:cNvPr id="7" name="Rectangle 6"/>
          <p:cNvSpPr/>
          <p:nvPr/>
        </p:nvSpPr>
        <p:spPr>
          <a:xfrm>
            <a:off x="169724" y="1590225"/>
            <a:ext cx="1524000"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600" b="1" dirty="0" smtClean="0">
                <a:solidFill>
                  <a:schemeClr val="tx2"/>
                </a:solidFill>
              </a:rPr>
              <a:t>Standard Data Structure</a:t>
            </a:r>
          </a:p>
          <a:p>
            <a:pPr algn="ctr"/>
            <a:r>
              <a:rPr lang="en-US" sz="1100" dirty="0" smtClean="0">
                <a:solidFill>
                  <a:schemeClr val="tx2"/>
                </a:solidFill>
              </a:rPr>
              <a:t>(</a:t>
            </a:r>
            <a:r>
              <a:rPr lang="en-US" sz="1100" b="1" dirty="0" smtClean="0">
                <a:solidFill>
                  <a:schemeClr val="accent3"/>
                </a:solidFill>
              </a:rPr>
              <a:t>common language</a:t>
            </a:r>
            <a:r>
              <a:rPr lang="en-US" sz="1100" dirty="0" smtClean="0">
                <a:solidFill>
                  <a:schemeClr val="tx2"/>
                </a:solidFill>
              </a:rPr>
              <a:t>)</a:t>
            </a:r>
            <a:endParaRPr lang="en-US" sz="1100" dirty="0">
              <a:solidFill>
                <a:schemeClr val="tx2"/>
              </a:solidFill>
            </a:endParaRPr>
          </a:p>
        </p:txBody>
      </p:sp>
      <p:sp>
        <p:nvSpPr>
          <p:cNvPr id="8" name="Left Brace 7"/>
          <p:cNvSpPr/>
          <p:nvPr/>
        </p:nvSpPr>
        <p:spPr>
          <a:xfrm>
            <a:off x="1676400" y="1200150"/>
            <a:ext cx="152400" cy="1546158"/>
          </a:xfrm>
          <a:prstGeom prst="leftBrace">
            <a:avLst>
              <a:gd name="adj1" fmla="val 10743"/>
              <a:gd name="adj2" fmla="val 49960"/>
            </a:avLst>
          </a:prstGeom>
          <a:noFill/>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Left Brace 8"/>
          <p:cNvSpPr/>
          <p:nvPr/>
        </p:nvSpPr>
        <p:spPr>
          <a:xfrm>
            <a:off x="1676400" y="2932302"/>
            <a:ext cx="152400" cy="1546158"/>
          </a:xfrm>
          <a:prstGeom prst="leftBrace">
            <a:avLst>
              <a:gd name="adj1" fmla="val 10743"/>
              <a:gd name="adj2" fmla="val 49960"/>
            </a:avLst>
          </a:prstGeom>
          <a:noFill/>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Rectangle 1"/>
          <p:cNvSpPr/>
          <p:nvPr/>
        </p:nvSpPr>
        <p:spPr>
          <a:xfrm>
            <a:off x="1796459" y="1268980"/>
            <a:ext cx="2470741" cy="1323439"/>
          </a:xfrm>
          <a:prstGeom prst="rect">
            <a:avLst/>
          </a:prstGeom>
          <a:noFill/>
        </p:spPr>
        <p:txBody>
          <a:bodyPr wrap="none">
            <a:spAutoFit/>
          </a:bodyPr>
          <a:lstStyle/>
          <a:p>
            <a:pPr algn="ctr">
              <a:spcBef>
                <a:spcPts val="600"/>
              </a:spcBef>
            </a:pPr>
            <a:r>
              <a:rPr lang="en-US" sz="1200" dirty="0" smtClean="0">
                <a:solidFill>
                  <a:schemeClr val="tx2"/>
                </a:solidFill>
              </a:rPr>
              <a:t>Common Definition of Business Data</a:t>
            </a:r>
          </a:p>
          <a:p>
            <a:pPr algn="ctr">
              <a:spcBef>
                <a:spcPts val="600"/>
              </a:spcBef>
            </a:pPr>
            <a:r>
              <a:rPr lang="en-US" sz="1200" dirty="0" smtClean="0">
                <a:solidFill>
                  <a:schemeClr val="tx2"/>
                </a:solidFill>
              </a:rPr>
              <a:t>International Standard</a:t>
            </a:r>
          </a:p>
          <a:p>
            <a:pPr algn="ctr">
              <a:spcBef>
                <a:spcPts val="600"/>
              </a:spcBef>
            </a:pPr>
            <a:r>
              <a:rPr lang="en-US" sz="1200" dirty="0" smtClean="0">
                <a:solidFill>
                  <a:schemeClr val="tx2"/>
                </a:solidFill>
              </a:rPr>
              <a:t>Big Data Integration</a:t>
            </a:r>
          </a:p>
          <a:p>
            <a:pPr algn="ctr">
              <a:spcBef>
                <a:spcPts val="600"/>
              </a:spcBef>
            </a:pPr>
            <a:r>
              <a:rPr lang="en-US" sz="1200" dirty="0" smtClean="0">
                <a:solidFill>
                  <a:schemeClr val="tx2"/>
                </a:solidFill>
              </a:rPr>
              <a:t>Enterprise Conformance</a:t>
            </a:r>
          </a:p>
          <a:p>
            <a:pPr algn="ctr">
              <a:spcBef>
                <a:spcPts val="600"/>
              </a:spcBef>
            </a:pPr>
            <a:r>
              <a:rPr lang="en-US" sz="1200" dirty="0">
                <a:solidFill>
                  <a:schemeClr val="tx2"/>
                </a:solidFill>
              </a:rPr>
              <a:t>Single Source of Truth</a:t>
            </a:r>
          </a:p>
        </p:txBody>
      </p:sp>
      <p:sp>
        <p:nvSpPr>
          <p:cNvPr id="12" name="Rectangle 11"/>
          <p:cNvSpPr/>
          <p:nvPr/>
        </p:nvSpPr>
        <p:spPr>
          <a:xfrm>
            <a:off x="2183052" y="3019424"/>
            <a:ext cx="1704376" cy="1323439"/>
          </a:xfrm>
          <a:prstGeom prst="rect">
            <a:avLst/>
          </a:prstGeom>
          <a:noFill/>
        </p:spPr>
        <p:txBody>
          <a:bodyPr wrap="none">
            <a:spAutoFit/>
          </a:bodyPr>
          <a:lstStyle/>
          <a:p>
            <a:pPr algn="ctr">
              <a:spcBef>
                <a:spcPts val="600"/>
              </a:spcBef>
            </a:pPr>
            <a:r>
              <a:rPr lang="en-US" sz="1200" dirty="0" smtClean="0">
                <a:solidFill>
                  <a:schemeClr val="tx2"/>
                </a:solidFill>
              </a:rPr>
              <a:t>Data Ownership</a:t>
            </a:r>
          </a:p>
          <a:p>
            <a:pPr algn="ctr">
              <a:spcBef>
                <a:spcPts val="600"/>
              </a:spcBef>
            </a:pPr>
            <a:r>
              <a:rPr lang="en-US" sz="1200" dirty="0" smtClean="0">
                <a:solidFill>
                  <a:schemeClr val="tx2"/>
                </a:solidFill>
              </a:rPr>
              <a:t>Data Driven Decision</a:t>
            </a:r>
            <a:endParaRPr lang="en-US" sz="1200" dirty="0">
              <a:solidFill>
                <a:schemeClr val="tx2"/>
              </a:solidFill>
            </a:endParaRPr>
          </a:p>
          <a:p>
            <a:pPr algn="ctr">
              <a:spcBef>
                <a:spcPts val="600"/>
              </a:spcBef>
            </a:pPr>
            <a:r>
              <a:rPr lang="en-US" sz="1200" dirty="0" smtClean="0">
                <a:solidFill>
                  <a:schemeClr val="tx2"/>
                </a:solidFill>
              </a:rPr>
              <a:t>Trusted Data</a:t>
            </a:r>
          </a:p>
          <a:p>
            <a:pPr algn="ctr">
              <a:spcBef>
                <a:spcPts val="600"/>
              </a:spcBef>
            </a:pPr>
            <a:r>
              <a:rPr lang="en-US" sz="1200" dirty="0" smtClean="0">
                <a:solidFill>
                  <a:schemeClr val="tx2"/>
                </a:solidFill>
              </a:rPr>
              <a:t>Business Outcome focus</a:t>
            </a:r>
          </a:p>
          <a:p>
            <a:pPr algn="ctr">
              <a:spcBef>
                <a:spcPts val="600"/>
              </a:spcBef>
            </a:pPr>
            <a:r>
              <a:rPr lang="en-US" sz="1200" dirty="0" smtClean="0">
                <a:solidFill>
                  <a:schemeClr val="tx2"/>
                </a:solidFill>
              </a:rPr>
              <a:t>Operation Efficiency</a:t>
            </a:r>
          </a:p>
        </p:txBody>
      </p:sp>
      <p:sp>
        <p:nvSpPr>
          <p:cNvPr id="3" name="Rectangle 2"/>
          <p:cNvSpPr/>
          <p:nvPr/>
        </p:nvSpPr>
        <p:spPr>
          <a:xfrm>
            <a:off x="5195765" y="2502379"/>
            <a:ext cx="1407561" cy="1615827"/>
          </a:xfrm>
          <a:prstGeom prst="rect">
            <a:avLst/>
          </a:prstGeom>
          <a:noFill/>
        </p:spPr>
        <p:txBody>
          <a:bodyPr wrap="square">
            <a:spAutoFit/>
          </a:bodyPr>
          <a:lstStyle/>
          <a:p>
            <a:pPr marR="0" algn="ctr">
              <a:spcBef>
                <a:spcPts val="300"/>
              </a:spcBef>
              <a:spcAft>
                <a:spcPts val="0"/>
              </a:spcAft>
            </a:pPr>
            <a:r>
              <a:rPr lang="en-US" sz="1200" dirty="0">
                <a:solidFill>
                  <a:schemeClr val="tx2"/>
                </a:solidFill>
              </a:rPr>
              <a:t>Interoperable</a:t>
            </a:r>
          </a:p>
          <a:p>
            <a:pPr marR="0" algn="ctr">
              <a:spcBef>
                <a:spcPts val="300"/>
              </a:spcBef>
              <a:spcAft>
                <a:spcPts val="0"/>
              </a:spcAft>
            </a:pPr>
            <a:r>
              <a:rPr lang="en-US" sz="1200" dirty="0">
                <a:solidFill>
                  <a:schemeClr val="tx2"/>
                </a:solidFill>
              </a:rPr>
              <a:t>Observable</a:t>
            </a:r>
          </a:p>
          <a:p>
            <a:pPr marR="0" algn="ctr">
              <a:spcBef>
                <a:spcPts val="300"/>
              </a:spcBef>
              <a:spcAft>
                <a:spcPts val="0"/>
              </a:spcAft>
            </a:pPr>
            <a:r>
              <a:rPr lang="en-US" sz="1200" dirty="0">
                <a:solidFill>
                  <a:schemeClr val="tx2"/>
                </a:solidFill>
              </a:rPr>
              <a:t>Discoverable</a:t>
            </a:r>
          </a:p>
          <a:p>
            <a:pPr marR="0" algn="ctr">
              <a:spcBef>
                <a:spcPts val="300"/>
              </a:spcBef>
              <a:spcAft>
                <a:spcPts val="0"/>
              </a:spcAft>
            </a:pPr>
            <a:r>
              <a:rPr lang="en-US" sz="1200" dirty="0">
                <a:solidFill>
                  <a:schemeClr val="tx2"/>
                </a:solidFill>
              </a:rPr>
              <a:t>Changeable</a:t>
            </a:r>
          </a:p>
          <a:p>
            <a:pPr marR="0" algn="ctr">
              <a:spcBef>
                <a:spcPts val="300"/>
              </a:spcBef>
              <a:spcAft>
                <a:spcPts val="0"/>
              </a:spcAft>
            </a:pPr>
            <a:r>
              <a:rPr lang="en-US" sz="1200" dirty="0">
                <a:solidFill>
                  <a:schemeClr val="tx2"/>
                </a:solidFill>
              </a:rPr>
              <a:t>Addressable</a:t>
            </a:r>
          </a:p>
          <a:p>
            <a:pPr marR="0" algn="ctr">
              <a:spcBef>
                <a:spcPts val="300"/>
              </a:spcBef>
              <a:spcAft>
                <a:spcPts val="0"/>
              </a:spcAft>
            </a:pPr>
            <a:r>
              <a:rPr lang="en-US" sz="1200" dirty="0">
                <a:solidFill>
                  <a:schemeClr val="tx2"/>
                </a:solidFill>
              </a:rPr>
              <a:t>Secured</a:t>
            </a:r>
          </a:p>
          <a:p>
            <a:pPr marR="0" algn="ctr">
              <a:spcBef>
                <a:spcPts val="300"/>
              </a:spcBef>
              <a:spcAft>
                <a:spcPts val="0"/>
              </a:spcAft>
            </a:pPr>
            <a:r>
              <a:rPr lang="en-US" sz="1200" dirty="0">
                <a:solidFill>
                  <a:schemeClr val="tx2"/>
                </a:solidFill>
              </a:rPr>
              <a:t>Trustworthy</a:t>
            </a:r>
          </a:p>
        </p:txBody>
      </p:sp>
      <p:sp>
        <p:nvSpPr>
          <p:cNvPr id="15" name="Rectangle 14"/>
          <p:cNvSpPr/>
          <p:nvPr/>
        </p:nvSpPr>
        <p:spPr>
          <a:xfrm>
            <a:off x="5320409" y="1780891"/>
            <a:ext cx="1158272"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600" b="1" dirty="0" smtClean="0">
                <a:solidFill>
                  <a:schemeClr val="tx2"/>
                </a:solidFill>
              </a:rPr>
              <a:t>Data Standards</a:t>
            </a:r>
          </a:p>
          <a:p>
            <a:pPr algn="ctr"/>
            <a:r>
              <a:rPr lang="en-US" sz="1100" dirty="0" smtClean="0">
                <a:solidFill>
                  <a:schemeClr val="tx2"/>
                </a:solidFill>
              </a:rPr>
              <a:t>(</a:t>
            </a:r>
            <a:r>
              <a:rPr lang="en-US" sz="1100" b="1" dirty="0" smtClean="0">
                <a:solidFill>
                  <a:schemeClr val="accent3"/>
                </a:solidFill>
              </a:rPr>
              <a:t>healthy data</a:t>
            </a:r>
            <a:r>
              <a:rPr lang="en-US" sz="1100" dirty="0" smtClean="0">
                <a:solidFill>
                  <a:schemeClr val="tx2"/>
                </a:solidFill>
              </a:rPr>
              <a:t>)</a:t>
            </a:r>
            <a:endParaRPr lang="en-US" sz="1100" dirty="0">
              <a:solidFill>
                <a:schemeClr val="tx2"/>
              </a:solidFill>
            </a:endParaRPr>
          </a:p>
        </p:txBody>
      </p:sp>
      <p:sp>
        <p:nvSpPr>
          <p:cNvPr id="13" name="Left Brace 12"/>
          <p:cNvSpPr/>
          <p:nvPr/>
        </p:nvSpPr>
        <p:spPr>
          <a:xfrm rot="10800000">
            <a:off x="6772478" y="1978495"/>
            <a:ext cx="102077" cy="2345855"/>
          </a:xfrm>
          <a:prstGeom prst="leftBrace">
            <a:avLst>
              <a:gd name="adj1" fmla="val 10743"/>
              <a:gd name="adj2" fmla="val 49960"/>
            </a:avLst>
          </a:prstGeom>
          <a:noFill/>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Rectangle 13"/>
          <p:cNvSpPr/>
          <p:nvPr/>
        </p:nvSpPr>
        <p:spPr>
          <a:xfrm>
            <a:off x="6629400" y="1667079"/>
            <a:ext cx="2464474" cy="8407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600" b="1" dirty="0" smtClean="0">
                <a:solidFill>
                  <a:schemeClr val="tx2"/>
                </a:solidFill>
              </a:rPr>
              <a:t>Federated Data Governance</a:t>
            </a:r>
          </a:p>
          <a:p>
            <a:pPr algn="ctr"/>
            <a:r>
              <a:rPr lang="en-US" sz="1100" dirty="0" smtClean="0">
                <a:solidFill>
                  <a:schemeClr val="tx2"/>
                </a:solidFill>
              </a:rPr>
              <a:t>(</a:t>
            </a:r>
            <a:r>
              <a:rPr lang="en-US" sz="1100" b="1" dirty="0" smtClean="0">
                <a:solidFill>
                  <a:schemeClr val="accent3"/>
                </a:solidFill>
              </a:rPr>
              <a:t>single operating model</a:t>
            </a:r>
            <a:r>
              <a:rPr lang="en-US" sz="1100" dirty="0" smtClean="0">
                <a:solidFill>
                  <a:schemeClr val="tx2"/>
                </a:solidFill>
              </a:rPr>
              <a:t>)</a:t>
            </a:r>
            <a:endParaRPr lang="en-US" sz="1100" dirty="0">
              <a:solidFill>
                <a:schemeClr val="tx2"/>
              </a:solidFill>
            </a:endParaRPr>
          </a:p>
        </p:txBody>
      </p:sp>
      <p:sp>
        <p:nvSpPr>
          <p:cNvPr id="16" name="Rectangle 15"/>
          <p:cNvSpPr/>
          <p:nvPr/>
        </p:nvSpPr>
        <p:spPr>
          <a:xfrm>
            <a:off x="7079229" y="2584054"/>
            <a:ext cx="1660099" cy="1392689"/>
          </a:xfrm>
          <a:prstGeom prst="rect">
            <a:avLst/>
          </a:prstGeom>
          <a:noFill/>
        </p:spPr>
        <p:txBody>
          <a:bodyPr wrap="square">
            <a:spAutoFit/>
          </a:bodyPr>
          <a:lstStyle/>
          <a:p>
            <a:pPr marR="0" algn="ctr">
              <a:spcBef>
                <a:spcPts val="300"/>
              </a:spcBef>
              <a:spcAft>
                <a:spcPts val="0"/>
              </a:spcAft>
            </a:pPr>
            <a:r>
              <a:rPr lang="en-US" sz="1200" dirty="0" smtClean="0">
                <a:solidFill>
                  <a:schemeClr val="tx2"/>
                </a:solidFill>
              </a:rPr>
              <a:t>Data Quality</a:t>
            </a:r>
          </a:p>
          <a:p>
            <a:pPr marR="0" algn="ctr">
              <a:spcBef>
                <a:spcPts val="300"/>
              </a:spcBef>
              <a:spcAft>
                <a:spcPts val="0"/>
              </a:spcAft>
            </a:pPr>
            <a:r>
              <a:rPr lang="en-US" sz="1200" dirty="0" smtClean="0">
                <a:solidFill>
                  <a:schemeClr val="tx2"/>
                </a:solidFill>
              </a:rPr>
              <a:t>Data Reliability</a:t>
            </a:r>
          </a:p>
          <a:p>
            <a:pPr marR="0" algn="ctr">
              <a:spcBef>
                <a:spcPts val="300"/>
              </a:spcBef>
              <a:spcAft>
                <a:spcPts val="0"/>
              </a:spcAft>
            </a:pPr>
            <a:r>
              <a:rPr lang="en-US" sz="1200" dirty="0" smtClean="0">
                <a:solidFill>
                  <a:schemeClr val="tx2"/>
                </a:solidFill>
              </a:rPr>
              <a:t>Data Security</a:t>
            </a:r>
          </a:p>
          <a:p>
            <a:pPr marR="0" algn="ctr">
              <a:spcBef>
                <a:spcPts val="300"/>
              </a:spcBef>
              <a:spcAft>
                <a:spcPts val="0"/>
              </a:spcAft>
            </a:pPr>
            <a:r>
              <a:rPr lang="en-US" sz="1200" dirty="0" smtClean="0">
                <a:solidFill>
                  <a:schemeClr val="tx2"/>
                </a:solidFill>
              </a:rPr>
              <a:t>Data Literacy</a:t>
            </a:r>
          </a:p>
          <a:p>
            <a:pPr marR="0" algn="ctr">
              <a:spcBef>
                <a:spcPts val="300"/>
              </a:spcBef>
              <a:spcAft>
                <a:spcPts val="0"/>
              </a:spcAft>
            </a:pPr>
            <a:r>
              <a:rPr lang="en-US" sz="1200" dirty="0" smtClean="0">
                <a:solidFill>
                  <a:schemeClr val="tx2"/>
                </a:solidFill>
              </a:rPr>
              <a:t>Data Compliance</a:t>
            </a:r>
          </a:p>
          <a:p>
            <a:pPr marR="0" algn="ctr">
              <a:spcBef>
                <a:spcPts val="300"/>
              </a:spcBef>
              <a:spcAft>
                <a:spcPts val="0"/>
              </a:spcAft>
            </a:pPr>
            <a:r>
              <a:rPr lang="en-US" sz="1200" dirty="0" smtClean="0">
                <a:solidFill>
                  <a:schemeClr val="tx2"/>
                </a:solidFill>
              </a:rPr>
              <a:t>Data Architecture  </a:t>
            </a:r>
            <a:endParaRPr lang="en-US" sz="1200" dirty="0">
              <a:solidFill>
                <a:schemeClr val="tx2"/>
              </a:solidFill>
            </a:endParaRPr>
          </a:p>
        </p:txBody>
      </p:sp>
      <p:sp>
        <p:nvSpPr>
          <p:cNvPr id="5" name="Left-Right Arrow 4"/>
          <p:cNvSpPr/>
          <p:nvPr/>
        </p:nvSpPr>
        <p:spPr>
          <a:xfrm>
            <a:off x="4386446" y="1796930"/>
            <a:ext cx="533400" cy="360018"/>
          </a:xfrm>
          <a:prstGeom prst="leftRight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Left-Right Arrow 16"/>
          <p:cNvSpPr/>
          <p:nvPr/>
        </p:nvSpPr>
        <p:spPr>
          <a:xfrm>
            <a:off x="4391136" y="3276382"/>
            <a:ext cx="533400" cy="360018"/>
          </a:xfrm>
          <a:prstGeom prst="leftRight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eft-Right Arrow 17"/>
          <p:cNvSpPr/>
          <p:nvPr/>
        </p:nvSpPr>
        <p:spPr>
          <a:xfrm>
            <a:off x="4386446" y="2553612"/>
            <a:ext cx="533400" cy="360018"/>
          </a:xfrm>
          <a:prstGeom prst="leftRightArrow">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8" descr="Mindset Icon #121022 - Free Icons Library"/>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09220" y="3062797"/>
            <a:ext cx="345047" cy="34504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 xmlns:a16="http://schemas.microsoft.com/office/drawing/2014/main" id="{0509BF56-30A8-C748-AF04-7CDE80F7F9E6}"/>
              </a:ext>
            </a:extLst>
          </p:cNvPr>
          <p:cNvGrpSpPr>
            <a:grpSpLocks noChangeAspect="1"/>
          </p:cNvGrpSpPr>
          <p:nvPr/>
        </p:nvGrpSpPr>
        <p:grpSpPr>
          <a:xfrm>
            <a:off x="721912" y="1212723"/>
            <a:ext cx="356791" cy="343588"/>
            <a:chOff x="2483653" y="1504300"/>
            <a:chExt cx="5559427" cy="5353700"/>
          </a:xfrm>
        </p:grpSpPr>
        <p:sp>
          <p:nvSpPr>
            <p:cNvPr id="21" name="Freeform 5">
              <a:extLst>
                <a:ext uri="{FF2B5EF4-FFF2-40B4-BE49-F238E27FC236}">
                  <a16:creationId xmlns="" xmlns:a16="http://schemas.microsoft.com/office/drawing/2014/main" id="{61172CDC-DC9B-1B4C-9D7B-E2813E4E8F6D}"/>
                </a:ext>
              </a:extLst>
            </p:cNvPr>
            <p:cNvSpPr>
              <a:spLocks/>
            </p:cNvSpPr>
            <p:nvPr/>
          </p:nvSpPr>
          <p:spPr bwMode="auto">
            <a:xfrm>
              <a:off x="3084090" y="1962402"/>
              <a:ext cx="2313239" cy="4627673"/>
            </a:xfrm>
            <a:custGeom>
              <a:avLst/>
              <a:gdLst>
                <a:gd name="T0" fmla="*/ 84 w 597"/>
                <a:gd name="T1" fmla="*/ 597 h 1194"/>
                <a:gd name="T2" fmla="*/ 597 w 597"/>
                <a:gd name="T3" fmla="*/ 84 h 1194"/>
                <a:gd name="T4" fmla="*/ 597 w 597"/>
                <a:gd name="T5" fmla="*/ 0 h 1194"/>
                <a:gd name="T6" fmla="*/ 0 w 597"/>
                <a:gd name="T7" fmla="*/ 597 h 1194"/>
                <a:gd name="T8" fmla="*/ 597 w 597"/>
                <a:gd name="T9" fmla="*/ 1194 h 1194"/>
                <a:gd name="T10" fmla="*/ 597 w 597"/>
                <a:gd name="T11" fmla="*/ 1110 h 1194"/>
                <a:gd name="T12" fmla="*/ 84 w 597"/>
                <a:gd name="T13" fmla="*/ 597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84" y="597"/>
                  </a:moveTo>
                  <a:cubicBezTo>
                    <a:pt x="84" y="313"/>
                    <a:pt x="314" y="84"/>
                    <a:pt x="597" y="84"/>
                  </a:cubicBezTo>
                  <a:cubicBezTo>
                    <a:pt x="597" y="0"/>
                    <a:pt x="597" y="0"/>
                    <a:pt x="597" y="0"/>
                  </a:cubicBezTo>
                  <a:cubicBezTo>
                    <a:pt x="268" y="0"/>
                    <a:pt x="0" y="268"/>
                    <a:pt x="0" y="597"/>
                  </a:cubicBezTo>
                  <a:cubicBezTo>
                    <a:pt x="0" y="926"/>
                    <a:pt x="268" y="1194"/>
                    <a:pt x="597" y="1194"/>
                  </a:cubicBezTo>
                  <a:cubicBezTo>
                    <a:pt x="597" y="1110"/>
                    <a:pt x="597" y="1110"/>
                    <a:pt x="597" y="1110"/>
                  </a:cubicBezTo>
                  <a:cubicBezTo>
                    <a:pt x="314" y="1110"/>
                    <a:pt x="84" y="881"/>
                    <a:pt x="84" y="597"/>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22" name="Freeform 6">
              <a:extLst>
                <a:ext uri="{FF2B5EF4-FFF2-40B4-BE49-F238E27FC236}">
                  <a16:creationId xmlns="" xmlns:a16="http://schemas.microsoft.com/office/drawing/2014/main" id="{7C0D829E-9AA8-B942-9CA5-2B238E53FB29}"/>
                </a:ext>
              </a:extLst>
            </p:cNvPr>
            <p:cNvSpPr>
              <a:spLocks/>
            </p:cNvSpPr>
            <p:nvPr/>
          </p:nvSpPr>
          <p:spPr bwMode="auto">
            <a:xfrm>
              <a:off x="3409426" y="2287739"/>
              <a:ext cx="1987902" cy="3977000"/>
            </a:xfrm>
            <a:custGeom>
              <a:avLst/>
              <a:gdLst>
                <a:gd name="T0" fmla="*/ 0 w 513"/>
                <a:gd name="T1" fmla="*/ 513 h 1026"/>
                <a:gd name="T2" fmla="*/ 513 w 513"/>
                <a:gd name="T3" fmla="*/ 1026 h 1026"/>
                <a:gd name="T4" fmla="*/ 513 w 513"/>
                <a:gd name="T5" fmla="*/ 943 h 1026"/>
                <a:gd name="T6" fmla="*/ 83 w 513"/>
                <a:gd name="T7" fmla="*/ 513 h 1026"/>
                <a:gd name="T8" fmla="*/ 513 w 513"/>
                <a:gd name="T9" fmla="*/ 83 h 1026"/>
                <a:gd name="T10" fmla="*/ 513 w 513"/>
                <a:gd name="T11" fmla="*/ 0 h 1026"/>
                <a:gd name="T12" fmla="*/ 0 w 513"/>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3" h="1026">
                  <a:moveTo>
                    <a:pt x="0" y="513"/>
                  </a:moveTo>
                  <a:cubicBezTo>
                    <a:pt x="0" y="797"/>
                    <a:pt x="230" y="1026"/>
                    <a:pt x="513" y="1026"/>
                  </a:cubicBezTo>
                  <a:cubicBezTo>
                    <a:pt x="513" y="943"/>
                    <a:pt x="513" y="943"/>
                    <a:pt x="513" y="943"/>
                  </a:cubicBezTo>
                  <a:cubicBezTo>
                    <a:pt x="276" y="943"/>
                    <a:pt x="83" y="750"/>
                    <a:pt x="83" y="513"/>
                  </a:cubicBezTo>
                  <a:cubicBezTo>
                    <a:pt x="83" y="276"/>
                    <a:pt x="276" y="83"/>
                    <a:pt x="513" y="83"/>
                  </a:cubicBezTo>
                  <a:cubicBezTo>
                    <a:pt x="513" y="0"/>
                    <a:pt x="513" y="0"/>
                    <a:pt x="513" y="0"/>
                  </a:cubicBezTo>
                  <a:cubicBezTo>
                    <a:pt x="230" y="0"/>
                    <a:pt x="0" y="229"/>
                    <a:pt x="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23" name="Freeform 7">
              <a:extLst>
                <a:ext uri="{FF2B5EF4-FFF2-40B4-BE49-F238E27FC236}">
                  <a16:creationId xmlns="" xmlns:a16="http://schemas.microsoft.com/office/drawing/2014/main" id="{7CEBDAAE-655C-3C4E-9915-925CAE05A770}"/>
                </a:ext>
              </a:extLst>
            </p:cNvPr>
            <p:cNvSpPr>
              <a:spLocks/>
            </p:cNvSpPr>
            <p:nvPr/>
          </p:nvSpPr>
          <p:spPr bwMode="auto">
            <a:xfrm>
              <a:off x="3731175" y="2609487"/>
              <a:ext cx="1666154" cy="3333504"/>
            </a:xfrm>
            <a:custGeom>
              <a:avLst/>
              <a:gdLst>
                <a:gd name="T0" fmla="*/ 84 w 430"/>
                <a:gd name="T1" fmla="*/ 430 h 860"/>
                <a:gd name="T2" fmla="*/ 430 w 430"/>
                <a:gd name="T3" fmla="*/ 84 h 860"/>
                <a:gd name="T4" fmla="*/ 430 w 430"/>
                <a:gd name="T5" fmla="*/ 0 h 860"/>
                <a:gd name="T6" fmla="*/ 0 w 430"/>
                <a:gd name="T7" fmla="*/ 430 h 860"/>
                <a:gd name="T8" fmla="*/ 430 w 430"/>
                <a:gd name="T9" fmla="*/ 860 h 860"/>
                <a:gd name="T10" fmla="*/ 430 w 430"/>
                <a:gd name="T11" fmla="*/ 776 h 860"/>
                <a:gd name="T12" fmla="*/ 84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84" y="430"/>
                  </a:moveTo>
                  <a:cubicBezTo>
                    <a:pt x="84" y="239"/>
                    <a:pt x="239" y="84"/>
                    <a:pt x="430" y="84"/>
                  </a:cubicBezTo>
                  <a:cubicBezTo>
                    <a:pt x="430" y="0"/>
                    <a:pt x="430" y="0"/>
                    <a:pt x="430" y="0"/>
                  </a:cubicBezTo>
                  <a:cubicBezTo>
                    <a:pt x="193" y="0"/>
                    <a:pt x="0" y="193"/>
                    <a:pt x="0" y="430"/>
                  </a:cubicBezTo>
                  <a:cubicBezTo>
                    <a:pt x="0" y="667"/>
                    <a:pt x="193" y="860"/>
                    <a:pt x="430" y="860"/>
                  </a:cubicBezTo>
                  <a:cubicBezTo>
                    <a:pt x="430" y="776"/>
                    <a:pt x="430" y="776"/>
                    <a:pt x="430" y="776"/>
                  </a:cubicBezTo>
                  <a:cubicBezTo>
                    <a:pt x="239" y="776"/>
                    <a:pt x="84" y="621"/>
                    <a:pt x="84"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24" name="Freeform 8">
              <a:extLst>
                <a:ext uri="{FF2B5EF4-FFF2-40B4-BE49-F238E27FC236}">
                  <a16:creationId xmlns="" xmlns:a16="http://schemas.microsoft.com/office/drawing/2014/main" id="{D55365ED-D4BC-5847-9AE9-E64EF02CA909}"/>
                </a:ext>
              </a:extLst>
            </p:cNvPr>
            <p:cNvSpPr>
              <a:spLocks/>
            </p:cNvSpPr>
            <p:nvPr/>
          </p:nvSpPr>
          <p:spPr bwMode="auto">
            <a:xfrm>
              <a:off x="4056511" y="2934824"/>
              <a:ext cx="1340817" cy="2682830"/>
            </a:xfrm>
            <a:custGeom>
              <a:avLst/>
              <a:gdLst>
                <a:gd name="T0" fmla="*/ 0 w 346"/>
                <a:gd name="T1" fmla="*/ 346 h 692"/>
                <a:gd name="T2" fmla="*/ 346 w 346"/>
                <a:gd name="T3" fmla="*/ 692 h 692"/>
                <a:gd name="T4" fmla="*/ 346 w 346"/>
                <a:gd name="T5" fmla="*/ 609 h 692"/>
                <a:gd name="T6" fmla="*/ 83 w 346"/>
                <a:gd name="T7" fmla="*/ 346 h 692"/>
                <a:gd name="T8" fmla="*/ 346 w 346"/>
                <a:gd name="T9" fmla="*/ 83 h 692"/>
                <a:gd name="T10" fmla="*/ 346 w 346"/>
                <a:gd name="T11" fmla="*/ 0 h 692"/>
                <a:gd name="T12" fmla="*/ 0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0" y="346"/>
                  </a:moveTo>
                  <a:cubicBezTo>
                    <a:pt x="0" y="537"/>
                    <a:pt x="155" y="692"/>
                    <a:pt x="346" y="692"/>
                  </a:cubicBezTo>
                  <a:cubicBezTo>
                    <a:pt x="346" y="609"/>
                    <a:pt x="346" y="609"/>
                    <a:pt x="346" y="609"/>
                  </a:cubicBezTo>
                  <a:cubicBezTo>
                    <a:pt x="201" y="609"/>
                    <a:pt x="83" y="491"/>
                    <a:pt x="83" y="346"/>
                  </a:cubicBezTo>
                  <a:cubicBezTo>
                    <a:pt x="83" y="201"/>
                    <a:pt x="201" y="83"/>
                    <a:pt x="346" y="83"/>
                  </a:cubicBezTo>
                  <a:cubicBezTo>
                    <a:pt x="346" y="0"/>
                    <a:pt x="346" y="0"/>
                    <a:pt x="346" y="0"/>
                  </a:cubicBezTo>
                  <a:cubicBezTo>
                    <a:pt x="155" y="0"/>
                    <a:pt x="0" y="155"/>
                    <a:pt x="0"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25" name="Freeform 9">
              <a:extLst>
                <a:ext uri="{FF2B5EF4-FFF2-40B4-BE49-F238E27FC236}">
                  <a16:creationId xmlns="" xmlns:a16="http://schemas.microsoft.com/office/drawing/2014/main" id="{9673FB49-DEFF-FD43-BFED-B5821D6D3243}"/>
                </a:ext>
              </a:extLst>
            </p:cNvPr>
            <p:cNvSpPr>
              <a:spLocks/>
            </p:cNvSpPr>
            <p:nvPr/>
          </p:nvSpPr>
          <p:spPr bwMode="auto">
            <a:xfrm>
              <a:off x="4378260" y="3256572"/>
              <a:ext cx="1019069" cy="2039334"/>
            </a:xfrm>
            <a:custGeom>
              <a:avLst/>
              <a:gdLst>
                <a:gd name="T0" fmla="*/ 84 w 263"/>
                <a:gd name="T1" fmla="*/ 263 h 526"/>
                <a:gd name="T2" fmla="*/ 263 w 263"/>
                <a:gd name="T3" fmla="*/ 84 h 526"/>
                <a:gd name="T4" fmla="*/ 263 w 263"/>
                <a:gd name="T5" fmla="*/ 0 h 526"/>
                <a:gd name="T6" fmla="*/ 0 w 263"/>
                <a:gd name="T7" fmla="*/ 263 h 526"/>
                <a:gd name="T8" fmla="*/ 263 w 263"/>
                <a:gd name="T9" fmla="*/ 526 h 526"/>
                <a:gd name="T10" fmla="*/ 263 w 263"/>
                <a:gd name="T11" fmla="*/ 442 h 526"/>
                <a:gd name="T12" fmla="*/ 84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84" y="263"/>
                  </a:moveTo>
                  <a:cubicBezTo>
                    <a:pt x="84" y="164"/>
                    <a:pt x="164" y="84"/>
                    <a:pt x="263" y="84"/>
                  </a:cubicBezTo>
                  <a:cubicBezTo>
                    <a:pt x="263" y="0"/>
                    <a:pt x="263" y="0"/>
                    <a:pt x="263" y="0"/>
                  </a:cubicBezTo>
                  <a:cubicBezTo>
                    <a:pt x="118" y="0"/>
                    <a:pt x="0" y="118"/>
                    <a:pt x="0" y="263"/>
                  </a:cubicBezTo>
                  <a:cubicBezTo>
                    <a:pt x="0" y="408"/>
                    <a:pt x="118" y="526"/>
                    <a:pt x="263" y="526"/>
                  </a:cubicBezTo>
                  <a:cubicBezTo>
                    <a:pt x="263" y="442"/>
                    <a:pt x="263" y="442"/>
                    <a:pt x="263" y="442"/>
                  </a:cubicBezTo>
                  <a:cubicBezTo>
                    <a:pt x="164" y="442"/>
                    <a:pt x="84" y="362"/>
                    <a:pt x="84"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26" name="Freeform 10">
              <a:extLst>
                <a:ext uri="{FF2B5EF4-FFF2-40B4-BE49-F238E27FC236}">
                  <a16:creationId xmlns="" xmlns:a16="http://schemas.microsoft.com/office/drawing/2014/main" id="{FC20DB02-0311-AF41-8C0A-E7C1BC0D2E1C}"/>
                </a:ext>
              </a:extLst>
            </p:cNvPr>
            <p:cNvSpPr>
              <a:spLocks/>
            </p:cNvSpPr>
            <p:nvPr/>
          </p:nvSpPr>
          <p:spPr bwMode="auto">
            <a:xfrm>
              <a:off x="4703596" y="3583105"/>
              <a:ext cx="693732" cy="1387465"/>
            </a:xfrm>
            <a:custGeom>
              <a:avLst/>
              <a:gdLst>
                <a:gd name="T0" fmla="*/ 0 w 179"/>
                <a:gd name="T1" fmla="*/ 179 h 358"/>
                <a:gd name="T2" fmla="*/ 179 w 179"/>
                <a:gd name="T3" fmla="*/ 358 h 358"/>
                <a:gd name="T4" fmla="*/ 179 w 179"/>
                <a:gd name="T5" fmla="*/ 275 h 358"/>
                <a:gd name="T6" fmla="*/ 84 w 179"/>
                <a:gd name="T7" fmla="*/ 179 h 358"/>
                <a:gd name="T8" fmla="*/ 179 w 179"/>
                <a:gd name="T9" fmla="*/ 84 h 358"/>
                <a:gd name="T10" fmla="*/ 179 w 179"/>
                <a:gd name="T11" fmla="*/ 0 h 358"/>
                <a:gd name="T12" fmla="*/ 0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0" y="179"/>
                  </a:moveTo>
                  <a:cubicBezTo>
                    <a:pt x="0" y="278"/>
                    <a:pt x="80" y="358"/>
                    <a:pt x="179" y="358"/>
                  </a:cubicBezTo>
                  <a:cubicBezTo>
                    <a:pt x="179" y="275"/>
                    <a:pt x="179" y="275"/>
                    <a:pt x="179" y="275"/>
                  </a:cubicBezTo>
                  <a:cubicBezTo>
                    <a:pt x="126" y="275"/>
                    <a:pt x="84" y="232"/>
                    <a:pt x="84" y="179"/>
                  </a:cubicBezTo>
                  <a:cubicBezTo>
                    <a:pt x="84" y="126"/>
                    <a:pt x="126" y="84"/>
                    <a:pt x="179" y="84"/>
                  </a:cubicBezTo>
                  <a:cubicBezTo>
                    <a:pt x="179" y="0"/>
                    <a:pt x="179" y="0"/>
                    <a:pt x="179" y="0"/>
                  </a:cubicBezTo>
                  <a:cubicBezTo>
                    <a:pt x="80" y="0"/>
                    <a:pt x="0" y="80"/>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27" name="Freeform 11">
              <a:extLst>
                <a:ext uri="{FF2B5EF4-FFF2-40B4-BE49-F238E27FC236}">
                  <a16:creationId xmlns="" xmlns:a16="http://schemas.microsoft.com/office/drawing/2014/main" id="{E7705574-2216-B846-B8A7-AA3ABA2C267B}"/>
                </a:ext>
              </a:extLst>
            </p:cNvPr>
            <p:cNvSpPr>
              <a:spLocks/>
            </p:cNvSpPr>
            <p:nvPr/>
          </p:nvSpPr>
          <p:spPr bwMode="auto">
            <a:xfrm>
              <a:off x="5028933" y="3908441"/>
              <a:ext cx="368396" cy="740380"/>
            </a:xfrm>
            <a:custGeom>
              <a:avLst/>
              <a:gdLst>
                <a:gd name="T0" fmla="*/ 0 w 95"/>
                <a:gd name="T1" fmla="*/ 95 h 191"/>
                <a:gd name="T2" fmla="*/ 95 w 95"/>
                <a:gd name="T3" fmla="*/ 191 h 191"/>
                <a:gd name="T4" fmla="*/ 95 w 95"/>
                <a:gd name="T5" fmla="*/ 0 h 191"/>
                <a:gd name="T6" fmla="*/ 0 w 95"/>
                <a:gd name="T7" fmla="*/ 95 h 191"/>
              </a:gdLst>
              <a:ahLst/>
              <a:cxnLst>
                <a:cxn ang="0">
                  <a:pos x="T0" y="T1"/>
                </a:cxn>
                <a:cxn ang="0">
                  <a:pos x="T2" y="T3"/>
                </a:cxn>
                <a:cxn ang="0">
                  <a:pos x="T4" y="T5"/>
                </a:cxn>
                <a:cxn ang="0">
                  <a:pos x="T6" y="T7"/>
                </a:cxn>
              </a:cxnLst>
              <a:rect l="0" t="0" r="r" b="b"/>
              <a:pathLst>
                <a:path w="95" h="191">
                  <a:moveTo>
                    <a:pt x="0" y="95"/>
                  </a:moveTo>
                  <a:cubicBezTo>
                    <a:pt x="0" y="148"/>
                    <a:pt x="42" y="191"/>
                    <a:pt x="95" y="191"/>
                  </a:cubicBezTo>
                  <a:cubicBezTo>
                    <a:pt x="95" y="0"/>
                    <a:pt x="95" y="0"/>
                    <a:pt x="95" y="0"/>
                  </a:cubicBezTo>
                  <a:cubicBezTo>
                    <a:pt x="42" y="0"/>
                    <a:pt x="0" y="42"/>
                    <a:pt x="0"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28" name="Freeform 12">
              <a:extLst>
                <a:ext uri="{FF2B5EF4-FFF2-40B4-BE49-F238E27FC236}">
                  <a16:creationId xmlns="" xmlns:a16="http://schemas.microsoft.com/office/drawing/2014/main" id="{DDB059DE-F1F6-2249-B6B5-129901FECAC6}"/>
                </a:ext>
              </a:extLst>
            </p:cNvPr>
            <p:cNvSpPr>
              <a:spLocks/>
            </p:cNvSpPr>
            <p:nvPr/>
          </p:nvSpPr>
          <p:spPr bwMode="auto">
            <a:xfrm>
              <a:off x="5397328" y="1962402"/>
              <a:ext cx="2312042" cy="4627673"/>
            </a:xfrm>
            <a:custGeom>
              <a:avLst/>
              <a:gdLst>
                <a:gd name="T0" fmla="*/ 0 w 597"/>
                <a:gd name="T1" fmla="*/ 0 h 1194"/>
                <a:gd name="T2" fmla="*/ 0 w 597"/>
                <a:gd name="T3" fmla="*/ 84 h 1194"/>
                <a:gd name="T4" fmla="*/ 514 w 597"/>
                <a:gd name="T5" fmla="*/ 597 h 1194"/>
                <a:gd name="T6" fmla="*/ 0 w 597"/>
                <a:gd name="T7" fmla="*/ 1110 h 1194"/>
                <a:gd name="T8" fmla="*/ 0 w 597"/>
                <a:gd name="T9" fmla="*/ 1194 h 1194"/>
                <a:gd name="T10" fmla="*/ 597 w 597"/>
                <a:gd name="T11" fmla="*/ 597 h 1194"/>
                <a:gd name="T12" fmla="*/ 0 w 597"/>
                <a:gd name="T13" fmla="*/ 0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0" y="0"/>
                  </a:moveTo>
                  <a:cubicBezTo>
                    <a:pt x="0" y="84"/>
                    <a:pt x="0" y="84"/>
                    <a:pt x="0" y="84"/>
                  </a:cubicBezTo>
                  <a:cubicBezTo>
                    <a:pt x="284" y="84"/>
                    <a:pt x="514" y="313"/>
                    <a:pt x="514" y="597"/>
                  </a:cubicBezTo>
                  <a:cubicBezTo>
                    <a:pt x="514" y="881"/>
                    <a:pt x="284" y="1110"/>
                    <a:pt x="0" y="1110"/>
                  </a:cubicBezTo>
                  <a:cubicBezTo>
                    <a:pt x="0" y="1194"/>
                    <a:pt x="0" y="1194"/>
                    <a:pt x="0" y="1194"/>
                  </a:cubicBezTo>
                  <a:cubicBezTo>
                    <a:pt x="329" y="1194"/>
                    <a:pt x="597" y="926"/>
                    <a:pt x="597" y="597"/>
                  </a:cubicBezTo>
                  <a:cubicBezTo>
                    <a:pt x="597" y="268"/>
                    <a:pt x="329" y="0"/>
                    <a:pt x="0" y="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29" name="Freeform 13">
              <a:extLst>
                <a:ext uri="{FF2B5EF4-FFF2-40B4-BE49-F238E27FC236}">
                  <a16:creationId xmlns="" xmlns:a16="http://schemas.microsoft.com/office/drawing/2014/main" id="{56A59639-8BEF-644E-8609-672C82C5162B}"/>
                </a:ext>
              </a:extLst>
            </p:cNvPr>
            <p:cNvSpPr>
              <a:spLocks/>
            </p:cNvSpPr>
            <p:nvPr/>
          </p:nvSpPr>
          <p:spPr bwMode="auto">
            <a:xfrm>
              <a:off x="5397328" y="2287739"/>
              <a:ext cx="1990294" cy="3977000"/>
            </a:xfrm>
            <a:custGeom>
              <a:avLst/>
              <a:gdLst>
                <a:gd name="T0" fmla="*/ 430 w 514"/>
                <a:gd name="T1" fmla="*/ 513 h 1026"/>
                <a:gd name="T2" fmla="*/ 0 w 514"/>
                <a:gd name="T3" fmla="*/ 943 h 1026"/>
                <a:gd name="T4" fmla="*/ 0 w 514"/>
                <a:gd name="T5" fmla="*/ 1026 h 1026"/>
                <a:gd name="T6" fmla="*/ 514 w 514"/>
                <a:gd name="T7" fmla="*/ 513 h 1026"/>
                <a:gd name="T8" fmla="*/ 0 w 514"/>
                <a:gd name="T9" fmla="*/ 0 h 1026"/>
                <a:gd name="T10" fmla="*/ 0 w 514"/>
                <a:gd name="T11" fmla="*/ 83 h 1026"/>
                <a:gd name="T12" fmla="*/ 430 w 514"/>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4" h="1026">
                  <a:moveTo>
                    <a:pt x="430" y="513"/>
                  </a:moveTo>
                  <a:cubicBezTo>
                    <a:pt x="430" y="750"/>
                    <a:pt x="237" y="943"/>
                    <a:pt x="0" y="943"/>
                  </a:cubicBezTo>
                  <a:cubicBezTo>
                    <a:pt x="0" y="1026"/>
                    <a:pt x="0" y="1026"/>
                    <a:pt x="0" y="1026"/>
                  </a:cubicBezTo>
                  <a:cubicBezTo>
                    <a:pt x="284" y="1026"/>
                    <a:pt x="514" y="797"/>
                    <a:pt x="514" y="513"/>
                  </a:cubicBezTo>
                  <a:cubicBezTo>
                    <a:pt x="514" y="229"/>
                    <a:pt x="284" y="0"/>
                    <a:pt x="0" y="0"/>
                  </a:cubicBezTo>
                  <a:cubicBezTo>
                    <a:pt x="0" y="83"/>
                    <a:pt x="0" y="83"/>
                    <a:pt x="0" y="83"/>
                  </a:cubicBezTo>
                  <a:cubicBezTo>
                    <a:pt x="237" y="83"/>
                    <a:pt x="430" y="276"/>
                    <a:pt x="43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0" name="Freeform 14">
              <a:extLst>
                <a:ext uri="{FF2B5EF4-FFF2-40B4-BE49-F238E27FC236}">
                  <a16:creationId xmlns="" xmlns:a16="http://schemas.microsoft.com/office/drawing/2014/main" id="{68299BD2-DDF0-C245-A09D-42891D746264}"/>
                </a:ext>
              </a:extLst>
            </p:cNvPr>
            <p:cNvSpPr>
              <a:spLocks/>
            </p:cNvSpPr>
            <p:nvPr/>
          </p:nvSpPr>
          <p:spPr bwMode="auto">
            <a:xfrm>
              <a:off x="5397328" y="2609487"/>
              <a:ext cx="1664958" cy="3333504"/>
            </a:xfrm>
            <a:custGeom>
              <a:avLst/>
              <a:gdLst>
                <a:gd name="T0" fmla="*/ 430 w 430"/>
                <a:gd name="T1" fmla="*/ 430 h 860"/>
                <a:gd name="T2" fmla="*/ 0 w 430"/>
                <a:gd name="T3" fmla="*/ 0 h 860"/>
                <a:gd name="T4" fmla="*/ 0 w 430"/>
                <a:gd name="T5" fmla="*/ 84 h 860"/>
                <a:gd name="T6" fmla="*/ 346 w 430"/>
                <a:gd name="T7" fmla="*/ 430 h 860"/>
                <a:gd name="T8" fmla="*/ 0 w 430"/>
                <a:gd name="T9" fmla="*/ 776 h 860"/>
                <a:gd name="T10" fmla="*/ 0 w 430"/>
                <a:gd name="T11" fmla="*/ 860 h 860"/>
                <a:gd name="T12" fmla="*/ 430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430" y="430"/>
                  </a:moveTo>
                  <a:cubicBezTo>
                    <a:pt x="430" y="193"/>
                    <a:pt x="237" y="0"/>
                    <a:pt x="0" y="0"/>
                  </a:cubicBezTo>
                  <a:cubicBezTo>
                    <a:pt x="0" y="84"/>
                    <a:pt x="0" y="84"/>
                    <a:pt x="0" y="84"/>
                  </a:cubicBezTo>
                  <a:cubicBezTo>
                    <a:pt x="191" y="84"/>
                    <a:pt x="346" y="239"/>
                    <a:pt x="346" y="430"/>
                  </a:cubicBezTo>
                  <a:cubicBezTo>
                    <a:pt x="346" y="621"/>
                    <a:pt x="191" y="776"/>
                    <a:pt x="0" y="776"/>
                  </a:cubicBezTo>
                  <a:cubicBezTo>
                    <a:pt x="0" y="860"/>
                    <a:pt x="0" y="860"/>
                    <a:pt x="0" y="860"/>
                  </a:cubicBezTo>
                  <a:cubicBezTo>
                    <a:pt x="237" y="860"/>
                    <a:pt x="430" y="667"/>
                    <a:pt x="430"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1" name="Freeform 15">
              <a:extLst>
                <a:ext uri="{FF2B5EF4-FFF2-40B4-BE49-F238E27FC236}">
                  <a16:creationId xmlns="" xmlns:a16="http://schemas.microsoft.com/office/drawing/2014/main" id="{695FB88D-922C-5847-A60E-FA7EBE14301F}"/>
                </a:ext>
              </a:extLst>
            </p:cNvPr>
            <p:cNvSpPr>
              <a:spLocks/>
            </p:cNvSpPr>
            <p:nvPr/>
          </p:nvSpPr>
          <p:spPr bwMode="auto">
            <a:xfrm>
              <a:off x="5397328" y="2934824"/>
              <a:ext cx="1339621" cy="2682830"/>
            </a:xfrm>
            <a:custGeom>
              <a:avLst/>
              <a:gdLst>
                <a:gd name="T0" fmla="*/ 263 w 346"/>
                <a:gd name="T1" fmla="*/ 346 h 692"/>
                <a:gd name="T2" fmla="*/ 0 w 346"/>
                <a:gd name="T3" fmla="*/ 609 h 692"/>
                <a:gd name="T4" fmla="*/ 0 w 346"/>
                <a:gd name="T5" fmla="*/ 692 h 692"/>
                <a:gd name="T6" fmla="*/ 346 w 346"/>
                <a:gd name="T7" fmla="*/ 346 h 692"/>
                <a:gd name="T8" fmla="*/ 0 w 346"/>
                <a:gd name="T9" fmla="*/ 0 h 692"/>
                <a:gd name="T10" fmla="*/ 0 w 346"/>
                <a:gd name="T11" fmla="*/ 83 h 692"/>
                <a:gd name="T12" fmla="*/ 263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263" y="346"/>
                  </a:moveTo>
                  <a:cubicBezTo>
                    <a:pt x="263" y="491"/>
                    <a:pt x="145" y="609"/>
                    <a:pt x="0" y="609"/>
                  </a:cubicBezTo>
                  <a:cubicBezTo>
                    <a:pt x="0" y="692"/>
                    <a:pt x="0" y="692"/>
                    <a:pt x="0" y="692"/>
                  </a:cubicBezTo>
                  <a:cubicBezTo>
                    <a:pt x="191" y="692"/>
                    <a:pt x="346" y="537"/>
                    <a:pt x="346" y="346"/>
                  </a:cubicBezTo>
                  <a:cubicBezTo>
                    <a:pt x="346" y="155"/>
                    <a:pt x="191" y="0"/>
                    <a:pt x="0" y="0"/>
                  </a:cubicBezTo>
                  <a:cubicBezTo>
                    <a:pt x="0" y="83"/>
                    <a:pt x="0" y="83"/>
                    <a:pt x="0" y="83"/>
                  </a:cubicBezTo>
                  <a:cubicBezTo>
                    <a:pt x="145" y="83"/>
                    <a:pt x="263" y="201"/>
                    <a:pt x="263"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2" name="Freeform 16">
              <a:extLst>
                <a:ext uri="{FF2B5EF4-FFF2-40B4-BE49-F238E27FC236}">
                  <a16:creationId xmlns="" xmlns:a16="http://schemas.microsoft.com/office/drawing/2014/main" id="{34E72D2B-1EA4-134D-A8A7-6CD55F193353}"/>
                </a:ext>
              </a:extLst>
            </p:cNvPr>
            <p:cNvSpPr>
              <a:spLocks/>
            </p:cNvSpPr>
            <p:nvPr/>
          </p:nvSpPr>
          <p:spPr bwMode="auto">
            <a:xfrm>
              <a:off x="5397328" y="3256572"/>
              <a:ext cx="1017873" cy="2039334"/>
            </a:xfrm>
            <a:custGeom>
              <a:avLst/>
              <a:gdLst>
                <a:gd name="T0" fmla="*/ 263 w 263"/>
                <a:gd name="T1" fmla="*/ 263 h 526"/>
                <a:gd name="T2" fmla="*/ 0 w 263"/>
                <a:gd name="T3" fmla="*/ 0 h 526"/>
                <a:gd name="T4" fmla="*/ 0 w 263"/>
                <a:gd name="T5" fmla="*/ 84 h 526"/>
                <a:gd name="T6" fmla="*/ 179 w 263"/>
                <a:gd name="T7" fmla="*/ 263 h 526"/>
                <a:gd name="T8" fmla="*/ 0 w 263"/>
                <a:gd name="T9" fmla="*/ 442 h 526"/>
                <a:gd name="T10" fmla="*/ 0 w 263"/>
                <a:gd name="T11" fmla="*/ 526 h 526"/>
                <a:gd name="T12" fmla="*/ 263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263" y="263"/>
                  </a:moveTo>
                  <a:cubicBezTo>
                    <a:pt x="263" y="118"/>
                    <a:pt x="145" y="0"/>
                    <a:pt x="0" y="0"/>
                  </a:cubicBezTo>
                  <a:cubicBezTo>
                    <a:pt x="0" y="84"/>
                    <a:pt x="0" y="84"/>
                    <a:pt x="0" y="84"/>
                  </a:cubicBezTo>
                  <a:cubicBezTo>
                    <a:pt x="99" y="84"/>
                    <a:pt x="179" y="164"/>
                    <a:pt x="179" y="263"/>
                  </a:cubicBezTo>
                  <a:cubicBezTo>
                    <a:pt x="179" y="362"/>
                    <a:pt x="99" y="442"/>
                    <a:pt x="0" y="442"/>
                  </a:cubicBezTo>
                  <a:cubicBezTo>
                    <a:pt x="0" y="526"/>
                    <a:pt x="0" y="526"/>
                    <a:pt x="0" y="526"/>
                  </a:cubicBezTo>
                  <a:cubicBezTo>
                    <a:pt x="145" y="526"/>
                    <a:pt x="263" y="408"/>
                    <a:pt x="263"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3" name="Freeform 17">
              <a:extLst>
                <a:ext uri="{FF2B5EF4-FFF2-40B4-BE49-F238E27FC236}">
                  <a16:creationId xmlns="" xmlns:a16="http://schemas.microsoft.com/office/drawing/2014/main" id="{84329FE6-675A-2740-A2B1-7D69D64F1EF2}"/>
                </a:ext>
              </a:extLst>
            </p:cNvPr>
            <p:cNvSpPr>
              <a:spLocks/>
            </p:cNvSpPr>
            <p:nvPr/>
          </p:nvSpPr>
          <p:spPr bwMode="auto">
            <a:xfrm>
              <a:off x="5397328" y="3583105"/>
              <a:ext cx="692536" cy="1387465"/>
            </a:xfrm>
            <a:custGeom>
              <a:avLst/>
              <a:gdLst>
                <a:gd name="T0" fmla="*/ 96 w 179"/>
                <a:gd name="T1" fmla="*/ 179 h 358"/>
                <a:gd name="T2" fmla="*/ 0 w 179"/>
                <a:gd name="T3" fmla="*/ 275 h 358"/>
                <a:gd name="T4" fmla="*/ 0 w 179"/>
                <a:gd name="T5" fmla="*/ 358 h 358"/>
                <a:gd name="T6" fmla="*/ 179 w 179"/>
                <a:gd name="T7" fmla="*/ 179 h 358"/>
                <a:gd name="T8" fmla="*/ 0 w 179"/>
                <a:gd name="T9" fmla="*/ 0 h 358"/>
                <a:gd name="T10" fmla="*/ 0 w 179"/>
                <a:gd name="T11" fmla="*/ 84 h 358"/>
                <a:gd name="T12" fmla="*/ 96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96" y="179"/>
                  </a:moveTo>
                  <a:cubicBezTo>
                    <a:pt x="96" y="232"/>
                    <a:pt x="53" y="275"/>
                    <a:pt x="0" y="275"/>
                  </a:cubicBezTo>
                  <a:cubicBezTo>
                    <a:pt x="0" y="358"/>
                    <a:pt x="0" y="358"/>
                    <a:pt x="0" y="358"/>
                  </a:cubicBezTo>
                  <a:cubicBezTo>
                    <a:pt x="99" y="358"/>
                    <a:pt x="179" y="278"/>
                    <a:pt x="179" y="179"/>
                  </a:cubicBezTo>
                  <a:cubicBezTo>
                    <a:pt x="179" y="80"/>
                    <a:pt x="99" y="0"/>
                    <a:pt x="0" y="0"/>
                  </a:cubicBezTo>
                  <a:cubicBezTo>
                    <a:pt x="0" y="84"/>
                    <a:pt x="0" y="84"/>
                    <a:pt x="0" y="84"/>
                  </a:cubicBezTo>
                  <a:cubicBezTo>
                    <a:pt x="53" y="84"/>
                    <a:pt x="96" y="126"/>
                    <a:pt x="96"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4" name="Freeform 18">
              <a:extLst>
                <a:ext uri="{FF2B5EF4-FFF2-40B4-BE49-F238E27FC236}">
                  <a16:creationId xmlns="" xmlns:a16="http://schemas.microsoft.com/office/drawing/2014/main" id="{32F32310-03E1-184C-BAAB-B922FCDE5E85}"/>
                </a:ext>
              </a:extLst>
            </p:cNvPr>
            <p:cNvSpPr>
              <a:spLocks/>
            </p:cNvSpPr>
            <p:nvPr/>
          </p:nvSpPr>
          <p:spPr bwMode="auto">
            <a:xfrm>
              <a:off x="5397328" y="3908441"/>
              <a:ext cx="370788" cy="740380"/>
            </a:xfrm>
            <a:custGeom>
              <a:avLst/>
              <a:gdLst>
                <a:gd name="T0" fmla="*/ 96 w 96"/>
                <a:gd name="T1" fmla="*/ 95 h 191"/>
                <a:gd name="T2" fmla="*/ 0 w 96"/>
                <a:gd name="T3" fmla="*/ 0 h 191"/>
                <a:gd name="T4" fmla="*/ 0 w 96"/>
                <a:gd name="T5" fmla="*/ 191 h 191"/>
                <a:gd name="T6" fmla="*/ 96 w 96"/>
                <a:gd name="T7" fmla="*/ 95 h 191"/>
              </a:gdLst>
              <a:ahLst/>
              <a:cxnLst>
                <a:cxn ang="0">
                  <a:pos x="T0" y="T1"/>
                </a:cxn>
                <a:cxn ang="0">
                  <a:pos x="T2" y="T3"/>
                </a:cxn>
                <a:cxn ang="0">
                  <a:pos x="T4" y="T5"/>
                </a:cxn>
                <a:cxn ang="0">
                  <a:pos x="T6" y="T7"/>
                </a:cxn>
              </a:cxnLst>
              <a:rect l="0" t="0" r="r" b="b"/>
              <a:pathLst>
                <a:path w="96" h="191">
                  <a:moveTo>
                    <a:pt x="96" y="95"/>
                  </a:moveTo>
                  <a:cubicBezTo>
                    <a:pt x="96" y="42"/>
                    <a:pt x="53" y="0"/>
                    <a:pt x="0" y="0"/>
                  </a:cubicBezTo>
                  <a:cubicBezTo>
                    <a:pt x="0" y="191"/>
                    <a:pt x="0" y="191"/>
                    <a:pt x="0" y="191"/>
                  </a:cubicBezTo>
                  <a:cubicBezTo>
                    <a:pt x="53" y="191"/>
                    <a:pt x="96" y="148"/>
                    <a:pt x="96"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5" name="Freeform 19">
              <a:extLst>
                <a:ext uri="{FF2B5EF4-FFF2-40B4-BE49-F238E27FC236}">
                  <a16:creationId xmlns="" xmlns:a16="http://schemas.microsoft.com/office/drawing/2014/main" id="{9EC58B2D-BA0A-2B4B-A27F-E311429B2EC3}"/>
                </a:ext>
              </a:extLst>
            </p:cNvPr>
            <p:cNvSpPr>
              <a:spLocks/>
            </p:cNvSpPr>
            <p:nvPr/>
          </p:nvSpPr>
          <p:spPr bwMode="auto">
            <a:xfrm>
              <a:off x="4719145" y="3656066"/>
              <a:ext cx="678183" cy="651869"/>
            </a:xfrm>
            <a:custGeom>
              <a:avLst/>
              <a:gdLst>
                <a:gd name="T0" fmla="*/ 175 w 175"/>
                <a:gd name="T1" fmla="*/ 168 h 168"/>
                <a:gd name="T2" fmla="*/ 29 w 175"/>
                <a:gd name="T3" fmla="*/ 0 h 168"/>
                <a:gd name="T4" fmla="*/ 14 w 175"/>
                <a:gd name="T5" fmla="*/ 15 h 168"/>
                <a:gd name="T6" fmla="*/ 0 w 175"/>
                <a:gd name="T7" fmla="*/ 30 h 168"/>
                <a:gd name="T8" fmla="*/ 175 w 175"/>
                <a:gd name="T9" fmla="*/ 168 h 168"/>
              </a:gdLst>
              <a:ahLst/>
              <a:cxnLst>
                <a:cxn ang="0">
                  <a:pos x="T0" y="T1"/>
                </a:cxn>
                <a:cxn ang="0">
                  <a:pos x="T2" y="T3"/>
                </a:cxn>
                <a:cxn ang="0">
                  <a:pos x="T4" y="T5"/>
                </a:cxn>
                <a:cxn ang="0">
                  <a:pos x="T6" y="T7"/>
                </a:cxn>
                <a:cxn ang="0">
                  <a:pos x="T8" y="T9"/>
                </a:cxn>
              </a:cxnLst>
              <a:rect l="0" t="0" r="r" b="b"/>
              <a:pathLst>
                <a:path w="175" h="168">
                  <a:moveTo>
                    <a:pt x="175" y="168"/>
                  </a:moveTo>
                  <a:cubicBezTo>
                    <a:pt x="122" y="89"/>
                    <a:pt x="29" y="0"/>
                    <a:pt x="29" y="0"/>
                  </a:cubicBezTo>
                  <a:cubicBezTo>
                    <a:pt x="14" y="15"/>
                    <a:pt x="14" y="15"/>
                    <a:pt x="14" y="15"/>
                  </a:cubicBezTo>
                  <a:cubicBezTo>
                    <a:pt x="0" y="30"/>
                    <a:pt x="0" y="30"/>
                    <a:pt x="0" y="30"/>
                  </a:cubicBezTo>
                  <a:cubicBezTo>
                    <a:pt x="0" y="30"/>
                    <a:pt x="94" y="119"/>
                    <a:pt x="175" y="168"/>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6" name="Freeform 20">
              <a:extLst>
                <a:ext uri="{FF2B5EF4-FFF2-40B4-BE49-F238E27FC236}">
                  <a16:creationId xmlns="" xmlns:a16="http://schemas.microsoft.com/office/drawing/2014/main" id="{D201975D-4452-7D4B-BA27-D466E45CF500}"/>
                </a:ext>
              </a:extLst>
            </p:cNvPr>
            <p:cNvSpPr>
              <a:spLocks/>
            </p:cNvSpPr>
            <p:nvPr/>
          </p:nvSpPr>
          <p:spPr bwMode="auto">
            <a:xfrm>
              <a:off x="4063688" y="3031707"/>
              <a:ext cx="828891" cy="802577"/>
            </a:xfrm>
            <a:custGeom>
              <a:avLst/>
              <a:gdLst>
                <a:gd name="T0" fmla="*/ 191 w 214"/>
                <a:gd name="T1" fmla="*/ 184 h 207"/>
                <a:gd name="T2" fmla="*/ 204 w 214"/>
                <a:gd name="T3" fmla="*/ 155 h 207"/>
                <a:gd name="T4" fmla="*/ 41 w 214"/>
                <a:gd name="T5" fmla="*/ 0 h 207"/>
                <a:gd name="T6" fmla="*/ 0 w 214"/>
                <a:gd name="T7" fmla="*/ 43 h 207"/>
                <a:gd name="T8" fmla="*/ 163 w 214"/>
                <a:gd name="T9" fmla="*/ 198 h 207"/>
                <a:gd name="T10" fmla="*/ 191 w 214"/>
                <a:gd name="T11" fmla="*/ 184 h 207"/>
              </a:gdLst>
              <a:ahLst/>
              <a:cxnLst>
                <a:cxn ang="0">
                  <a:pos x="T0" y="T1"/>
                </a:cxn>
                <a:cxn ang="0">
                  <a:pos x="T2" y="T3"/>
                </a:cxn>
                <a:cxn ang="0">
                  <a:pos x="T4" y="T5"/>
                </a:cxn>
                <a:cxn ang="0">
                  <a:pos x="T6" y="T7"/>
                </a:cxn>
                <a:cxn ang="0">
                  <a:pos x="T8" y="T9"/>
                </a:cxn>
                <a:cxn ang="0">
                  <a:pos x="T10" y="T11"/>
                </a:cxn>
              </a:cxnLst>
              <a:rect l="0" t="0" r="r" b="b"/>
              <a:pathLst>
                <a:path w="214" h="207">
                  <a:moveTo>
                    <a:pt x="191" y="184"/>
                  </a:moveTo>
                  <a:cubicBezTo>
                    <a:pt x="191" y="184"/>
                    <a:pt x="214" y="164"/>
                    <a:pt x="204" y="155"/>
                  </a:cubicBezTo>
                  <a:cubicBezTo>
                    <a:pt x="41" y="0"/>
                    <a:pt x="41" y="0"/>
                    <a:pt x="41" y="0"/>
                  </a:cubicBezTo>
                  <a:cubicBezTo>
                    <a:pt x="0" y="43"/>
                    <a:pt x="0" y="43"/>
                    <a:pt x="0" y="43"/>
                  </a:cubicBezTo>
                  <a:cubicBezTo>
                    <a:pt x="163" y="198"/>
                    <a:pt x="163" y="198"/>
                    <a:pt x="163" y="198"/>
                  </a:cubicBezTo>
                  <a:cubicBezTo>
                    <a:pt x="173" y="207"/>
                    <a:pt x="191" y="184"/>
                    <a:pt x="191" y="18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7" name="Freeform 21">
              <a:extLst>
                <a:ext uri="{FF2B5EF4-FFF2-40B4-BE49-F238E27FC236}">
                  <a16:creationId xmlns="" xmlns:a16="http://schemas.microsoft.com/office/drawing/2014/main" id="{9BEFEE60-2775-AF41-9133-C4F687E4F7D9}"/>
                </a:ext>
              </a:extLst>
            </p:cNvPr>
            <p:cNvSpPr>
              <a:spLocks/>
            </p:cNvSpPr>
            <p:nvPr/>
          </p:nvSpPr>
          <p:spPr bwMode="auto">
            <a:xfrm>
              <a:off x="3521859" y="2516192"/>
              <a:ext cx="932950" cy="903048"/>
            </a:xfrm>
            <a:custGeom>
              <a:avLst/>
              <a:gdLst>
                <a:gd name="T0" fmla="*/ 0 w 780"/>
                <a:gd name="T1" fmla="*/ 140 h 755"/>
                <a:gd name="T2" fmla="*/ 133 w 780"/>
                <a:gd name="T3" fmla="*/ 0 h 755"/>
                <a:gd name="T4" fmla="*/ 780 w 780"/>
                <a:gd name="T5" fmla="*/ 616 h 755"/>
                <a:gd name="T6" fmla="*/ 648 w 780"/>
                <a:gd name="T7" fmla="*/ 755 h 755"/>
                <a:gd name="T8" fmla="*/ 0 w 780"/>
                <a:gd name="T9" fmla="*/ 140 h 755"/>
              </a:gdLst>
              <a:ahLst/>
              <a:cxnLst>
                <a:cxn ang="0">
                  <a:pos x="T0" y="T1"/>
                </a:cxn>
                <a:cxn ang="0">
                  <a:pos x="T2" y="T3"/>
                </a:cxn>
                <a:cxn ang="0">
                  <a:pos x="T4" y="T5"/>
                </a:cxn>
                <a:cxn ang="0">
                  <a:pos x="T6" y="T7"/>
                </a:cxn>
                <a:cxn ang="0">
                  <a:pos x="T8" y="T9"/>
                </a:cxn>
              </a:cxnLst>
              <a:rect l="0" t="0" r="r" b="b"/>
              <a:pathLst>
                <a:path w="780" h="755">
                  <a:moveTo>
                    <a:pt x="0" y="140"/>
                  </a:moveTo>
                  <a:lnTo>
                    <a:pt x="133" y="0"/>
                  </a:lnTo>
                  <a:lnTo>
                    <a:pt x="780" y="616"/>
                  </a:lnTo>
                  <a:lnTo>
                    <a:pt x="648" y="755"/>
                  </a:lnTo>
                  <a:lnTo>
                    <a:pt x="0" y="140"/>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8" name="Freeform 22">
              <a:extLst>
                <a:ext uri="{FF2B5EF4-FFF2-40B4-BE49-F238E27FC236}">
                  <a16:creationId xmlns="" xmlns:a16="http://schemas.microsoft.com/office/drawing/2014/main" id="{5F52F967-C04C-D64B-9640-8C097ABAE53E}"/>
                </a:ext>
              </a:extLst>
            </p:cNvPr>
            <p:cNvSpPr>
              <a:spLocks/>
            </p:cNvSpPr>
            <p:nvPr/>
          </p:nvSpPr>
          <p:spPr bwMode="auto">
            <a:xfrm>
              <a:off x="2483653" y="1504300"/>
              <a:ext cx="1467603" cy="1461622"/>
            </a:xfrm>
            <a:custGeom>
              <a:avLst/>
              <a:gdLst>
                <a:gd name="T0" fmla="*/ 313 w 379"/>
                <a:gd name="T1" fmla="*/ 306 h 377"/>
                <a:gd name="T2" fmla="*/ 319 w 379"/>
                <a:gd name="T3" fmla="*/ 150 h 377"/>
                <a:gd name="T4" fmla="*/ 66 w 379"/>
                <a:gd name="T5" fmla="*/ 71 h 377"/>
                <a:gd name="T6" fmla="*/ 158 w 379"/>
                <a:gd name="T7" fmla="*/ 320 h 377"/>
                <a:gd name="T8" fmla="*/ 313 w 379"/>
                <a:gd name="T9" fmla="*/ 306 h 377"/>
              </a:gdLst>
              <a:ahLst/>
              <a:cxnLst>
                <a:cxn ang="0">
                  <a:pos x="T0" y="T1"/>
                </a:cxn>
                <a:cxn ang="0">
                  <a:pos x="T2" y="T3"/>
                </a:cxn>
                <a:cxn ang="0">
                  <a:pos x="T4" y="T5"/>
                </a:cxn>
                <a:cxn ang="0">
                  <a:pos x="T6" y="T7"/>
                </a:cxn>
                <a:cxn ang="0">
                  <a:pos x="T8" y="T9"/>
                </a:cxn>
              </a:cxnLst>
              <a:rect l="0" t="0" r="r" b="b"/>
              <a:pathLst>
                <a:path w="379" h="377">
                  <a:moveTo>
                    <a:pt x="313" y="306"/>
                  </a:moveTo>
                  <a:cubicBezTo>
                    <a:pt x="313" y="306"/>
                    <a:pt x="379" y="206"/>
                    <a:pt x="319" y="150"/>
                  </a:cubicBezTo>
                  <a:cubicBezTo>
                    <a:pt x="276" y="109"/>
                    <a:pt x="167" y="0"/>
                    <a:pt x="66" y="71"/>
                  </a:cubicBezTo>
                  <a:cubicBezTo>
                    <a:pt x="0" y="175"/>
                    <a:pt x="114" y="278"/>
                    <a:pt x="158" y="320"/>
                  </a:cubicBezTo>
                  <a:cubicBezTo>
                    <a:pt x="217" y="377"/>
                    <a:pt x="313" y="306"/>
                    <a:pt x="313" y="30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39" name="Freeform 23">
              <a:extLst>
                <a:ext uri="{FF2B5EF4-FFF2-40B4-BE49-F238E27FC236}">
                  <a16:creationId xmlns="" xmlns:a16="http://schemas.microsoft.com/office/drawing/2014/main" id="{80A06575-37FB-B744-B7D8-A321238306C5}"/>
                </a:ext>
              </a:extLst>
            </p:cNvPr>
            <p:cNvSpPr>
              <a:spLocks/>
            </p:cNvSpPr>
            <p:nvPr/>
          </p:nvSpPr>
          <p:spPr bwMode="auto">
            <a:xfrm>
              <a:off x="2700145" y="1721988"/>
              <a:ext cx="615986" cy="612398"/>
            </a:xfrm>
            <a:custGeom>
              <a:avLst/>
              <a:gdLst>
                <a:gd name="T0" fmla="*/ 153 w 159"/>
                <a:gd name="T1" fmla="*/ 10 h 158"/>
                <a:gd name="T2" fmla="*/ 127 w 159"/>
                <a:gd name="T3" fmla="*/ 0 h 158"/>
                <a:gd name="T4" fmla="*/ 133 w 159"/>
                <a:gd name="T5" fmla="*/ 132 h 158"/>
                <a:gd name="T6" fmla="*/ 0 w 159"/>
                <a:gd name="T7" fmla="*/ 133 h 158"/>
                <a:gd name="T8" fmla="*/ 12 w 159"/>
                <a:gd name="T9" fmla="*/ 158 h 158"/>
                <a:gd name="T10" fmla="*/ 159 w 159"/>
                <a:gd name="T11" fmla="*/ 157 h 158"/>
                <a:gd name="T12" fmla="*/ 153 w 159"/>
                <a:gd name="T13" fmla="*/ 10 h 158"/>
              </a:gdLst>
              <a:ahLst/>
              <a:cxnLst>
                <a:cxn ang="0">
                  <a:pos x="T0" y="T1"/>
                </a:cxn>
                <a:cxn ang="0">
                  <a:pos x="T2" y="T3"/>
                </a:cxn>
                <a:cxn ang="0">
                  <a:pos x="T4" y="T5"/>
                </a:cxn>
                <a:cxn ang="0">
                  <a:pos x="T6" y="T7"/>
                </a:cxn>
                <a:cxn ang="0">
                  <a:pos x="T8" y="T9"/>
                </a:cxn>
                <a:cxn ang="0">
                  <a:pos x="T10" y="T11"/>
                </a:cxn>
                <a:cxn ang="0">
                  <a:pos x="T12" y="T13"/>
                </a:cxn>
              </a:cxnLst>
              <a:rect l="0" t="0" r="r" b="b"/>
              <a:pathLst>
                <a:path w="159" h="158">
                  <a:moveTo>
                    <a:pt x="153" y="10"/>
                  </a:moveTo>
                  <a:cubicBezTo>
                    <a:pt x="144" y="6"/>
                    <a:pt x="136" y="2"/>
                    <a:pt x="127" y="0"/>
                  </a:cubicBezTo>
                  <a:cubicBezTo>
                    <a:pt x="133" y="132"/>
                    <a:pt x="133" y="132"/>
                    <a:pt x="133" y="132"/>
                  </a:cubicBezTo>
                  <a:cubicBezTo>
                    <a:pt x="0" y="133"/>
                    <a:pt x="0" y="133"/>
                    <a:pt x="0" y="133"/>
                  </a:cubicBezTo>
                  <a:cubicBezTo>
                    <a:pt x="4" y="142"/>
                    <a:pt x="8" y="150"/>
                    <a:pt x="12" y="158"/>
                  </a:cubicBezTo>
                  <a:cubicBezTo>
                    <a:pt x="159" y="157"/>
                    <a:pt x="159" y="157"/>
                    <a:pt x="159" y="157"/>
                  </a:cubicBezTo>
                  <a:lnTo>
                    <a:pt x="15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1" name="Freeform 24">
              <a:extLst>
                <a:ext uri="{FF2B5EF4-FFF2-40B4-BE49-F238E27FC236}">
                  <a16:creationId xmlns="" xmlns:a16="http://schemas.microsoft.com/office/drawing/2014/main" id="{B3ACE9F8-6965-E74D-8240-369DA01EB3DA}"/>
                </a:ext>
              </a:extLst>
            </p:cNvPr>
            <p:cNvSpPr>
              <a:spLocks/>
            </p:cNvSpPr>
            <p:nvPr/>
          </p:nvSpPr>
          <p:spPr bwMode="auto">
            <a:xfrm>
              <a:off x="2793440" y="1803322"/>
              <a:ext cx="728419" cy="724831"/>
            </a:xfrm>
            <a:custGeom>
              <a:avLst/>
              <a:gdLst>
                <a:gd name="T0" fmla="*/ 188 w 188"/>
                <a:gd name="T1" fmla="*/ 186 h 187"/>
                <a:gd name="T2" fmla="*/ 181 w 188"/>
                <a:gd name="T3" fmla="*/ 22 h 187"/>
                <a:gd name="T4" fmla="*/ 149 w 188"/>
                <a:gd name="T5" fmla="*/ 0 h 187"/>
                <a:gd name="T6" fmla="*/ 156 w 188"/>
                <a:gd name="T7" fmla="*/ 156 h 187"/>
                <a:gd name="T8" fmla="*/ 0 w 188"/>
                <a:gd name="T9" fmla="*/ 157 h 187"/>
                <a:gd name="T10" fmla="*/ 24 w 188"/>
                <a:gd name="T11" fmla="*/ 187 h 187"/>
                <a:gd name="T12" fmla="*/ 188 w 188"/>
                <a:gd name="T13" fmla="*/ 186 h 187"/>
              </a:gdLst>
              <a:ahLst/>
              <a:cxnLst>
                <a:cxn ang="0">
                  <a:pos x="T0" y="T1"/>
                </a:cxn>
                <a:cxn ang="0">
                  <a:pos x="T2" y="T3"/>
                </a:cxn>
                <a:cxn ang="0">
                  <a:pos x="T4" y="T5"/>
                </a:cxn>
                <a:cxn ang="0">
                  <a:pos x="T6" y="T7"/>
                </a:cxn>
                <a:cxn ang="0">
                  <a:pos x="T8" y="T9"/>
                </a:cxn>
                <a:cxn ang="0">
                  <a:pos x="T10" y="T11"/>
                </a:cxn>
                <a:cxn ang="0">
                  <a:pos x="T12" y="T13"/>
                </a:cxn>
              </a:cxnLst>
              <a:rect l="0" t="0" r="r" b="b"/>
              <a:pathLst>
                <a:path w="188" h="187">
                  <a:moveTo>
                    <a:pt x="188" y="186"/>
                  </a:moveTo>
                  <a:cubicBezTo>
                    <a:pt x="181" y="22"/>
                    <a:pt x="181" y="22"/>
                    <a:pt x="181" y="22"/>
                  </a:cubicBezTo>
                  <a:cubicBezTo>
                    <a:pt x="171" y="14"/>
                    <a:pt x="160" y="7"/>
                    <a:pt x="149" y="0"/>
                  </a:cubicBezTo>
                  <a:cubicBezTo>
                    <a:pt x="156" y="156"/>
                    <a:pt x="156" y="156"/>
                    <a:pt x="156" y="156"/>
                  </a:cubicBezTo>
                  <a:cubicBezTo>
                    <a:pt x="0" y="157"/>
                    <a:pt x="0" y="157"/>
                    <a:pt x="0" y="157"/>
                  </a:cubicBezTo>
                  <a:cubicBezTo>
                    <a:pt x="8" y="168"/>
                    <a:pt x="16" y="178"/>
                    <a:pt x="24" y="187"/>
                  </a:cubicBezTo>
                  <a:lnTo>
                    <a:pt x="188"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2" name="Freeform 25">
              <a:extLst>
                <a:ext uri="{FF2B5EF4-FFF2-40B4-BE49-F238E27FC236}">
                  <a16:creationId xmlns="" xmlns:a16="http://schemas.microsoft.com/office/drawing/2014/main" id="{C180A3C3-51D5-F34D-ACAA-9D0FB95C29B5}"/>
                </a:ext>
              </a:extLst>
            </p:cNvPr>
            <p:cNvSpPr>
              <a:spLocks/>
            </p:cNvSpPr>
            <p:nvPr/>
          </p:nvSpPr>
          <p:spPr bwMode="auto">
            <a:xfrm>
              <a:off x="4684459" y="4164405"/>
              <a:ext cx="669811" cy="244002"/>
            </a:xfrm>
            <a:custGeom>
              <a:avLst/>
              <a:gdLst>
                <a:gd name="T0" fmla="*/ 173 w 173"/>
                <a:gd name="T1" fmla="*/ 63 h 63"/>
                <a:gd name="T2" fmla="*/ 9 w 173"/>
                <a:gd name="T3" fmla="*/ 0 h 63"/>
                <a:gd name="T4" fmla="*/ 5 w 173"/>
                <a:gd name="T5" fmla="*/ 15 h 63"/>
                <a:gd name="T6" fmla="*/ 0 w 173"/>
                <a:gd name="T7" fmla="*/ 31 h 63"/>
                <a:gd name="T8" fmla="*/ 173 w 173"/>
                <a:gd name="T9" fmla="*/ 63 h 63"/>
              </a:gdLst>
              <a:ahLst/>
              <a:cxnLst>
                <a:cxn ang="0">
                  <a:pos x="T0" y="T1"/>
                </a:cxn>
                <a:cxn ang="0">
                  <a:pos x="T2" y="T3"/>
                </a:cxn>
                <a:cxn ang="0">
                  <a:pos x="T4" y="T5"/>
                </a:cxn>
                <a:cxn ang="0">
                  <a:pos x="T6" y="T7"/>
                </a:cxn>
                <a:cxn ang="0">
                  <a:pos x="T8" y="T9"/>
                </a:cxn>
              </a:cxnLst>
              <a:rect l="0" t="0" r="r" b="b"/>
              <a:pathLst>
                <a:path w="173" h="63">
                  <a:moveTo>
                    <a:pt x="173" y="63"/>
                  </a:moveTo>
                  <a:cubicBezTo>
                    <a:pt x="107" y="27"/>
                    <a:pt x="9" y="0"/>
                    <a:pt x="9" y="0"/>
                  </a:cubicBezTo>
                  <a:cubicBezTo>
                    <a:pt x="5" y="15"/>
                    <a:pt x="5" y="15"/>
                    <a:pt x="5" y="15"/>
                  </a:cubicBezTo>
                  <a:cubicBezTo>
                    <a:pt x="0" y="31"/>
                    <a:pt x="0" y="31"/>
                    <a:pt x="0" y="31"/>
                  </a:cubicBezTo>
                  <a:cubicBezTo>
                    <a:pt x="0" y="31"/>
                    <a:pt x="98" y="59"/>
                    <a:pt x="173" y="6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3" name="Freeform 26">
              <a:extLst>
                <a:ext uri="{FF2B5EF4-FFF2-40B4-BE49-F238E27FC236}">
                  <a16:creationId xmlns="" xmlns:a16="http://schemas.microsoft.com/office/drawing/2014/main" id="{0FB23AD4-1C89-224C-A5E2-125F5EB09E31}"/>
                </a:ext>
              </a:extLst>
            </p:cNvPr>
            <p:cNvSpPr>
              <a:spLocks/>
            </p:cNvSpPr>
            <p:nvPr/>
          </p:nvSpPr>
          <p:spPr bwMode="auto">
            <a:xfrm>
              <a:off x="4017040" y="3950305"/>
              <a:ext cx="748752" cy="373180"/>
            </a:xfrm>
            <a:custGeom>
              <a:avLst/>
              <a:gdLst>
                <a:gd name="T0" fmla="*/ 185 w 193"/>
                <a:gd name="T1" fmla="*/ 73 h 96"/>
                <a:gd name="T2" fmla="*/ 183 w 193"/>
                <a:gd name="T3" fmla="*/ 48 h 96"/>
                <a:gd name="T4" fmla="*/ 12 w 193"/>
                <a:gd name="T5" fmla="*/ 0 h 96"/>
                <a:gd name="T6" fmla="*/ 0 w 193"/>
                <a:gd name="T7" fmla="*/ 45 h 96"/>
                <a:gd name="T8" fmla="*/ 170 w 193"/>
                <a:gd name="T9" fmla="*/ 93 h 96"/>
                <a:gd name="T10" fmla="*/ 185 w 193"/>
                <a:gd name="T11" fmla="*/ 73 h 96"/>
              </a:gdLst>
              <a:ahLst/>
              <a:cxnLst>
                <a:cxn ang="0">
                  <a:pos x="T0" y="T1"/>
                </a:cxn>
                <a:cxn ang="0">
                  <a:pos x="T2" y="T3"/>
                </a:cxn>
                <a:cxn ang="0">
                  <a:pos x="T4" y="T5"/>
                </a:cxn>
                <a:cxn ang="0">
                  <a:pos x="T6" y="T7"/>
                </a:cxn>
                <a:cxn ang="0">
                  <a:pos x="T8" y="T9"/>
                </a:cxn>
                <a:cxn ang="0">
                  <a:pos x="T10" y="T11"/>
                </a:cxn>
              </a:cxnLst>
              <a:rect l="0" t="0" r="r" b="b"/>
              <a:pathLst>
                <a:path w="193" h="96">
                  <a:moveTo>
                    <a:pt x="185" y="73"/>
                  </a:moveTo>
                  <a:cubicBezTo>
                    <a:pt x="185" y="73"/>
                    <a:pt x="193" y="51"/>
                    <a:pt x="183" y="48"/>
                  </a:cubicBezTo>
                  <a:cubicBezTo>
                    <a:pt x="12" y="0"/>
                    <a:pt x="12" y="0"/>
                    <a:pt x="12" y="0"/>
                  </a:cubicBezTo>
                  <a:cubicBezTo>
                    <a:pt x="0" y="45"/>
                    <a:pt x="0" y="45"/>
                    <a:pt x="0" y="45"/>
                  </a:cubicBezTo>
                  <a:cubicBezTo>
                    <a:pt x="170" y="93"/>
                    <a:pt x="170" y="93"/>
                    <a:pt x="170" y="93"/>
                  </a:cubicBezTo>
                  <a:cubicBezTo>
                    <a:pt x="180" y="96"/>
                    <a:pt x="185" y="73"/>
                    <a:pt x="185" y="7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4" name="Freeform 27">
              <a:extLst>
                <a:ext uri="{FF2B5EF4-FFF2-40B4-BE49-F238E27FC236}">
                  <a16:creationId xmlns="" xmlns:a16="http://schemas.microsoft.com/office/drawing/2014/main" id="{EF62823B-C0ED-164F-997C-4C5143E66D55}"/>
                </a:ext>
              </a:extLst>
            </p:cNvPr>
            <p:cNvSpPr>
              <a:spLocks/>
            </p:cNvSpPr>
            <p:nvPr/>
          </p:nvSpPr>
          <p:spPr bwMode="auto">
            <a:xfrm>
              <a:off x="3447701" y="3792421"/>
              <a:ext cx="864773" cy="403082"/>
            </a:xfrm>
            <a:custGeom>
              <a:avLst/>
              <a:gdLst>
                <a:gd name="T0" fmla="*/ 0 w 723"/>
                <a:gd name="T1" fmla="*/ 145 h 337"/>
                <a:gd name="T2" fmla="*/ 39 w 723"/>
                <a:gd name="T3" fmla="*/ 0 h 337"/>
                <a:gd name="T4" fmla="*/ 723 w 723"/>
                <a:gd name="T5" fmla="*/ 191 h 337"/>
                <a:gd name="T6" fmla="*/ 680 w 723"/>
                <a:gd name="T7" fmla="*/ 337 h 337"/>
                <a:gd name="T8" fmla="*/ 0 w 723"/>
                <a:gd name="T9" fmla="*/ 145 h 337"/>
              </a:gdLst>
              <a:ahLst/>
              <a:cxnLst>
                <a:cxn ang="0">
                  <a:pos x="T0" y="T1"/>
                </a:cxn>
                <a:cxn ang="0">
                  <a:pos x="T2" y="T3"/>
                </a:cxn>
                <a:cxn ang="0">
                  <a:pos x="T4" y="T5"/>
                </a:cxn>
                <a:cxn ang="0">
                  <a:pos x="T6" y="T7"/>
                </a:cxn>
                <a:cxn ang="0">
                  <a:pos x="T8" y="T9"/>
                </a:cxn>
              </a:cxnLst>
              <a:rect l="0" t="0" r="r" b="b"/>
              <a:pathLst>
                <a:path w="723" h="337">
                  <a:moveTo>
                    <a:pt x="0" y="145"/>
                  </a:moveTo>
                  <a:lnTo>
                    <a:pt x="39" y="0"/>
                  </a:lnTo>
                  <a:lnTo>
                    <a:pt x="723" y="191"/>
                  </a:lnTo>
                  <a:lnTo>
                    <a:pt x="680" y="337"/>
                  </a:lnTo>
                  <a:lnTo>
                    <a:pt x="0" y="145"/>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5" name="Freeform 28">
              <a:extLst>
                <a:ext uri="{FF2B5EF4-FFF2-40B4-BE49-F238E27FC236}">
                  <a16:creationId xmlns="" xmlns:a16="http://schemas.microsoft.com/office/drawing/2014/main" id="{92DCA9B4-34F2-C34C-8DAF-DB1ACA0D1B33}"/>
                </a:ext>
              </a:extLst>
            </p:cNvPr>
            <p:cNvSpPr>
              <a:spLocks/>
            </p:cNvSpPr>
            <p:nvPr/>
          </p:nvSpPr>
          <p:spPr bwMode="auto">
            <a:xfrm>
              <a:off x="2541065" y="3287671"/>
              <a:ext cx="1065716" cy="946107"/>
            </a:xfrm>
            <a:custGeom>
              <a:avLst/>
              <a:gdLst>
                <a:gd name="T0" fmla="*/ 266 w 275"/>
                <a:gd name="T1" fmla="*/ 160 h 244"/>
                <a:gd name="T2" fmla="*/ 213 w 275"/>
                <a:gd name="T3" fmla="*/ 48 h 244"/>
                <a:gd name="T4" fmla="*/ 7 w 275"/>
                <a:gd name="T5" fmla="*/ 87 h 244"/>
                <a:gd name="T6" fmla="*/ 163 w 275"/>
                <a:gd name="T7" fmla="*/ 227 h 244"/>
                <a:gd name="T8" fmla="*/ 266 w 275"/>
                <a:gd name="T9" fmla="*/ 160 h 244"/>
              </a:gdLst>
              <a:ahLst/>
              <a:cxnLst>
                <a:cxn ang="0">
                  <a:pos x="T0" y="T1"/>
                </a:cxn>
                <a:cxn ang="0">
                  <a:pos x="T2" y="T3"/>
                </a:cxn>
                <a:cxn ang="0">
                  <a:pos x="T4" y="T5"/>
                </a:cxn>
                <a:cxn ang="0">
                  <a:pos x="T6" y="T7"/>
                </a:cxn>
                <a:cxn ang="0">
                  <a:pos x="T8" y="T9"/>
                </a:cxn>
              </a:cxnLst>
              <a:rect l="0" t="0" r="r" b="b"/>
              <a:pathLst>
                <a:path w="275" h="244">
                  <a:moveTo>
                    <a:pt x="266" y="160"/>
                  </a:moveTo>
                  <a:cubicBezTo>
                    <a:pt x="266" y="160"/>
                    <a:pt x="275" y="66"/>
                    <a:pt x="213" y="48"/>
                  </a:cubicBezTo>
                  <a:cubicBezTo>
                    <a:pt x="167" y="36"/>
                    <a:pt x="51" y="0"/>
                    <a:pt x="7" y="87"/>
                  </a:cubicBezTo>
                  <a:cubicBezTo>
                    <a:pt x="0" y="184"/>
                    <a:pt x="117" y="214"/>
                    <a:pt x="163" y="227"/>
                  </a:cubicBezTo>
                  <a:cubicBezTo>
                    <a:pt x="225" y="244"/>
                    <a:pt x="266" y="160"/>
                    <a:pt x="266" y="160"/>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6" name="Freeform 29">
              <a:extLst>
                <a:ext uri="{FF2B5EF4-FFF2-40B4-BE49-F238E27FC236}">
                  <a16:creationId xmlns="" xmlns:a16="http://schemas.microsoft.com/office/drawing/2014/main" id="{8B849D13-99B4-9A48-BDE3-A24B9E6F3477}"/>
                </a:ext>
              </a:extLst>
            </p:cNvPr>
            <p:cNvSpPr>
              <a:spLocks/>
            </p:cNvSpPr>
            <p:nvPr/>
          </p:nvSpPr>
          <p:spPr bwMode="auto">
            <a:xfrm>
              <a:off x="2712106" y="3408476"/>
              <a:ext cx="465279" cy="600437"/>
            </a:xfrm>
            <a:custGeom>
              <a:avLst/>
              <a:gdLst>
                <a:gd name="T0" fmla="*/ 61 w 120"/>
                <a:gd name="T1" fmla="*/ 0 h 155"/>
                <a:gd name="T2" fmla="*/ 39 w 120"/>
                <a:gd name="T3" fmla="*/ 2 h 155"/>
                <a:gd name="T4" fmla="*/ 92 w 120"/>
                <a:gd name="T5" fmla="*/ 92 h 155"/>
                <a:gd name="T6" fmla="*/ 0 w 120"/>
                <a:gd name="T7" fmla="*/ 142 h 155"/>
                <a:gd name="T8" fmla="*/ 17 w 120"/>
                <a:gd name="T9" fmla="*/ 155 h 155"/>
                <a:gd name="T10" fmla="*/ 120 w 120"/>
                <a:gd name="T11" fmla="*/ 100 h 155"/>
                <a:gd name="T12" fmla="*/ 61 w 120"/>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20" h="155">
                  <a:moveTo>
                    <a:pt x="61" y="0"/>
                  </a:moveTo>
                  <a:cubicBezTo>
                    <a:pt x="54" y="0"/>
                    <a:pt x="46" y="0"/>
                    <a:pt x="39" y="2"/>
                  </a:cubicBezTo>
                  <a:cubicBezTo>
                    <a:pt x="92" y="92"/>
                    <a:pt x="92" y="92"/>
                    <a:pt x="92" y="92"/>
                  </a:cubicBezTo>
                  <a:cubicBezTo>
                    <a:pt x="0" y="142"/>
                    <a:pt x="0" y="142"/>
                    <a:pt x="0" y="142"/>
                  </a:cubicBezTo>
                  <a:cubicBezTo>
                    <a:pt x="5" y="146"/>
                    <a:pt x="11" y="151"/>
                    <a:pt x="17" y="155"/>
                  </a:cubicBezTo>
                  <a:cubicBezTo>
                    <a:pt x="120" y="100"/>
                    <a:pt x="120" y="100"/>
                    <a:pt x="120" y="100"/>
                  </a:cubicBezTo>
                  <a:lnTo>
                    <a:pt x="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7" name="Freeform 30">
              <a:extLst>
                <a:ext uri="{FF2B5EF4-FFF2-40B4-BE49-F238E27FC236}">
                  <a16:creationId xmlns="" xmlns:a16="http://schemas.microsoft.com/office/drawing/2014/main" id="{28140D96-F228-AB4A-8117-C54FE3EBE78A}"/>
                </a:ext>
              </a:extLst>
            </p:cNvPr>
            <p:cNvSpPr>
              <a:spLocks/>
            </p:cNvSpPr>
            <p:nvPr/>
          </p:nvSpPr>
          <p:spPr bwMode="auto">
            <a:xfrm>
              <a:off x="2840087" y="3408476"/>
              <a:ext cx="550202" cy="685360"/>
            </a:xfrm>
            <a:custGeom>
              <a:avLst/>
              <a:gdLst>
                <a:gd name="T0" fmla="*/ 142 w 142"/>
                <a:gd name="T1" fmla="*/ 115 h 177"/>
                <a:gd name="T2" fmla="*/ 76 w 142"/>
                <a:gd name="T3" fmla="*/ 3 h 177"/>
                <a:gd name="T4" fmla="*/ 46 w 142"/>
                <a:gd name="T5" fmla="*/ 0 h 177"/>
                <a:gd name="T6" fmla="*/ 109 w 142"/>
                <a:gd name="T7" fmla="*/ 106 h 177"/>
                <a:gd name="T8" fmla="*/ 0 w 142"/>
                <a:gd name="T9" fmla="*/ 164 h 177"/>
                <a:gd name="T10" fmla="*/ 28 w 142"/>
                <a:gd name="T11" fmla="*/ 177 h 177"/>
                <a:gd name="T12" fmla="*/ 142 w 142"/>
                <a:gd name="T13" fmla="*/ 115 h 177"/>
              </a:gdLst>
              <a:ahLst/>
              <a:cxnLst>
                <a:cxn ang="0">
                  <a:pos x="T0" y="T1"/>
                </a:cxn>
                <a:cxn ang="0">
                  <a:pos x="T2" y="T3"/>
                </a:cxn>
                <a:cxn ang="0">
                  <a:pos x="T4" y="T5"/>
                </a:cxn>
                <a:cxn ang="0">
                  <a:pos x="T6" y="T7"/>
                </a:cxn>
                <a:cxn ang="0">
                  <a:pos x="T8" y="T9"/>
                </a:cxn>
                <a:cxn ang="0">
                  <a:pos x="T10" y="T11"/>
                </a:cxn>
                <a:cxn ang="0">
                  <a:pos x="T12" y="T13"/>
                </a:cxn>
              </a:cxnLst>
              <a:rect l="0" t="0" r="r" b="b"/>
              <a:pathLst>
                <a:path w="142" h="177">
                  <a:moveTo>
                    <a:pt x="142" y="115"/>
                  </a:moveTo>
                  <a:cubicBezTo>
                    <a:pt x="76" y="3"/>
                    <a:pt x="76" y="3"/>
                    <a:pt x="76" y="3"/>
                  </a:cubicBezTo>
                  <a:cubicBezTo>
                    <a:pt x="67" y="2"/>
                    <a:pt x="57" y="0"/>
                    <a:pt x="46" y="0"/>
                  </a:cubicBezTo>
                  <a:cubicBezTo>
                    <a:pt x="109" y="106"/>
                    <a:pt x="109" y="106"/>
                    <a:pt x="109" y="106"/>
                  </a:cubicBezTo>
                  <a:cubicBezTo>
                    <a:pt x="0" y="164"/>
                    <a:pt x="0" y="164"/>
                    <a:pt x="0" y="164"/>
                  </a:cubicBezTo>
                  <a:cubicBezTo>
                    <a:pt x="9" y="169"/>
                    <a:pt x="18" y="173"/>
                    <a:pt x="28" y="177"/>
                  </a:cubicBezTo>
                  <a:lnTo>
                    <a:pt x="142"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8" name="Freeform 31">
              <a:extLst>
                <a:ext uri="{FF2B5EF4-FFF2-40B4-BE49-F238E27FC236}">
                  <a16:creationId xmlns="" xmlns:a16="http://schemas.microsoft.com/office/drawing/2014/main" id="{7A58CD65-DC61-2D44-A2A4-C8BC64F0ABD1}"/>
                </a:ext>
              </a:extLst>
            </p:cNvPr>
            <p:cNvSpPr>
              <a:spLocks/>
            </p:cNvSpPr>
            <p:nvPr/>
          </p:nvSpPr>
          <p:spPr bwMode="auto">
            <a:xfrm>
              <a:off x="5432015" y="3756538"/>
              <a:ext cx="607614" cy="582496"/>
            </a:xfrm>
            <a:custGeom>
              <a:avLst/>
              <a:gdLst>
                <a:gd name="T0" fmla="*/ 0 w 157"/>
                <a:gd name="T1" fmla="*/ 150 h 150"/>
                <a:gd name="T2" fmla="*/ 131 w 157"/>
                <a:gd name="T3" fmla="*/ 0 h 150"/>
                <a:gd name="T4" fmla="*/ 144 w 157"/>
                <a:gd name="T5" fmla="*/ 14 h 150"/>
                <a:gd name="T6" fmla="*/ 157 w 157"/>
                <a:gd name="T7" fmla="*/ 27 h 150"/>
                <a:gd name="T8" fmla="*/ 0 w 157"/>
                <a:gd name="T9" fmla="*/ 150 h 150"/>
              </a:gdLst>
              <a:ahLst/>
              <a:cxnLst>
                <a:cxn ang="0">
                  <a:pos x="T0" y="T1"/>
                </a:cxn>
                <a:cxn ang="0">
                  <a:pos x="T2" y="T3"/>
                </a:cxn>
                <a:cxn ang="0">
                  <a:pos x="T4" y="T5"/>
                </a:cxn>
                <a:cxn ang="0">
                  <a:pos x="T6" y="T7"/>
                </a:cxn>
                <a:cxn ang="0">
                  <a:pos x="T8" y="T9"/>
                </a:cxn>
              </a:cxnLst>
              <a:rect l="0" t="0" r="r" b="b"/>
              <a:pathLst>
                <a:path w="157" h="150">
                  <a:moveTo>
                    <a:pt x="0" y="150"/>
                  </a:moveTo>
                  <a:cubicBezTo>
                    <a:pt x="47" y="80"/>
                    <a:pt x="131" y="0"/>
                    <a:pt x="131" y="0"/>
                  </a:cubicBezTo>
                  <a:cubicBezTo>
                    <a:pt x="144" y="14"/>
                    <a:pt x="144" y="14"/>
                    <a:pt x="144" y="14"/>
                  </a:cubicBezTo>
                  <a:cubicBezTo>
                    <a:pt x="157" y="27"/>
                    <a:pt x="157" y="27"/>
                    <a:pt x="157" y="27"/>
                  </a:cubicBezTo>
                  <a:cubicBezTo>
                    <a:pt x="157" y="27"/>
                    <a:pt x="73" y="107"/>
                    <a:pt x="0" y="150"/>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9" name="Freeform 32">
              <a:extLst>
                <a:ext uri="{FF2B5EF4-FFF2-40B4-BE49-F238E27FC236}">
                  <a16:creationId xmlns="" xmlns:a16="http://schemas.microsoft.com/office/drawing/2014/main" id="{C4EE60CB-D789-8D4E-8A26-8D0C70A0D676}"/>
                </a:ext>
              </a:extLst>
            </p:cNvPr>
            <p:cNvSpPr>
              <a:spLocks/>
            </p:cNvSpPr>
            <p:nvPr/>
          </p:nvSpPr>
          <p:spPr bwMode="auto">
            <a:xfrm>
              <a:off x="5885333" y="3199160"/>
              <a:ext cx="739184" cy="716458"/>
            </a:xfrm>
            <a:custGeom>
              <a:avLst/>
              <a:gdLst>
                <a:gd name="T0" fmla="*/ 20 w 191"/>
                <a:gd name="T1" fmla="*/ 164 h 185"/>
                <a:gd name="T2" fmla="*/ 9 w 191"/>
                <a:gd name="T3" fmla="*/ 138 h 185"/>
                <a:gd name="T4" fmla="*/ 155 w 191"/>
                <a:gd name="T5" fmla="*/ 0 h 185"/>
                <a:gd name="T6" fmla="*/ 191 w 191"/>
                <a:gd name="T7" fmla="*/ 38 h 185"/>
                <a:gd name="T8" fmla="*/ 45 w 191"/>
                <a:gd name="T9" fmla="*/ 177 h 185"/>
                <a:gd name="T10" fmla="*/ 20 w 191"/>
                <a:gd name="T11" fmla="*/ 164 h 185"/>
              </a:gdLst>
              <a:ahLst/>
              <a:cxnLst>
                <a:cxn ang="0">
                  <a:pos x="T0" y="T1"/>
                </a:cxn>
                <a:cxn ang="0">
                  <a:pos x="T2" y="T3"/>
                </a:cxn>
                <a:cxn ang="0">
                  <a:pos x="T4" y="T5"/>
                </a:cxn>
                <a:cxn ang="0">
                  <a:pos x="T6" y="T7"/>
                </a:cxn>
                <a:cxn ang="0">
                  <a:pos x="T8" y="T9"/>
                </a:cxn>
                <a:cxn ang="0">
                  <a:pos x="T10" y="T11"/>
                </a:cxn>
              </a:cxnLst>
              <a:rect l="0" t="0" r="r" b="b"/>
              <a:pathLst>
                <a:path w="191" h="185">
                  <a:moveTo>
                    <a:pt x="20" y="164"/>
                  </a:moveTo>
                  <a:cubicBezTo>
                    <a:pt x="20" y="164"/>
                    <a:pt x="0" y="147"/>
                    <a:pt x="9" y="138"/>
                  </a:cubicBezTo>
                  <a:cubicBezTo>
                    <a:pt x="155" y="0"/>
                    <a:pt x="155" y="0"/>
                    <a:pt x="155" y="0"/>
                  </a:cubicBezTo>
                  <a:cubicBezTo>
                    <a:pt x="191" y="38"/>
                    <a:pt x="191" y="38"/>
                    <a:pt x="191" y="38"/>
                  </a:cubicBezTo>
                  <a:cubicBezTo>
                    <a:pt x="45" y="177"/>
                    <a:pt x="45" y="177"/>
                    <a:pt x="45" y="177"/>
                  </a:cubicBezTo>
                  <a:cubicBezTo>
                    <a:pt x="37" y="185"/>
                    <a:pt x="20" y="164"/>
                    <a:pt x="20" y="16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0" name="Freeform 33">
              <a:extLst>
                <a:ext uri="{FF2B5EF4-FFF2-40B4-BE49-F238E27FC236}">
                  <a16:creationId xmlns="" xmlns:a16="http://schemas.microsoft.com/office/drawing/2014/main" id="{F7E98654-AD21-1949-93F5-6DC6900A0246}"/>
                </a:ext>
              </a:extLst>
            </p:cNvPr>
            <p:cNvSpPr>
              <a:spLocks/>
            </p:cNvSpPr>
            <p:nvPr/>
          </p:nvSpPr>
          <p:spPr bwMode="auto">
            <a:xfrm>
              <a:off x="6276455" y="2733881"/>
              <a:ext cx="836067" cy="813341"/>
            </a:xfrm>
            <a:custGeom>
              <a:avLst/>
              <a:gdLst>
                <a:gd name="T0" fmla="*/ 699 w 699"/>
                <a:gd name="T1" fmla="*/ 126 h 680"/>
                <a:gd name="T2" fmla="*/ 580 w 699"/>
                <a:gd name="T3" fmla="*/ 0 h 680"/>
                <a:gd name="T4" fmla="*/ 0 w 699"/>
                <a:gd name="T5" fmla="*/ 554 h 680"/>
                <a:gd name="T6" fmla="*/ 116 w 699"/>
                <a:gd name="T7" fmla="*/ 680 h 680"/>
                <a:gd name="T8" fmla="*/ 699 w 699"/>
                <a:gd name="T9" fmla="*/ 126 h 680"/>
              </a:gdLst>
              <a:ahLst/>
              <a:cxnLst>
                <a:cxn ang="0">
                  <a:pos x="T0" y="T1"/>
                </a:cxn>
                <a:cxn ang="0">
                  <a:pos x="T2" y="T3"/>
                </a:cxn>
                <a:cxn ang="0">
                  <a:pos x="T4" y="T5"/>
                </a:cxn>
                <a:cxn ang="0">
                  <a:pos x="T6" y="T7"/>
                </a:cxn>
                <a:cxn ang="0">
                  <a:pos x="T8" y="T9"/>
                </a:cxn>
              </a:cxnLst>
              <a:rect l="0" t="0" r="r" b="b"/>
              <a:pathLst>
                <a:path w="699" h="680">
                  <a:moveTo>
                    <a:pt x="699" y="126"/>
                  </a:moveTo>
                  <a:lnTo>
                    <a:pt x="580" y="0"/>
                  </a:lnTo>
                  <a:lnTo>
                    <a:pt x="0" y="554"/>
                  </a:lnTo>
                  <a:lnTo>
                    <a:pt x="116" y="680"/>
                  </a:lnTo>
                  <a:lnTo>
                    <a:pt x="699" y="126"/>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1" name="Freeform 34">
              <a:extLst>
                <a:ext uri="{FF2B5EF4-FFF2-40B4-BE49-F238E27FC236}">
                  <a16:creationId xmlns="" xmlns:a16="http://schemas.microsoft.com/office/drawing/2014/main" id="{BD615685-439A-A14D-8B23-9E1DA927009A}"/>
                </a:ext>
              </a:extLst>
            </p:cNvPr>
            <p:cNvSpPr>
              <a:spLocks/>
            </p:cNvSpPr>
            <p:nvPr/>
          </p:nvSpPr>
          <p:spPr bwMode="auto">
            <a:xfrm>
              <a:off x="6729773" y="1830833"/>
              <a:ext cx="1313307" cy="1306131"/>
            </a:xfrm>
            <a:custGeom>
              <a:avLst/>
              <a:gdLst>
                <a:gd name="T0" fmla="*/ 58 w 339"/>
                <a:gd name="T1" fmla="*/ 274 h 337"/>
                <a:gd name="T2" fmla="*/ 53 w 339"/>
                <a:gd name="T3" fmla="*/ 134 h 337"/>
                <a:gd name="T4" fmla="*/ 280 w 339"/>
                <a:gd name="T5" fmla="*/ 63 h 337"/>
                <a:gd name="T6" fmla="*/ 198 w 339"/>
                <a:gd name="T7" fmla="*/ 287 h 337"/>
                <a:gd name="T8" fmla="*/ 58 w 339"/>
                <a:gd name="T9" fmla="*/ 274 h 337"/>
              </a:gdLst>
              <a:ahLst/>
              <a:cxnLst>
                <a:cxn ang="0">
                  <a:pos x="T0" y="T1"/>
                </a:cxn>
                <a:cxn ang="0">
                  <a:pos x="T2" y="T3"/>
                </a:cxn>
                <a:cxn ang="0">
                  <a:pos x="T4" y="T5"/>
                </a:cxn>
                <a:cxn ang="0">
                  <a:pos x="T6" y="T7"/>
                </a:cxn>
                <a:cxn ang="0">
                  <a:pos x="T8" y="T9"/>
                </a:cxn>
              </a:cxnLst>
              <a:rect l="0" t="0" r="r" b="b"/>
              <a:pathLst>
                <a:path w="339" h="337">
                  <a:moveTo>
                    <a:pt x="58" y="274"/>
                  </a:moveTo>
                  <a:cubicBezTo>
                    <a:pt x="58" y="274"/>
                    <a:pt x="0" y="184"/>
                    <a:pt x="53" y="134"/>
                  </a:cubicBezTo>
                  <a:cubicBezTo>
                    <a:pt x="92" y="97"/>
                    <a:pt x="190" y="0"/>
                    <a:pt x="280" y="63"/>
                  </a:cubicBezTo>
                  <a:cubicBezTo>
                    <a:pt x="339" y="157"/>
                    <a:pt x="237" y="249"/>
                    <a:pt x="198" y="287"/>
                  </a:cubicBezTo>
                  <a:cubicBezTo>
                    <a:pt x="145" y="337"/>
                    <a:pt x="58" y="274"/>
                    <a:pt x="58" y="274"/>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2" name="Freeform 35">
              <a:extLst>
                <a:ext uri="{FF2B5EF4-FFF2-40B4-BE49-F238E27FC236}">
                  <a16:creationId xmlns="" xmlns:a16="http://schemas.microsoft.com/office/drawing/2014/main" id="{61D2139F-6C27-7343-BBC3-71AC99575A7B}"/>
                </a:ext>
              </a:extLst>
            </p:cNvPr>
            <p:cNvSpPr>
              <a:spLocks/>
            </p:cNvSpPr>
            <p:nvPr/>
          </p:nvSpPr>
          <p:spPr bwMode="auto">
            <a:xfrm>
              <a:off x="7295524" y="2019815"/>
              <a:ext cx="553790" cy="551398"/>
            </a:xfrm>
            <a:custGeom>
              <a:avLst/>
              <a:gdLst>
                <a:gd name="T0" fmla="*/ 6 w 143"/>
                <a:gd name="T1" fmla="*/ 10 h 142"/>
                <a:gd name="T2" fmla="*/ 29 w 143"/>
                <a:gd name="T3" fmla="*/ 0 h 142"/>
                <a:gd name="T4" fmla="*/ 23 w 143"/>
                <a:gd name="T5" fmla="*/ 119 h 142"/>
                <a:gd name="T6" fmla="*/ 143 w 143"/>
                <a:gd name="T7" fmla="*/ 120 h 142"/>
                <a:gd name="T8" fmla="*/ 132 w 143"/>
                <a:gd name="T9" fmla="*/ 142 h 142"/>
                <a:gd name="T10" fmla="*/ 0 w 143"/>
                <a:gd name="T11" fmla="*/ 141 h 142"/>
                <a:gd name="T12" fmla="*/ 6 w 143"/>
                <a:gd name="T13" fmla="*/ 10 h 142"/>
              </a:gdLst>
              <a:ahLst/>
              <a:cxnLst>
                <a:cxn ang="0">
                  <a:pos x="T0" y="T1"/>
                </a:cxn>
                <a:cxn ang="0">
                  <a:pos x="T2" y="T3"/>
                </a:cxn>
                <a:cxn ang="0">
                  <a:pos x="T4" y="T5"/>
                </a:cxn>
                <a:cxn ang="0">
                  <a:pos x="T6" y="T7"/>
                </a:cxn>
                <a:cxn ang="0">
                  <a:pos x="T8" y="T9"/>
                </a:cxn>
                <a:cxn ang="0">
                  <a:pos x="T10" y="T11"/>
                </a:cxn>
                <a:cxn ang="0">
                  <a:pos x="T12" y="T13"/>
                </a:cxn>
              </a:cxnLst>
              <a:rect l="0" t="0" r="r" b="b"/>
              <a:pathLst>
                <a:path w="143" h="142">
                  <a:moveTo>
                    <a:pt x="6" y="10"/>
                  </a:moveTo>
                  <a:cubicBezTo>
                    <a:pt x="14" y="6"/>
                    <a:pt x="21" y="3"/>
                    <a:pt x="29" y="0"/>
                  </a:cubicBezTo>
                  <a:cubicBezTo>
                    <a:pt x="23" y="119"/>
                    <a:pt x="23" y="119"/>
                    <a:pt x="23" y="119"/>
                  </a:cubicBezTo>
                  <a:cubicBezTo>
                    <a:pt x="143" y="120"/>
                    <a:pt x="143" y="120"/>
                    <a:pt x="143" y="120"/>
                  </a:cubicBezTo>
                  <a:cubicBezTo>
                    <a:pt x="140" y="128"/>
                    <a:pt x="136" y="135"/>
                    <a:pt x="132" y="142"/>
                  </a:cubicBezTo>
                  <a:cubicBezTo>
                    <a:pt x="0" y="141"/>
                    <a:pt x="0" y="141"/>
                    <a:pt x="0" y="14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3" name="Freeform 36">
              <a:extLst>
                <a:ext uri="{FF2B5EF4-FFF2-40B4-BE49-F238E27FC236}">
                  <a16:creationId xmlns="" xmlns:a16="http://schemas.microsoft.com/office/drawing/2014/main" id="{9DBE8F42-191C-1949-A19D-FE20D6D46616}"/>
                </a:ext>
              </a:extLst>
            </p:cNvPr>
            <p:cNvSpPr>
              <a:spLocks/>
            </p:cNvSpPr>
            <p:nvPr/>
          </p:nvSpPr>
          <p:spPr bwMode="auto">
            <a:xfrm>
              <a:off x="7112522" y="2097561"/>
              <a:ext cx="651869" cy="648281"/>
            </a:xfrm>
            <a:custGeom>
              <a:avLst/>
              <a:gdLst>
                <a:gd name="T0" fmla="*/ 0 w 168"/>
                <a:gd name="T1" fmla="*/ 166 h 167"/>
                <a:gd name="T2" fmla="*/ 6 w 168"/>
                <a:gd name="T3" fmla="*/ 19 h 167"/>
                <a:gd name="T4" fmla="*/ 35 w 168"/>
                <a:gd name="T5" fmla="*/ 0 h 167"/>
                <a:gd name="T6" fmla="*/ 28 w 168"/>
                <a:gd name="T7" fmla="*/ 139 h 167"/>
                <a:gd name="T8" fmla="*/ 168 w 168"/>
                <a:gd name="T9" fmla="*/ 140 h 167"/>
                <a:gd name="T10" fmla="*/ 147 w 168"/>
                <a:gd name="T11" fmla="*/ 167 h 167"/>
                <a:gd name="T12" fmla="*/ 0 w 168"/>
                <a:gd name="T13" fmla="*/ 166 h 167"/>
              </a:gdLst>
              <a:ahLst/>
              <a:cxnLst>
                <a:cxn ang="0">
                  <a:pos x="T0" y="T1"/>
                </a:cxn>
                <a:cxn ang="0">
                  <a:pos x="T2" y="T3"/>
                </a:cxn>
                <a:cxn ang="0">
                  <a:pos x="T4" y="T5"/>
                </a:cxn>
                <a:cxn ang="0">
                  <a:pos x="T6" y="T7"/>
                </a:cxn>
                <a:cxn ang="0">
                  <a:pos x="T8" y="T9"/>
                </a:cxn>
                <a:cxn ang="0">
                  <a:pos x="T10" y="T11"/>
                </a:cxn>
                <a:cxn ang="0">
                  <a:pos x="T12" y="T13"/>
                </a:cxn>
              </a:cxnLst>
              <a:rect l="0" t="0" r="r" b="b"/>
              <a:pathLst>
                <a:path w="168" h="167">
                  <a:moveTo>
                    <a:pt x="0" y="166"/>
                  </a:moveTo>
                  <a:cubicBezTo>
                    <a:pt x="6" y="19"/>
                    <a:pt x="6" y="19"/>
                    <a:pt x="6" y="19"/>
                  </a:cubicBezTo>
                  <a:cubicBezTo>
                    <a:pt x="15" y="12"/>
                    <a:pt x="25" y="6"/>
                    <a:pt x="35" y="0"/>
                  </a:cubicBezTo>
                  <a:cubicBezTo>
                    <a:pt x="28" y="139"/>
                    <a:pt x="28" y="139"/>
                    <a:pt x="28" y="139"/>
                  </a:cubicBezTo>
                  <a:cubicBezTo>
                    <a:pt x="168" y="140"/>
                    <a:pt x="168" y="140"/>
                    <a:pt x="168" y="140"/>
                  </a:cubicBezTo>
                  <a:cubicBezTo>
                    <a:pt x="162" y="150"/>
                    <a:pt x="155" y="159"/>
                    <a:pt x="147" y="167"/>
                  </a:cubicBezTo>
                  <a:lnTo>
                    <a:pt x="0"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4" name="Freeform 37">
              <a:extLst>
                <a:ext uri="{FF2B5EF4-FFF2-40B4-BE49-F238E27FC236}">
                  <a16:creationId xmlns="" xmlns:a16="http://schemas.microsoft.com/office/drawing/2014/main" id="{6A3AA781-F264-A94E-A42E-5B7EFA97BFA6}"/>
                </a:ext>
              </a:extLst>
            </p:cNvPr>
            <p:cNvSpPr>
              <a:spLocks/>
            </p:cNvSpPr>
            <p:nvPr/>
          </p:nvSpPr>
          <p:spPr bwMode="auto">
            <a:xfrm>
              <a:off x="4997834" y="4761254"/>
              <a:ext cx="832479" cy="2096746"/>
            </a:xfrm>
            <a:custGeom>
              <a:avLst/>
              <a:gdLst>
                <a:gd name="T0" fmla="*/ 696 w 696"/>
                <a:gd name="T1" fmla="*/ 434 h 1753"/>
                <a:gd name="T2" fmla="*/ 346 w 696"/>
                <a:gd name="T3" fmla="*/ 0 h 1753"/>
                <a:gd name="T4" fmla="*/ 0 w 696"/>
                <a:gd name="T5" fmla="*/ 434 h 1753"/>
                <a:gd name="T6" fmla="*/ 172 w 696"/>
                <a:gd name="T7" fmla="*/ 434 h 1753"/>
                <a:gd name="T8" fmla="*/ 172 w 696"/>
                <a:gd name="T9" fmla="*/ 1753 h 1753"/>
                <a:gd name="T10" fmla="*/ 521 w 696"/>
                <a:gd name="T11" fmla="*/ 1753 h 1753"/>
                <a:gd name="T12" fmla="*/ 521 w 696"/>
                <a:gd name="T13" fmla="*/ 434 h 1753"/>
                <a:gd name="T14" fmla="*/ 696 w 696"/>
                <a:gd name="T15" fmla="*/ 434 h 17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6" h="1753">
                  <a:moveTo>
                    <a:pt x="696" y="434"/>
                  </a:moveTo>
                  <a:lnTo>
                    <a:pt x="346" y="0"/>
                  </a:lnTo>
                  <a:lnTo>
                    <a:pt x="0" y="434"/>
                  </a:lnTo>
                  <a:lnTo>
                    <a:pt x="172" y="434"/>
                  </a:lnTo>
                  <a:lnTo>
                    <a:pt x="172" y="1753"/>
                  </a:lnTo>
                  <a:lnTo>
                    <a:pt x="521" y="1753"/>
                  </a:lnTo>
                  <a:lnTo>
                    <a:pt x="521" y="434"/>
                  </a:lnTo>
                  <a:lnTo>
                    <a:pt x="696" y="434"/>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5" name="Freeform 38">
              <a:extLst>
                <a:ext uri="{FF2B5EF4-FFF2-40B4-BE49-F238E27FC236}">
                  <a16:creationId xmlns="" xmlns:a16="http://schemas.microsoft.com/office/drawing/2014/main" id="{F2B78A27-217E-5442-80C7-B1A1B149E21E}"/>
                </a:ext>
              </a:extLst>
            </p:cNvPr>
            <p:cNvSpPr>
              <a:spLocks/>
            </p:cNvSpPr>
            <p:nvPr/>
          </p:nvSpPr>
          <p:spPr bwMode="auto">
            <a:xfrm>
              <a:off x="5722665" y="5276769"/>
              <a:ext cx="626751" cy="1577643"/>
            </a:xfrm>
            <a:custGeom>
              <a:avLst/>
              <a:gdLst>
                <a:gd name="T0" fmla="*/ 524 w 524"/>
                <a:gd name="T1" fmla="*/ 330 h 1319"/>
                <a:gd name="T2" fmla="*/ 262 w 524"/>
                <a:gd name="T3" fmla="*/ 0 h 1319"/>
                <a:gd name="T4" fmla="*/ 0 w 524"/>
                <a:gd name="T5" fmla="*/ 330 h 1319"/>
                <a:gd name="T6" fmla="*/ 132 w 524"/>
                <a:gd name="T7" fmla="*/ 330 h 1319"/>
                <a:gd name="T8" fmla="*/ 132 w 524"/>
                <a:gd name="T9" fmla="*/ 1319 h 1319"/>
                <a:gd name="T10" fmla="*/ 395 w 524"/>
                <a:gd name="T11" fmla="*/ 1319 h 1319"/>
                <a:gd name="T12" fmla="*/ 395 w 524"/>
                <a:gd name="T13" fmla="*/ 330 h 1319"/>
                <a:gd name="T14" fmla="*/ 524 w 524"/>
                <a:gd name="T15" fmla="*/ 330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524" y="330"/>
                  </a:moveTo>
                  <a:lnTo>
                    <a:pt x="262" y="0"/>
                  </a:lnTo>
                  <a:lnTo>
                    <a:pt x="0" y="330"/>
                  </a:lnTo>
                  <a:lnTo>
                    <a:pt x="132" y="330"/>
                  </a:lnTo>
                  <a:lnTo>
                    <a:pt x="132" y="1319"/>
                  </a:lnTo>
                  <a:lnTo>
                    <a:pt x="395" y="1319"/>
                  </a:lnTo>
                  <a:lnTo>
                    <a:pt x="395" y="330"/>
                  </a:lnTo>
                  <a:lnTo>
                    <a:pt x="524" y="330"/>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6" name="Freeform 39">
              <a:extLst>
                <a:ext uri="{FF2B5EF4-FFF2-40B4-BE49-F238E27FC236}">
                  <a16:creationId xmlns="" xmlns:a16="http://schemas.microsoft.com/office/drawing/2014/main" id="{AE52360E-AE86-BE47-9756-133732907B3F}"/>
                </a:ext>
              </a:extLst>
            </p:cNvPr>
            <p:cNvSpPr>
              <a:spLocks/>
            </p:cNvSpPr>
            <p:nvPr/>
          </p:nvSpPr>
          <p:spPr bwMode="auto">
            <a:xfrm>
              <a:off x="4475143" y="5280357"/>
              <a:ext cx="626751" cy="1577643"/>
            </a:xfrm>
            <a:custGeom>
              <a:avLst/>
              <a:gdLst>
                <a:gd name="T0" fmla="*/ 0 w 524"/>
                <a:gd name="T1" fmla="*/ 327 h 1319"/>
                <a:gd name="T2" fmla="*/ 262 w 524"/>
                <a:gd name="T3" fmla="*/ 0 h 1319"/>
                <a:gd name="T4" fmla="*/ 524 w 524"/>
                <a:gd name="T5" fmla="*/ 327 h 1319"/>
                <a:gd name="T6" fmla="*/ 395 w 524"/>
                <a:gd name="T7" fmla="*/ 327 h 1319"/>
                <a:gd name="T8" fmla="*/ 395 w 524"/>
                <a:gd name="T9" fmla="*/ 1319 h 1319"/>
                <a:gd name="T10" fmla="*/ 132 w 524"/>
                <a:gd name="T11" fmla="*/ 1319 h 1319"/>
                <a:gd name="T12" fmla="*/ 132 w 524"/>
                <a:gd name="T13" fmla="*/ 327 h 1319"/>
                <a:gd name="T14" fmla="*/ 0 w 524"/>
                <a:gd name="T15" fmla="*/ 327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0" y="327"/>
                  </a:moveTo>
                  <a:lnTo>
                    <a:pt x="262" y="0"/>
                  </a:lnTo>
                  <a:lnTo>
                    <a:pt x="524" y="327"/>
                  </a:lnTo>
                  <a:lnTo>
                    <a:pt x="395" y="327"/>
                  </a:lnTo>
                  <a:lnTo>
                    <a:pt x="395" y="1319"/>
                  </a:lnTo>
                  <a:lnTo>
                    <a:pt x="132" y="1319"/>
                  </a:lnTo>
                  <a:lnTo>
                    <a:pt x="132" y="327"/>
                  </a:lnTo>
                  <a:lnTo>
                    <a:pt x="0" y="327"/>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7" name="Freeform 40">
              <a:extLst>
                <a:ext uri="{FF2B5EF4-FFF2-40B4-BE49-F238E27FC236}">
                  <a16:creationId xmlns="" xmlns:a16="http://schemas.microsoft.com/office/drawing/2014/main" id="{064C7E0B-CEEF-9449-93B4-4D810123F58F}"/>
                </a:ext>
              </a:extLst>
            </p:cNvPr>
            <p:cNvSpPr>
              <a:spLocks/>
            </p:cNvSpPr>
            <p:nvPr/>
          </p:nvSpPr>
          <p:spPr bwMode="auto">
            <a:xfrm>
              <a:off x="5989393" y="3900069"/>
              <a:ext cx="1794135" cy="2957931"/>
            </a:xfrm>
            <a:custGeom>
              <a:avLst/>
              <a:gdLst>
                <a:gd name="T0" fmla="*/ 352 w 463"/>
                <a:gd name="T1" fmla="*/ 566 h 763"/>
                <a:gd name="T2" fmla="*/ 397 w 463"/>
                <a:gd name="T3" fmla="*/ 180 h 763"/>
                <a:gd name="T4" fmla="*/ 114 w 463"/>
                <a:gd name="T5" fmla="*/ 65 h 763"/>
                <a:gd name="T6" fmla="*/ 148 w 463"/>
                <a:gd name="T7" fmla="*/ 122 h 763"/>
                <a:gd name="T8" fmla="*/ 48 w 463"/>
                <a:gd name="T9" fmla="*/ 225 h 763"/>
                <a:gd name="T10" fmla="*/ 48 w 463"/>
                <a:gd name="T11" fmla="*/ 305 h 763"/>
                <a:gd name="T12" fmla="*/ 161 w 463"/>
                <a:gd name="T13" fmla="*/ 278 h 763"/>
                <a:gd name="T14" fmla="*/ 184 w 463"/>
                <a:gd name="T15" fmla="*/ 271 h 763"/>
                <a:gd name="T16" fmla="*/ 184 w 463"/>
                <a:gd name="T17" fmla="*/ 271 h 763"/>
                <a:gd name="T18" fmla="*/ 194 w 463"/>
                <a:gd name="T19" fmla="*/ 273 h 763"/>
                <a:gd name="T20" fmla="*/ 207 w 463"/>
                <a:gd name="T21" fmla="*/ 286 h 763"/>
                <a:gd name="T22" fmla="*/ 151 w 463"/>
                <a:gd name="T23" fmla="*/ 417 h 763"/>
                <a:gd name="T24" fmla="*/ 92 w 463"/>
                <a:gd name="T25" fmla="*/ 582 h 763"/>
                <a:gd name="T26" fmla="*/ 0 w 463"/>
                <a:gd name="T27" fmla="*/ 763 h 763"/>
                <a:gd name="T28" fmla="*/ 92 w 463"/>
                <a:gd name="T29" fmla="*/ 763 h 763"/>
                <a:gd name="T30" fmla="*/ 111 w 463"/>
                <a:gd name="T31" fmla="*/ 763 h 763"/>
                <a:gd name="T32" fmla="*/ 232 w 463"/>
                <a:gd name="T33" fmla="*/ 763 h 763"/>
                <a:gd name="T34" fmla="*/ 463 w 463"/>
                <a:gd name="T35" fmla="*/ 763 h 763"/>
                <a:gd name="T36" fmla="*/ 352 w 463"/>
                <a:gd name="T37" fmla="*/ 56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3" h="763">
                  <a:moveTo>
                    <a:pt x="352" y="566"/>
                  </a:moveTo>
                  <a:cubicBezTo>
                    <a:pt x="293" y="514"/>
                    <a:pt x="440" y="322"/>
                    <a:pt x="397" y="180"/>
                  </a:cubicBezTo>
                  <a:cubicBezTo>
                    <a:pt x="342" y="0"/>
                    <a:pt x="109" y="31"/>
                    <a:pt x="114" y="65"/>
                  </a:cubicBezTo>
                  <a:cubicBezTo>
                    <a:pt x="116" y="79"/>
                    <a:pt x="148" y="122"/>
                    <a:pt x="148" y="122"/>
                  </a:cubicBezTo>
                  <a:cubicBezTo>
                    <a:pt x="148" y="122"/>
                    <a:pt x="80" y="185"/>
                    <a:pt x="48" y="225"/>
                  </a:cubicBezTo>
                  <a:cubicBezTo>
                    <a:pt x="28" y="250"/>
                    <a:pt x="8" y="280"/>
                    <a:pt x="48" y="305"/>
                  </a:cubicBezTo>
                  <a:cubicBezTo>
                    <a:pt x="97" y="336"/>
                    <a:pt x="118" y="306"/>
                    <a:pt x="161" y="278"/>
                  </a:cubicBezTo>
                  <a:cubicBezTo>
                    <a:pt x="170" y="273"/>
                    <a:pt x="177" y="271"/>
                    <a:pt x="184" y="271"/>
                  </a:cubicBezTo>
                  <a:cubicBezTo>
                    <a:pt x="184" y="271"/>
                    <a:pt x="184" y="271"/>
                    <a:pt x="184" y="271"/>
                  </a:cubicBezTo>
                  <a:cubicBezTo>
                    <a:pt x="188" y="271"/>
                    <a:pt x="191" y="272"/>
                    <a:pt x="194" y="273"/>
                  </a:cubicBezTo>
                  <a:cubicBezTo>
                    <a:pt x="199" y="276"/>
                    <a:pt x="203" y="280"/>
                    <a:pt x="207" y="286"/>
                  </a:cubicBezTo>
                  <a:cubicBezTo>
                    <a:pt x="218" y="312"/>
                    <a:pt x="200" y="368"/>
                    <a:pt x="151" y="417"/>
                  </a:cubicBezTo>
                  <a:cubicBezTo>
                    <a:pt x="84" y="482"/>
                    <a:pt x="92" y="582"/>
                    <a:pt x="92" y="582"/>
                  </a:cubicBezTo>
                  <a:cubicBezTo>
                    <a:pt x="41" y="624"/>
                    <a:pt x="0" y="655"/>
                    <a:pt x="0" y="763"/>
                  </a:cubicBezTo>
                  <a:cubicBezTo>
                    <a:pt x="92" y="763"/>
                    <a:pt x="92" y="763"/>
                    <a:pt x="92" y="763"/>
                  </a:cubicBezTo>
                  <a:cubicBezTo>
                    <a:pt x="111" y="763"/>
                    <a:pt x="111" y="763"/>
                    <a:pt x="111" y="763"/>
                  </a:cubicBezTo>
                  <a:cubicBezTo>
                    <a:pt x="232" y="763"/>
                    <a:pt x="232" y="763"/>
                    <a:pt x="232" y="763"/>
                  </a:cubicBezTo>
                  <a:cubicBezTo>
                    <a:pt x="463" y="763"/>
                    <a:pt x="463" y="763"/>
                    <a:pt x="463" y="763"/>
                  </a:cubicBezTo>
                  <a:cubicBezTo>
                    <a:pt x="463" y="642"/>
                    <a:pt x="411" y="618"/>
                    <a:pt x="352" y="56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grpSp>
      <p:pic>
        <p:nvPicPr>
          <p:cNvPr id="58" name="Picture 6" descr="Health Svg Png Icon Free Download (#445017) - OnlineWebFonts.COM"/>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732808" y="1435525"/>
            <a:ext cx="333473" cy="31033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5"/>
          <a:stretch>
            <a:fillRect/>
          </a:stretch>
        </p:blipFill>
        <p:spPr>
          <a:xfrm>
            <a:off x="7665093" y="1421891"/>
            <a:ext cx="393088" cy="296920"/>
          </a:xfrm>
          <a:prstGeom prst="rect">
            <a:avLst/>
          </a:prstGeom>
        </p:spPr>
      </p:pic>
    </p:spTree>
    <p:extLst>
      <p:ext uri="{BB962C8B-B14F-4D97-AF65-F5344CB8AC3E}">
        <p14:creationId xmlns:p14="http://schemas.microsoft.com/office/powerpoint/2010/main" val="106666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Oval 122"/>
          <p:cNvSpPr/>
          <p:nvPr/>
        </p:nvSpPr>
        <p:spPr>
          <a:xfrm>
            <a:off x="3505200" y="819150"/>
            <a:ext cx="1924586" cy="3389357"/>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44</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How to enable HKJC Data Strategy?</a:t>
            </a:r>
            <a:endParaRPr lang="en-US" dirty="0"/>
          </a:p>
        </p:txBody>
      </p:sp>
      <p:sp>
        <p:nvSpPr>
          <p:cNvPr id="60" name="Rectangle 59"/>
          <p:cNvSpPr/>
          <p:nvPr/>
        </p:nvSpPr>
        <p:spPr>
          <a:xfrm>
            <a:off x="982670" y="1329663"/>
            <a:ext cx="1415181"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dirty="0">
                <a:solidFill>
                  <a:schemeClr val="tx2"/>
                </a:solidFill>
              </a:rPr>
              <a:t>Standard Data Structure</a:t>
            </a:r>
          </a:p>
          <a:p>
            <a:pPr algn="ctr"/>
            <a:r>
              <a:rPr lang="en-US" sz="900" dirty="0" smtClean="0">
                <a:solidFill>
                  <a:schemeClr val="tx2"/>
                </a:solidFill>
              </a:rPr>
              <a:t>(</a:t>
            </a:r>
            <a:r>
              <a:rPr lang="en-US" sz="900" dirty="0" smtClean="0">
                <a:solidFill>
                  <a:schemeClr val="accent3"/>
                </a:solidFill>
              </a:rPr>
              <a:t>common language</a:t>
            </a:r>
            <a:r>
              <a:rPr lang="en-US" sz="900" dirty="0" smtClean="0">
                <a:solidFill>
                  <a:schemeClr val="tx2"/>
                </a:solidFill>
              </a:rPr>
              <a:t>)</a:t>
            </a:r>
            <a:endParaRPr lang="en-US" sz="900" dirty="0">
              <a:solidFill>
                <a:schemeClr val="tx2"/>
              </a:solidFill>
            </a:endParaRPr>
          </a:p>
        </p:txBody>
      </p:sp>
      <p:grpSp>
        <p:nvGrpSpPr>
          <p:cNvPr id="61" name="Group 60">
            <a:extLst>
              <a:ext uri="{FF2B5EF4-FFF2-40B4-BE49-F238E27FC236}">
                <a16:creationId xmlns="" xmlns:a16="http://schemas.microsoft.com/office/drawing/2014/main" id="{0509BF56-30A8-C748-AF04-7CDE80F7F9E6}"/>
              </a:ext>
            </a:extLst>
          </p:cNvPr>
          <p:cNvGrpSpPr>
            <a:grpSpLocks noChangeAspect="1"/>
          </p:cNvGrpSpPr>
          <p:nvPr/>
        </p:nvGrpSpPr>
        <p:grpSpPr>
          <a:xfrm>
            <a:off x="2313045" y="1546861"/>
            <a:ext cx="274695" cy="264530"/>
            <a:chOff x="2483653" y="1504300"/>
            <a:chExt cx="5559427" cy="5353700"/>
          </a:xfrm>
        </p:grpSpPr>
        <p:sp>
          <p:nvSpPr>
            <p:cNvPr id="62" name="Freeform 5">
              <a:extLst>
                <a:ext uri="{FF2B5EF4-FFF2-40B4-BE49-F238E27FC236}">
                  <a16:creationId xmlns="" xmlns:a16="http://schemas.microsoft.com/office/drawing/2014/main" id="{61172CDC-DC9B-1B4C-9D7B-E2813E4E8F6D}"/>
                </a:ext>
              </a:extLst>
            </p:cNvPr>
            <p:cNvSpPr>
              <a:spLocks/>
            </p:cNvSpPr>
            <p:nvPr/>
          </p:nvSpPr>
          <p:spPr bwMode="auto">
            <a:xfrm>
              <a:off x="3084090" y="1962402"/>
              <a:ext cx="2313239" cy="4627673"/>
            </a:xfrm>
            <a:custGeom>
              <a:avLst/>
              <a:gdLst>
                <a:gd name="T0" fmla="*/ 84 w 597"/>
                <a:gd name="T1" fmla="*/ 597 h 1194"/>
                <a:gd name="T2" fmla="*/ 597 w 597"/>
                <a:gd name="T3" fmla="*/ 84 h 1194"/>
                <a:gd name="T4" fmla="*/ 597 w 597"/>
                <a:gd name="T5" fmla="*/ 0 h 1194"/>
                <a:gd name="T6" fmla="*/ 0 w 597"/>
                <a:gd name="T7" fmla="*/ 597 h 1194"/>
                <a:gd name="T8" fmla="*/ 597 w 597"/>
                <a:gd name="T9" fmla="*/ 1194 h 1194"/>
                <a:gd name="T10" fmla="*/ 597 w 597"/>
                <a:gd name="T11" fmla="*/ 1110 h 1194"/>
                <a:gd name="T12" fmla="*/ 84 w 597"/>
                <a:gd name="T13" fmla="*/ 597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84" y="597"/>
                  </a:moveTo>
                  <a:cubicBezTo>
                    <a:pt x="84" y="313"/>
                    <a:pt x="314" y="84"/>
                    <a:pt x="597" y="84"/>
                  </a:cubicBezTo>
                  <a:cubicBezTo>
                    <a:pt x="597" y="0"/>
                    <a:pt x="597" y="0"/>
                    <a:pt x="597" y="0"/>
                  </a:cubicBezTo>
                  <a:cubicBezTo>
                    <a:pt x="268" y="0"/>
                    <a:pt x="0" y="268"/>
                    <a:pt x="0" y="597"/>
                  </a:cubicBezTo>
                  <a:cubicBezTo>
                    <a:pt x="0" y="926"/>
                    <a:pt x="268" y="1194"/>
                    <a:pt x="597" y="1194"/>
                  </a:cubicBezTo>
                  <a:cubicBezTo>
                    <a:pt x="597" y="1110"/>
                    <a:pt x="597" y="1110"/>
                    <a:pt x="597" y="1110"/>
                  </a:cubicBezTo>
                  <a:cubicBezTo>
                    <a:pt x="314" y="1110"/>
                    <a:pt x="84" y="881"/>
                    <a:pt x="84" y="597"/>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3" name="Freeform 6">
              <a:extLst>
                <a:ext uri="{FF2B5EF4-FFF2-40B4-BE49-F238E27FC236}">
                  <a16:creationId xmlns="" xmlns:a16="http://schemas.microsoft.com/office/drawing/2014/main" id="{7C0D829E-9AA8-B942-9CA5-2B238E53FB29}"/>
                </a:ext>
              </a:extLst>
            </p:cNvPr>
            <p:cNvSpPr>
              <a:spLocks/>
            </p:cNvSpPr>
            <p:nvPr/>
          </p:nvSpPr>
          <p:spPr bwMode="auto">
            <a:xfrm>
              <a:off x="3409426" y="2287739"/>
              <a:ext cx="1987902" cy="3977000"/>
            </a:xfrm>
            <a:custGeom>
              <a:avLst/>
              <a:gdLst>
                <a:gd name="T0" fmla="*/ 0 w 513"/>
                <a:gd name="T1" fmla="*/ 513 h 1026"/>
                <a:gd name="T2" fmla="*/ 513 w 513"/>
                <a:gd name="T3" fmla="*/ 1026 h 1026"/>
                <a:gd name="T4" fmla="*/ 513 w 513"/>
                <a:gd name="T5" fmla="*/ 943 h 1026"/>
                <a:gd name="T6" fmla="*/ 83 w 513"/>
                <a:gd name="T7" fmla="*/ 513 h 1026"/>
                <a:gd name="T8" fmla="*/ 513 w 513"/>
                <a:gd name="T9" fmla="*/ 83 h 1026"/>
                <a:gd name="T10" fmla="*/ 513 w 513"/>
                <a:gd name="T11" fmla="*/ 0 h 1026"/>
                <a:gd name="T12" fmla="*/ 0 w 513"/>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3" h="1026">
                  <a:moveTo>
                    <a:pt x="0" y="513"/>
                  </a:moveTo>
                  <a:cubicBezTo>
                    <a:pt x="0" y="797"/>
                    <a:pt x="230" y="1026"/>
                    <a:pt x="513" y="1026"/>
                  </a:cubicBezTo>
                  <a:cubicBezTo>
                    <a:pt x="513" y="943"/>
                    <a:pt x="513" y="943"/>
                    <a:pt x="513" y="943"/>
                  </a:cubicBezTo>
                  <a:cubicBezTo>
                    <a:pt x="276" y="943"/>
                    <a:pt x="83" y="750"/>
                    <a:pt x="83" y="513"/>
                  </a:cubicBezTo>
                  <a:cubicBezTo>
                    <a:pt x="83" y="276"/>
                    <a:pt x="276" y="83"/>
                    <a:pt x="513" y="83"/>
                  </a:cubicBezTo>
                  <a:cubicBezTo>
                    <a:pt x="513" y="0"/>
                    <a:pt x="513" y="0"/>
                    <a:pt x="513" y="0"/>
                  </a:cubicBezTo>
                  <a:cubicBezTo>
                    <a:pt x="230" y="0"/>
                    <a:pt x="0" y="229"/>
                    <a:pt x="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4" name="Freeform 7">
              <a:extLst>
                <a:ext uri="{FF2B5EF4-FFF2-40B4-BE49-F238E27FC236}">
                  <a16:creationId xmlns="" xmlns:a16="http://schemas.microsoft.com/office/drawing/2014/main" id="{7CEBDAAE-655C-3C4E-9915-925CAE05A770}"/>
                </a:ext>
              </a:extLst>
            </p:cNvPr>
            <p:cNvSpPr>
              <a:spLocks/>
            </p:cNvSpPr>
            <p:nvPr/>
          </p:nvSpPr>
          <p:spPr bwMode="auto">
            <a:xfrm>
              <a:off x="3731175" y="2609487"/>
              <a:ext cx="1666154" cy="3333504"/>
            </a:xfrm>
            <a:custGeom>
              <a:avLst/>
              <a:gdLst>
                <a:gd name="T0" fmla="*/ 84 w 430"/>
                <a:gd name="T1" fmla="*/ 430 h 860"/>
                <a:gd name="T2" fmla="*/ 430 w 430"/>
                <a:gd name="T3" fmla="*/ 84 h 860"/>
                <a:gd name="T4" fmla="*/ 430 w 430"/>
                <a:gd name="T5" fmla="*/ 0 h 860"/>
                <a:gd name="T6" fmla="*/ 0 w 430"/>
                <a:gd name="T7" fmla="*/ 430 h 860"/>
                <a:gd name="T8" fmla="*/ 430 w 430"/>
                <a:gd name="T9" fmla="*/ 860 h 860"/>
                <a:gd name="T10" fmla="*/ 430 w 430"/>
                <a:gd name="T11" fmla="*/ 776 h 860"/>
                <a:gd name="T12" fmla="*/ 84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84" y="430"/>
                  </a:moveTo>
                  <a:cubicBezTo>
                    <a:pt x="84" y="239"/>
                    <a:pt x="239" y="84"/>
                    <a:pt x="430" y="84"/>
                  </a:cubicBezTo>
                  <a:cubicBezTo>
                    <a:pt x="430" y="0"/>
                    <a:pt x="430" y="0"/>
                    <a:pt x="430" y="0"/>
                  </a:cubicBezTo>
                  <a:cubicBezTo>
                    <a:pt x="193" y="0"/>
                    <a:pt x="0" y="193"/>
                    <a:pt x="0" y="430"/>
                  </a:cubicBezTo>
                  <a:cubicBezTo>
                    <a:pt x="0" y="667"/>
                    <a:pt x="193" y="860"/>
                    <a:pt x="430" y="860"/>
                  </a:cubicBezTo>
                  <a:cubicBezTo>
                    <a:pt x="430" y="776"/>
                    <a:pt x="430" y="776"/>
                    <a:pt x="430" y="776"/>
                  </a:cubicBezTo>
                  <a:cubicBezTo>
                    <a:pt x="239" y="776"/>
                    <a:pt x="84" y="621"/>
                    <a:pt x="84"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5" name="Freeform 8">
              <a:extLst>
                <a:ext uri="{FF2B5EF4-FFF2-40B4-BE49-F238E27FC236}">
                  <a16:creationId xmlns="" xmlns:a16="http://schemas.microsoft.com/office/drawing/2014/main" id="{D55365ED-D4BC-5847-9AE9-E64EF02CA909}"/>
                </a:ext>
              </a:extLst>
            </p:cNvPr>
            <p:cNvSpPr>
              <a:spLocks/>
            </p:cNvSpPr>
            <p:nvPr/>
          </p:nvSpPr>
          <p:spPr bwMode="auto">
            <a:xfrm>
              <a:off x="4056511" y="2934824"/>
              <a:ext cx="1340817" cy="2682830"/>
            </a:xfrm>
            <a:custGeom>
              <a:avLst/>
              <a:gdLst>
                <a:gd name="T0" fmla="*/ 0 w 346"/>
                <a:gd name="T1" fmla="*/ 346 h 692"/>
                <a:gd name="T2" fmla="*/ 346 w 346"/>
                <a:gd name="T3" fmla="*/ 692 h 692"/>
                <a:gd name="T4" fmla="*/ 346 w 346"/>
                <a:gd name="T5" fmla="*/ 609 h 692"/>
                <a:gd name="T6" fmla="*/ 83 w 346"/>
                <a:gd name="T7" fmla="*/ 346 h 692"/>
                <a:gd name="T8" fmla="*/ 346 w 346"/>
                <a:gd name="T9" fmla="*/ 83 h 692"/>
                <a:gd name="T10" fmla="*/ 346 w 346"/>
                <a:gd name="T11" fmla="*/ 0 h 692"/>
                <a:gd name="T12" fmla="*/ 0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0" y="346"/>
                  </a:moveTo>
                  <a:cubicBezTo>
                    <a:pt x="0" y="537"/>
                    <a:pt x="155" y="692"/>
                    <a:pt x="346" y="692"/>
                  </a:cubicBezTo>
                  <a:cubicBezTo>
                    <a:pt x="346" y="609"/>
                    <a:pt x="346" y="609"/>
                    <a:pt x="346" y="609"/>
                  </a:cubicBezTo>
                  <a:cubicBezTo>
                    <a:pt x="201" y="609"/>
                    <a:pt x="83" y="491"/>
                    <a:pt x="83" y="346"/>
                  </a:cubicBezTo>
                  <a:cubicBezTo>
                    <a:pt x="83" y="201"/>
                    <a:pt x="201" y="83"/>
                    <a:pt x="346" y="83"/>
                  </a:cubicBezTo>
                  <a:cubicBezTo>
                    <a:pt x="346" y="0"/>
                    <a:pt x="346" y="0"/>
                    <a:pt x="346" y="0"/>
                  </a:cubicBezTo>
                  <a:cubicBezTo>
                    <a:pt x="155" y="0"/>
                    <a:pt x="0" y="155"/>
                    <a:pt x="0"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6" name="Freeform 9">
              <a:extLst>
                <a:ext uri="{FF2B5EF4-FFF2-40B4-BE49-F238E27FC236}">
                  <a16:creationId xmlns="" xmlns:a16="http://schemas.microsoft.com/office/drawing/2014/main" id="{9673FB49-DEFF-FD43-BFED-B5821D6D3243}"/>
                </a:ext>
              </a:extLst>
            </p:cNvPr>
            <p:cNvSpPr>
              <a:spLocks/>
            </p:cNvSpPr>
            <p:nvPr/>
          </p:nvSpPr>
          <p:spPr bwMode="auto">
            <a:xfrm>
              <a:off x="4378260" y="3256572"/>
              <a:ext cx="1019069" cy="2039334"/>
            </a:xfrm>
            <a:custGeom>
              <a:avLst/>
              <a:gdLst>
                <a:gd name="T0" fmla="*/ 84 w 263"/>
                <a:gd name="T1" fmla="*/ 263 h 526"/>
                <a:gd name="T2" fmla="*/ 263 w 263"/>
                <a:gd name="T3" fmla="*/ 84 h 526"/>
                <a:gd name="T4" fmla="*/ 263 w 263"/>
                <a:gd name="T5" fmla="*/ 0 h 526"/>
                <a:gd name="T6" fmla="*/ 0 w 263"/>
                <a:gd name="T7" fmla="*/ 263 h 526"/>
                <a:gd name="T8" fmla="*/ 263 w 263"/>
                <a:gd name="T9" fmla="*/ 526 h 526"/>
                <a:gd name="T10" fmla="*/ 263 w 263"/>
                <a:gd name="T11" fmla="*/ 442 h 526"/>
                <a:gd name="T12" fmla="*/ 84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84" y="263"/>
                  </a:moveTo>
                  <a:cubicBezTo>
                    <a:pt x="84" y="164"/>
                    <a:pt x="164" y="84"/>
                    <a:pt x="263" y="84"/>
                  </a:cubicBezTo>
                  <a:cubicBezTo>
                    <a:pt x="263" y="0"/>
                    <a:pt x="263" y="0"/>
                    <a:pt x="263" y="0"/>
                  </a:cubicBezTo>
                  <a:cubicBezTo>
                    <a:pt x="118" y="0"/>
                    <a:pt x="0" y="118"/>
                    <a:pt x="0" y="263"/>
                  </a:cubicBezTo>
                  <a:cubicBezTo>
                    <a:pt x="0" y="408"/>
                    <a:pt x="118" y="526"/>
                    <a:pt x="263" y="526"/>
                  </a:cubicBezTo>
                  <a:cubicBezTo>
                    <a:pt x="263" y="442"/>
                    <a:pt x="263" y="442"/>
                    <a:pt x="263" y="442"/>
                  </a:cubicBezTo>
                  <a:cubicBezTo>
                    <a:pt x="164" y="442"/>
                    <a:pt x="84" y="362"/>
                    <a:pt x="84"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7" name="Freeform 10">
              <a:extLst>
                <a:ext uri="{FF2B5EF4-FFF2-40B4-BE49-F238E27FC236}">
                  <a16:creationId xmlns="" xmlns:a16="http://schemas.microsoft.com/office/drawing/2014/main" id="{FC20DB02-0311-AF41-8C0A-E7C1BC0D2E1C}"/>
                </a:ext>
              </a:extLst>
            </p:cNvPr>
            <p:cNvSpPr>
              <a:spLocks/>
            </p:cNvSpPr>
            <p:nvPr/>
          </p:nvSpPr>
          <p:spPr bwMode="auto">
            <a:xfrm>
              <a:off x="4703596" y="3583105"/>
              <a:ext cx="693732" cy="1387465"/>
            </a:xfrm>
            <a:custGeom>
              <a:avLst/>
              <a:gdLst>
                <a:gd name="T0" fmla="*/ 0 w 179"/>
                <a:gd name="T1" fmla="*/ 179 h 358"/>
                <a:gd name="T2" fmla="*/ 179 w 179"/>
                <a:gd name="T3" fmla="*/ 358 h 358"/>
                <a:gd name="T4" fmla="*/ 179 w 179"/>
                <a:gd name="T5" fmla="*/ 275 h 358"/>
                <a:gd name="T6" fmla="*/ 84 w 179"/>
                <a:gd name="T7" fmla="*/ 179 h 358"/>
                <a:gd name="T8" fmla="*/ 179 w 179"/>
                <a:gd name="T9" fmla="*/ 84 h 358"/>
                <a:gd name="T10" fmla="*/ 179 w 179"/>
                <a:gd name="T11" fmla="*/ 0 h 358"/>
                <a:gd name="T12" fmla="*/ 0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0" y="179"/>
                  </a:moveTo>
                  <a:cubicBezTo>
                    <a:pt x="0" y="278"/>
                    <a:pt x="80" y="358"/>
                    <a:pt x="179" y="358"/>
                  </a:cubicBezTo>
                  <a:cubicBezTo>
                    <a:pt x="179" y="275"/>
                    <a:pt x="179" y="275"/>
                    <a:pt x="179" y="275"/>
                  </a:cubicBezTo>
                  <a:cubicBezTo>
                    <a:pt x="126" y="275"/>
                    <a:pt x="84" y="232"/>
                    <a:pt x="84" y="179"/>
                  </a:cubicBezTo>
                  <a:cubicBezTo>
                    <a:pt x="84" y="126"/>
                    <a:pt x="126" y="84"/>
                    <a:pt x="179" y="84"/>
                  </a:cubicBezTo>
                  <a:cubicBezTo>
                    <a:pt x="179" y="0"/>
                    <a:pt x="179" y="0"/>
                    <a:pt x="179" y="0"/>
                  </a:cubicBezTo>
                  <a:cubicBezTo>
                    <a:pt x="80" y="0"/>
                    <a:pt x="0" y="80"/>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8" name="Freeform 11">
              <a:extLst>
                <a:ext uri="{FF2B5EF4-FFF2-40B4-BE49-F238E27FC236}">
                  <a16:creationId xmlns="" xmlns:a16="http://schemas.microsoft.com/office/drawing/2014/main" id="{E7705574-2216-B846-B8A7-AA3ABA2C267B}"/>
                </a:ext>
              </a:extLst>
            </p:cNvPr>
            <p:cNvSpPr>
              <a:spLocks/>
            </p:cNvSpPr>
            <p:nvPr/>
          </p:nvSpPr>
          <p:spPr bwMode="auto">
            <a:xfrm>
              <a:off x="5028933" y="3908441"/>
              <a:ext cx="368396" cy="740380"/>
            </a:xfrm>
            <a:custGeom>
              <a:avLst/>
              <a:gdLst>
                <a:gd name="T0" fmla="*/ 0 w 95"/>
                <a:gd name="T1" fmla="*/ 95 h 191"/>
                <a:gd name="T2" fmla="*/ 95 w 95"/>
                <a:gd name="T3" fmla="*/ 191 h 191"/>
                <a:gd name="T4" fmla="*/ 95 w 95"/>
                <a:gd name="T5" fmla="*/ 0 h 191"/>
                <a:gd name="T6" fmla="*/ 0 w 95"/>
                <a:gd name="T7" fmla="*/ 95 h 191"/>
              </a:gdLst>
              <a:ahLst/>
              <a:cxnLst>
                <a:cxn ang="0">
                  <a:pos x="T0" y="T1"/>
                </a:cxn>
                <a:cxn ang="0">
                  <a:pos x="T2" y="T3"/>
                </a:cxn>
                <a:cxn ang="0">
                  <a:pos x="T4" y="T5"/>
                </a:cxn>
                <a:cxn ang="0">
                  <a:pos x="T6" y="T7"/>
                </a:cxn>
              </a:cxnLst>
              <a:rect l="0" t="0" r="r" b="b"/>
              <a:pathLst>
                <a:path w="95" h="191">
                  <a:moveTo>
                    <a:pt x="0" y="95"/>
                  </a:moveTo>
                  <a:cubicBezTo>
                    <a:pt x="0" y="148"/>
                    <a:pt x="42" y="191"/>
                    <a:pt x="95" y="191"/>
                  </a:cubicBezTo>
                  <a:cubicBezTo>
                    <a:pt x="95" y="0"/>
                    <a:pt x="95" y="0"/>
                    <a:pt x="95" y="0"/>
                  </a:cubicBezTo>
                  <a:cubicBezTo>
                    <a:pt x="42" y="0"/>
                    <a:pt x="0" y="42"/>
                    <a:pt x="0"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9" name="Freeform 12">
              <a:extLst>
                <a:ext uri="{FF2B5EF4-FFF2-40B4-BE49-F238E27FC236}">
                  <a16:creationId xmlns="" xmlns:a16="http://schemas.microsoft.com/office/drawing/2014/main" id="{DDB059DE-F1F6-2249-B6B5-129901FECAC6}"/>
                </a:ext>
              </a:extLst>
            </p:cNvPr>
            <p:cNvSpPr>
              <a:spLocks/>
            </p:cNvSpPr>
            <p:nvPr/>
          </p:nvSpPr>
          <p:spPr bwMode="auto">
            <a:xfrm>
              <a:off x="5397328" y="1962402"/>
              <a:ext cx="2312042" cy="4627673"/>
            </a:xfrm>
            <a:custGeom>
              <a:avLst/>
              <a:gdLst>
                <a:gd name="T0" fmla="*/ 0 w 597"/>
                <a:gd name="T1" fmla="*/ 0 h 1194"/>
                <a:gd name="T2" fmla="*/ 0 w 597"/>
                <a:gd name="T3" fmla="*/ 84 h 1194"/>
                <a:gd name="T4" fmla="*/ 514 w 597"/>
                <a:gd name="T5" fmla="*/ 597 h 1194"/>
                <a:gd name="T6" fmla="*/ 0 w 597"/>
                <a:gd name="T7" fmla="*/ 1110 h 1194"/>
                <a:gd name="T8" fmla="*/ 0 w 597"/>
                <a:gd name="T9" fmla="*/ 1194 h 1194"/>
                <a:gd name="T10" fmla="*/ 597 w 597"/>
                <a:gd name="T11" fmla="*/ 597 h 1194"/>
                <a:gd name="T12" fmla="*/ 0 w 597"/>
                <a:gd name="T13" fmla="*/ 0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0" y="0"/>
                  </a:moveTo>
                  <a:cubicBezTo>
                    <a:pt x="0" y="84"/>
                    <a:pt x="0" y="84"/>
                    <a:pt x="0" y="84"/>
                  </a:cubicBezTo>
                  <a:cubicBezTo>
                    <a:pt x="284" y="84"/>
                    <a:pt x="514" y="313"/>
                    <a:pt x="514" y="597"/>
                  </a:cubicBezTo>
                  <a:cubicBezTo>
                    <a:pt x="514" y="881"/>
                    <a:pt x="284" y="1110"/>
                    <a:pt x="0" y="1110"/>
                  </a:cubicBezTo>
                  <a:cubicBezTo>
                    <a:pt x="0" y="1194"/>
                    <a:pt x="0" y="1194"/>
                    <a:pt x="0" y="1194"/>
                  </a:cubicBezTo>
                  <a:cubicBezTo>
                    <a:pt x="329" y="1194"/>
                    <a:pt x="597" y="926"/>
                    <a:pt x="597" y="597"/>
                  </a:cubicBezTo>
                  <a:cubicBezTo>
                    <a:pt x="597" y="268"/>
                    <a:pt x="329" y="0"/>
                    <a:pt x="0" y="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0" name="Freeform 13">
              <a:extLst>
                <a:ext uri="{FF2B5EF4-FFF2-40B4-BE49-F238E27FC236}">
                  <a16:creationId xmlns="" xmlns:a16="http://schemas.microsoft.com/office/drawing/2014/main" id="{56A59639-8BEF-644E-8609-672C82C5162B}"/>
                </a:ext>
              </a:extLst>
            </p:cNvPr>
            <p:cNvSpPr>
              <a:spLocks/>
            </p:cNvSpPr>
            <p:nvPr/>
          </p:nvSpPr>
          <p:spPr bwMode="auto">
            <a:xfrm>
              <a:off x="5397328" y="2287739"/>
              <a:ext cx="1990294" cy="3977000"/>
            </a:xfrm>
            <a:custGeom>
              <a:avLst/>
              <a:gdLst>
                <a:gd name="T0" fmla="*/ 430 w 514"/>
                <a:gd name="T1" fmla="*/ 513 h 1026"/>
                <a:gd name="T2" fmla="*/ 0 w 514"/>
                <a:gd name="T3" fmla="*/ 943 h 1026"/>
                <a:gd name="T4" fmla="*/ 0 w 514"/>
                <a:gd name="T5" fmla="*/ 1026 h 1026"/>
                <a:gd name="T6" fmla="*/ 514 w 514"/>
                <a:gd name="T7" fmla="*/ 513 h 1026"/>
                <a:gd name="T8" fmla="*/ 0 w 514"/>
                <a:gd name="T9" fmla="*/ 0 h 1026"/>
                <a:gd name="T10" fmla="*/ 0 w 514"/>
                <a:gd name="T11" fmla="*/ 83 h 1026"/>
                <a:gd name="T12" fmla="*/ 430 w 514"/>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4" h="1026">
                  <a:moveTo>
                    <a:pt x="430" y="513"/>
                  </a:moveTo>
                  <a:cubicBezTo>
                    <a:pt x="430" y="750"/>
                    <a:pt x="237" y="943"/>
                    <a:pt x="0" y="943"/>
                  </a:cubicBezTo>
                  <a:cubicBezTo>
                    <a:pt x="0" y="1026"/>
                    <a:pt x="0" y="1026"/>
                    <a:pt x="0" y="1026"/>
                  </a:cubicBezTo>
                  <a:cubicBezTo>
                    <a:pt x="284" y="1026"/>
                    <a:pt x="514" y="797"/>
                    <a:pt x="514" y="513"/>
                  </a:cubicBezTo>
                  <a:cubicBezTo>
                    <a:pt x="514" y="229"/>
                    <a:pt x="284" y="0"/>
                    <a:pt x="0" y="0"/>
                  </a:cubicBezTo>
                  <a:cubicBezTo>
                    <a:pt x="0" y="83"/>
                    <a:pt x="0" y="83"/>
                    <a:pt x="0" y="83"/>
                  </a:cubicBezTo>
                  <a:cubicBezTo>
                    <a:pt x="237" y="83"/>
                    <a:pt x="430" y="276"/>
                    <a:pt x="43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1" name="Freeform 14">
              <a:extLst>
                <a:ext uri="{FF2B5EF4-FFF2-40B4-BE49-F238E27FC236}">
                  <a16:creationId xmlns="" xmlns:a16="http://schemas.microsoft.com/office/drawing/2014/main" id="{68299BD2-DDF0-C245-A09D-42891D746264}"/>
                </a:ext>
              </a:extLst>
            </p:cNvPr>
            <p:cNvSpPr>
              <a:spLocks/>
            </p:cNvSpPr>
            <p:nvPr/>
          </p:nvSpPr>
          <p:spPr bwMode="auto">
            <a:xfrm>
              <a:off x="5397328" y="2609487"/>
              <a:ext cx="1664958" cy="3333504"/>
            </a:xfrm>
            <a:custGeom>
              <a:avLst/>
              <a:gdLst>
                <a:gd name="T0" fmla="*/ 430 w 430"/>
                <a:gd name="T1" fmla="*/ 430 h 860"/>
                <a:gd name="T2" fmla="*/ 0 w 430"/>
                <a:gd name="T3" fmla="*/ 0 h 860"/>
                <a:gd name="T4" fmla="*/ 0 w 430"/>
                <a:gd name="T5" fmla="*/ 84 h 860"/>
                <a:gd name="T6" fmla="*/ 346 w 430"/>
                <a:gd name="T7" fmla="*/ 430 h 860"/>
                <a:gd name="T8" fmla="*/ 0 w 430"/>
                <a:gd name="T9" fmla="*/ 776 h 860"/>
                <a:gd name="T10" fmla="*/ 0 w 430"/>
                <a:gd name="T11" fmla="*/ 860 h 860"/>
                <a:gd name="T12" fmla="*/ 430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430" y="430"/>
                  </a:moveTo>
                  <a:cubicBezTo>
                    <a:pt x="430" y="193"/>
                    <a:pt x="237" y="0"/>
                    <a:pt x="0" y="0"/>
                  </a:cubicBezTo>
                  <a:cubicBezTo>
                    <a:pt x="0" y="84"/>
                    <a:pt x="0" y="84"/>
                    <a:pt x="0" y="84"/>
                  </a:cubicBezTo>
                  <a:cubicBezTo>
                    <a:pt x="191" y="84"/>
                    <a:pt x="346" y="239"/>
                    <a:pt x="346" y="430"/>
                  </a:cubicBezTo>
                  <a:cubicBezTo>
                    <a:pt x="346" y="621"/>
                    <a:pt x="191" y="776"/>
                    <a:pt x="0" y="776"/>
                  </a:cubicBezTo>
                  <a:cubicBezTo>
                    <a:pt x="0" y="860"/>
                    <a:pt x="0" y="860"/>
                    <a:pt x="0" y="860"/>
                  </a:cubicBezTo>
                  <a:cubicBezTo>
                    <a:pt x="237" y="860"/>
                    <a:pt x="430" y="667"/>
                    <a:pt x="430"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2" name="Freeform 15">
              <a:extLst>
                <a:ext uri="{FF2B5EF4-FFF2-40B4-BE49-F238E27FC236}">
                  <a16:creationId xmlns="" xmlns:a16="http://schemas.microsoft.com/office/drawing/2014/main" id="{695FB88D-922C-5847-A60E-FA7EBE14301F}"/>
                </a:ext>
              </a:extLst>
            </p:cNvPr>
            <p:cNvSpPr>
              <a:spLocks/>
            </p:cNvSpPr>
            <p:nvPr/>
          </p:nvSpPr>
          <p:spPr bwMode="auto">
            <a:xfrm>
              <a:off x="5397328" y="2934824"/>
              <a:ext cx="1339621" cy="2682830"/>
            </a:xfrm>
            <a:custGeom>
              <a:avLst/>
              <a:gdLst>
                <a:gd name="T0" fmla="*/ 263 w 346"/>
                <a:gd name="T1" fmla="*/ 346 h 692"/>
                <a:gd name="T2" fmla="*/ 0 w 346"/>
                <a:gd name="T3" fmla="*/ 609 h 692"/>
                <a:gd name="T4" fmla="*/ 0 w 346"/>
                <a:gd name="T5" fmla="*/ 692 h 692"/>
                <a:gd name="T6" fmla="*/ 346 w 346"/>
                <a:gd name="T7" fmla="*/ 346 h 692"/>
                <a:gd name="T8" fmla="*/ 0 w 346"/>
                <a:gd name="T9" fmla="*/ 0 h 692"/>
                <a:gd name="T10" fmla="*/ 0 w 346"/>
                <a:gd name="T11" fmla="*/ 83 h 692"/>
                <a:gd name="T12" fmla="*/ 263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263" y="346"/>
                  </a:moveTo>
                  <a:cubicBezTo>
                    <a:pt x="263" y="491"/>
                    <a:pt x="145" y="609"/>
                    <a:pt x="0" y="609"/>
                  </a:cubicBezTo>
                  <a:cubicBezTo>
                    <a:pt x="0" y="692"/>
                    <a:pt x="0" y="692"/>
                    <a:pt x="0" y="692"/>
                  </a:cubicBezTo>
                  <a:cubicBezTo>
                    <a:pt x="191" y="692"/>
                    <a:pt x="346" y="537"/>
                    <a:pt x="346" y="346"/>
                  </a:cubicBezTo>
                  <a:cubicBezTo>
                    <a:pt x="346" y="155"/>
                    <a:pt x="191" y="0"/>
                    <a:pt x="0" y="0"/>
                  </a:cubicBezTo>
                  <a:cubicBezTo>
                    <a:pt x="0" y="83"/>
                    <a:pt x="0" y="83"/>
                    <a:pt x="0" y="83"/>
                  </a:cubicBezTo>
                  <a:cubicBezTo>
                    <a:pt x="145" y="83"/>
                    <a:pt x="263" y="201"/>
                    <a:pt x="263"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3" name="Freeform 16">
              <a:extLst>
                <a:ext uri="{FF2B5EF4-FFF2-40B4-BE49-F238E27FC236}">
                  <a16:creationId xmlns="" xmlns:a16="http://schemas.microsoft.com/office/drawing/2014/main" id="{34E72D2B-1EA4-134D-A8A7-6CD55F193353}"/>
                </a:ext>
              </a:extLst>
            </p:cNvPr>
            <p:cNvSpPr>
              <a:spLocks/>
            </p:cNvSpPr>
            <p:nvPr/>
          </p:nvSpPr>
          <p:spPr bwMode="auto">
            <a:xfrm>
              <a:off x="5397328" y="3256572"/>
              <a:ext cx="1017873" cy="2039334"/>
            </a:xfrm>
            <a:custGeom>
              <a:avLst/>
              <a:gdLst>
                <a:gd name="T0" fmla="*/ 263 w 263"/>
                <a:gd name="T1" fmla="*/ 263 h 526"/>
                <a:gd name="T2" fmla="*/ 0 w 263"/>
                <a:gd name="T3" fmla="*/ 0 h 526"/>
                <a:gd name="T4" fmla="*/ 0 w 263"/>
                <a:gd name="T5" fmla="*/ 84 h 526"/>
                <a:gd name="T6" fmla="*/ 179 w 263"/>
                <a:gd name="T7" fmla="*/ 263 h 526"/>
                <a:gd name="T8" fmla="*/ 0 w 263"/>
                <a:gd name="T9" fmla="*/ 442 h 526"/>
                <a:gd name="T10" fmla="*/ 0 w 263"/>
                <a:gd name="T11" fmla="*/ 526 h 526"/>
                <a:gd name="T12" fmla="*/ 263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263" y="263"/>
                  </a:moveTo>
                  <a:cubicBezTo>
                    <a:pt x="263" y="118"/>
                    <a:pt x="145" y="0"/>
                    <a:pt x="0" y="0"/>
                  </a:cubicBezTo>
                  <a:cubicBezTo>
                    <a:pt x="0" y="84"/>
                    <a:pt x="0" y="84"/>
                    <a:pt x="0" y="84"/>
                  </a:cubicBezTo>
                  <a:cubicBezTo>
                    <a:pt x="99" y="84"/>
                    <a:pt x="179" y="164"/>
                    <a:pt x="179" y="263"/>
                  </a:cubicBezTo>
                  <a:cubicBezTo>
                    <a:pt x="179" y="362"/>
                    <a:pt x="99" y="442"/>
                    <a:pt x="0" y="442"/>
                  </a:cubicBezTo>
                  <a:cubicBezTo>
                    <a:pt x="0" y="526"/>
                    <a:pt x="0" y="526"/>
                    <a:pt x="0" y="526"/>
                  </a:cubicBezTo>
                  <a:cubicBezTo>
                    <a:pt x="145" y="526"/>
                    <a:pt x="263" y="408"/>
                    <a:pt x="263"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4" name="Freeform 17">
              <a:extLst>
                <a:ext uri="{FF2B5EF4-FFF2-40B4-BE49-F238E27FC236}">
                  <a16:creationId xmlns="" xmlns:a16="http://schemas.microsoft.com/office/drawing/2014/main" id="{84329FE6-675A-2740-A2B1-7D69D64F1EF2}"/>
                </a:ext>
              </a:extLst>
            </p:cNvPr>
            <p:cNvSpPr>
              <a:spLocks/>
            </p:cNvSpPr>
            <p:nvPr/>
          </p:nvSpPr>
          <p:spPr bwMode="auto">
            <a:xfrm>
              <a:off x="5397328" y="3583105"/>
              <a:ext cx="692536" cy="1387465"/>
            </a:xfrm>
            <a:custGeom>
              <a:avLst/>
              <a:gdLst>
                <a:gd name="T0" fmla="*/ 96 w 179"/>
                <a:gd name="T1" fmla="*/ 179 h 358"/>
                <a:gd name="T2" fmla="*/ 0 w 179"/>
                <a:gd name="T3" fmla="*/ 275 h 358"/>
                <a:gd name="T4" fmla="*/ 0 w 179"/>
                <a:gd name="T5" fmla="*/ 358 h 358"/>
                <a:gd name="T6" fmla="*/ 179 w 179"/>
                <a:gd name="T7" fmla="*/ 179 h 358"/>
                <a:gd name="T8" fmla="*/ 0 w 179"/>
                <a:gd name="T9" fmla="*/ 0 h 358"/>
                <a:gd name="T10" fmla="*/ 0 w 179"/>
                <a:gd name="T11" fmla="*/ 84 h 358"/>
                <a:gd name="T12" fmla="*/ 96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96" y="179"/>
                  </a:moveTo>
                  <a:cubicBezTo>
                    <a:pt x="96" y="232"/>
                    <a:pt x="53" y="275"/>
                    <a:pt x="0" y="275"/>
                  </a:cubicBezTo>
                  <a:cubicBezTo>
                    <a:pt x="0" y="358"/>
                    <a:pt x="0" y="358"/>
                    <a:pt x="0" y="358"/>
                  </a:cubicBezTo>
                  <a:cubicBezTo>
                    <a:pt x="99" y="358"/>
                    <a:pt x="179" y="278"/>
                    <a:pt x="179" y="179"/>
                  </a:cubicBezTo>
                  <a:cubicBezTo>
                    <a:pt x="179" y="80"/>
                    <a:pt x="99" y="0"/>
                    <a:pt x="0" y="0"/>
                  </a:cubicBezTo>
                  <a:cubicBezTo>
                    <a:pt x="0" y="84"/>
                    <a:pt x="0" y="84"/>
                    <a:pt x="0" y="84"/>
                  </a:cubicBezTo>
                  <a:cubicBezTo>
                    <a:pt x="53" y="84"/>
                    <a:pt x="96" y="126"/>
                    <a:pt x="96"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5" name="Freeform 18">
              <a:extLst>
                <a:ext uri="{FF2B5EF4-FFF2-40B4-BE49-F238E27FC236}">
                  <a16:creationId xmlns="" xmlns:a16="http://schemas.microsoft.com/office/drawing/2014/main" id="{32F32310-03E1-184C-BAAB-B922FCDE5E85}"/>
                </a:ext>
              </a:extLst>
            </p:cNvPr>
            <p:cNvSpPr>
              <a:spLocks/>
            </p:cNvSpPr>
            <p:nvPr/>
          </p:nvSpPr>
          <p:spPr bwMode="auto">
            <a:xfrm>
              <a:off x="5397328" y="3908441"/>
              <a:ext cx="370788" cy="740380"/>
            </a:xfrm>
            <a:custGeom>
              <a:avLst/>
              <a:gdLst>
                <a:gd name="T0" fmla="*/ 96 w 96"/>
                <a:gd name="T1" fmla="*/ 95 h 191"/>
                <a:gd name="T2" fmla="*/ 0 w 96"/>
                <a:gd name="T3" fmla="*/ 0 h 191"/>
                <a:gd name="T4" fmla="*/ 0 w 96"/>
                <a:gd name="T5" fmla="*/ 191 h 191"/>
                <a:gd name="T6" fmla="*/ 96 w 96"/>
                <a:gd name="T7" fmla="*/ 95 h 191"/>
              </a:gdLst>
              <a:ahLst/>
              <a:cxnLst>
                <a:cxn ang="0">
                  <a:pos x="T0" y="T1"/>
                </a:cxn>
                <a:cxn ang="0">
                  <a:pos x="T2" y="T3"/>
                </a:cxn>
                <a:cxn ang="0">
                  <a:pos x="T4" y="T5"/>
                </a:cxn>
                <a:cxn ang="0">
                  <a:pos x="T6" y="T7"/>
                </a:cxn>
              </a:cxnLst>
              <a:rect l="0" t="0" r="r" b="b"/>
              <a:pathLst>
                <a:path w="96" h="191">
                  <a:moveTo>
                    <a:pt x="96" y="95"/>
                  </a:moveTo>
                  <a:cubicBezTo>
                    <a:pt x="96" y="42"/>
                    <a:pt x="53" y="0"/>
                    <a:pt x="0" y="0"/>
                  </a:cubicBezTo>
                  <a:cubicBezTo>
                    <a:pt x="0" y="191"/>
                    <a:pt x="0" y="191"/>
                    <a:pt x="0" y="191"/>
                  </a:cubicBezTo>
                  <a:cubicBezTo>
                    <a:pt x="53" y="191"/>
                    <a:pt x="96" y="148"/>
                    <a:pt x="96"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6" name="Freeform 19">
              <a:extLst>
                <a:ext uri="{FF2B5EF4-FFF2-40B4-BE49-F238E27FC236}">
                  <a16:creationId xmlns="" xmlns:a16="http://schemas.microsoft.com/office/drawing/2014/main" id="{9EC58B2D-BA0A-2B4B-A27F-E311429B2EC3}"/>
                </a:ext>
              </a:extLst>
            </p:cNvPr>
            <p:cNvSpPr>
              <a:spLocks/>
            </p:cNvSpPr>
            <p:nvPr/>
          </p:nvSpPr>
          <p:spPr bwMode="auto">
            <a:xfrm>
              <a:off x="4719145" y="3656066"/>
              <a:ext cx="678183" cy="651869"/>
            </a:xfrm>
            <a:custGeom>
              <a:avLst/>
              <a:gdLst>
                <a:gd name="T0" fmla="*/ 175 w 175"/>
                <a:gd name="T1" fmla="*/ 168 h 168"/>
                <a:gd name="T2" fmla="*/ 29 w 175"/>
                <a:gd name="T3" fmla="*/ 0 h 168"/>
                <a:gd name="T4" fmla="*/ 14 w 175"/>
                <a:gd name="T5" fmla="*/ 15 h 168"/>
                <a:gd name="T6" fmla="*/ 0 w 175"/>
                <a:gd name="T7" fmla="*/ 30 h 168"/>
                <a:gd name="T8" fmla="*/ 175 w 175"/>
                <a:gd name="T9" fmla="*/ 168 h 168"/>
              </a:gdLst>
              <a:ahLst/>
              <a:cxnLst>
                <a:cxn ang="0">
                  <a:pos x="T0" y="T1"/>
                </a:cxn>
                <a:cxn ang="0">
                  <a:pos x="T2" y="T3"/>
                </a:cxn>
                <a:cxn ang="0">
                  <a:pos x="T4" y="T5"/>
                </a:cxn>
                <a:cxn ang="0">
                  <a:pos x="T6" y="T7"/>
                </a:cxn>
                <a:cxn ang="0">
                  <a:pos x="T8" y="T9"/>
                </a:cxn>
              </a:cxnLst>
              <a:rect l="0" t="0" r="r" b="b"/>
              <a:pathLst>
                <a:path w="175" h="168">
                  <a:moveTo>
                    <a:pt x="175" y="168"/>
                  </a:moveTo>
                  <a:cubicBezTo>
                    <a:pt x="122" y="89"/>
                    <a:pt x="29" y="0"/>
                    <a:pt x="29" y="0"/>
                  </a:cubicBezTo>
                  <a:cubicBezTo>
                    <a:pt x="14" y="15"/>
                    <a:pt x="14" y="15"/>
                    <a:pt x="14" y="15"/>
                  </a:cubicBezTo>
                  <a:cubicBezTo>
                    <a:pt x="0" y="30"/>
                    <a:pt x="0" y="30"/>
                    <a:pt x="0" y="30"/>
                  </a:cubicBezTo>
                  <a:cubicBezTo>
                    <a:pt x="0" y="30"/>
                    <a:pt x="94" y="119"/>
                    <a:pt x="175" y="168"/>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7" name="Freeform 20">
              <a:extLst>
                <a:ext uri="{FF2B5EF4-FFF2-40B4-BE49-F238E27FC236}">
                  <a16:creationId xmlns="" xmlns:a16="http://schemas.microsoft.com/office/drawing/2014/main" id="{D201975D-4452-7D4B-BA27-D466E45CF500}"/>
                </a:ext>
              </a:extLst>
            </p:cNvPr>
            <p:cNvSpPr>
              <a:spLocks/>
            </p:cNvSpPr>
            <p:nvPr/>
          </p:nvSpPr>
          <p:spPr bwMode="auto">
            <a:xfrm>
              <a:off x="4063688" y="3031707"/>
              <a:ext cx="828891" cy="802577"/>
            </a:xfrm>
            <a:custGeom>
              <a:avLst/>
              <a:gdLst>
                <a:gd name="T0" fmla="*/ 191 w 214"/>
                <a:gd name="T1" fmla="*/ 184 h 207"/>
                <a:gd name="T2" fmla="*/ 204 w 214"/>
                <a:gd name="T3" fmla="*/ 155 h 207"/>
                <a:gd name="T4" fmla="*/ 41 w 214"/>
                <a:gd name="T5" fmla="*/ 0 h 207"/>
                <a:gd name="T6" fmla="*/ 0 w 214"/>
                <a:gd name="T7" fmla="*/ 43 h 207"/>
                <a:gd name="T8" fmla="*/ 163 w 214"/>
                <a:gd name="T9" fmla="*/ 198 h 207"/>
                <a:gd name="T10" fmla="*/ 191 w 214"/>
                <a:gd name="T11" fmla="*/ 184 h 207"/>
              </a:gdLst>
              <a:ahLst/>
              <a:cxnLst>
                <a:cxn ang="0">
                  <a:pos x="T0" y="T1"/>
                </a:cxn>
                <a:cxn ang="0">
                  <a:pos x="T2" y="T3"/>
                </a:cxn>
                <a:cxn ang="0">
                  <a:pos x="T4" y="T5"/>
                </a:cxn>
                <a:cxn ang="0">
                  <a:pos x="T6" y="T7"/>
                </a:cxn>
                <a:cxn ang="0">
                  <a:pos x="T8" y="T9"/>
                </a:cxn>
                <a:cxn ang="0">
                  <a:pos x="T10" y="T11"/>
                </a:cxn>
              </a:cxnLst>
              <a:rect l="0" t="0" r="r" b="b"/>
              <a:pathLst>
                <a:path w="214" h="207">
                  <a:moveTo>
                    <a:pt x="191" y="184"/>
                  </a:moveTo>
                  <a:cubicBezTo>
                    <a:pt x="191" y="184"/>
                    <a:pt x="214" y="164"/>
                    <a:pt x="204" y="155"/>
                  </a:cubicBezTo>
                  <a:cubicBezTo>
                    <a:pt x="41" y="0"/>
                    <a:pt x="41" y="0"/>
                    <a:pt x="41" y="0"/>
                  </a:cubicBezTo>
                  <a:cubicBezTo>
                    <a:pt x="0" y="43"/>
                    <a:pt x="0" y="43"/>
                    <a:pt x="0" y="43"/>
                  </a:cubicBezTo>
                  <a:cubicBezTo>
                    <a:pt x="163" y="198"/>
                    <a:pt x="163" y="198"/>
                    <a:pt x="163" y="198"/>
                  </a:cubicBezTo>
                  <a:cubicBezTo>
                    <a:pt x="173" y="207"/>
                    <a:pt x="191" y="184"/>
                    <a:pt x="191" y="18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8" name="Freeform 21">
              <a:extLst>
                <a:ext uri="{FF2B5EF4-FFF2-40B4-BE49-F238E27FC236}">
                  <a16:creationId xmlns="" xmlns:a16="http://schemas.microsoft.com/office/drawing/2014/main" id="{9BEFEE60-2775-AF41-9133-C4F687E4F7D9}"/>
                </a:ext>
              </a:extLst>
            </p:cNvPr>
            <p:cNvSpPr>
              <a:spLocks/>
            </p:cNvSpPr>
            <p:nvPr/>
          </p:nvSpPr>
          <p:spPr bwMode="auto">
            <a:xfrm>
              <a:off x="3521859" y="2516192"/>
              <a:ext cx="932950" cy="903048"/>
            </a:xfrm>
            <a:custGeom>
              <a:avLst/>
              <a:gdLst>
                <a:gd name="T0" fmla="*/ 0 w 780"/>
                <a:gd name="T1" fmla="*/ 140 h 755"/>
                <a:gd name="T2" fmla="*/ 133 w 780"/>
                <a:gd name="T3" fmla="*/ 0 h 755"/>
                <a:gd name="T4" fmla="*/ 780 w 780"/>
                <a:gd name="T5" fmla="*/ 616 h 755"/>
                <a:gd name="T6" fmla="*/ 648 w 780"/>
                <a:gd name="T7" fmla="*/ 755 h 755"/>
                <a:gd name="T8" fmla="*/ 0 w 780"/>
                <a:gd name="T9" fmla="*/ 140 h 755"/>
              </a:gdLst>
              <a:ahLst/>
              <a:cxnLst>
                <a:cxn ang="0">
                  <a:pos x="T0" y="T1"/>
                </a:cxn>
                <a:cxn ang="0">
                  <a:pos x="T2" y="T3"/>
                </a:cxn>
                <a:cxn ang="0">
                  <a:pos x="T4" y="T5"/>
                </a:cxn>
                <a:cxn ang="0">
                  <a:pos x="T6" y="T7"/>
                </a:cxn>
                <a:cxn ang="0">
                  <a:pos x="T8" y="T9"/>
                </a:cxn>
              </a:cxnLst>
              <a:rect l="0" t="0" r="r" b="b"/>
              <a:pathLst>
                <a:path w="780" h="755">
                  <a:moveTo>
                    <a:pt x="0" y="140"/>
                  </a:moveTo>
                  <a:lnTo>
                    <a:pt x="133" y="0"/>
                  </a:lnTo>
                  <a:lnTo>
                    <a:pt x="780" y="616"/>
                  </a:lnTo>
                  <a:lnTo>
                    <a:pt x="648" y="755"/>
                  </a:lnTo>
                  <a:lnTo>
                    <a:pt x="0" y="140"/>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9" name="Freeform 22">
              <a:extLst>
                <a:ext uri="{FF2B5EF4-FFF2-40B4-BE49-F238E27FC236}">
                  <a16:creationId xmlns="" xmlns:a16="http://schemas.microsoft.com/office/drawing/2014/main" id="{5F52F967-C04C-D64B-9640-8C097ABAE53E}"/>
                </a:ext>
              </a:extLst>
            </p:cNvPr>
            <p:cNvSpPr>
              <a:spLocks/>
            </p:cNvSpPr>
            <p:nvPr/>
          </p:nvSpPr>
          <p:spPr bwMode="auto">
            <a:xfrm>
              <a:off x="2483653" y="1504300"/>
              <a:ext cx="1467603" cy="1461622"/>
            </a:xfrm>
            <a:custGeom>
              <a:avLst/>
              <a:gdLst>
                <a:gd name="T0" fmla="*/ 313 w 379"/>
                <a:gd name="T1" fmla="*/ 306 h 377"/>
                <a:gd name="T2" fmla="*/ 319 w 379"/>
                <a:gd name="T3" fmla="*/ 150 h 377"/>
                <a:gd name="T4" fmla="*/ 66 w 379"/>
                <a:gd name="T5" fmla="*/ 71 h 377"/>
                <a:gd name="T6" fmla="*/ 158 w 379"/>
                <a:gd name="T7" fmla="*/ 320 h 377"/>
                <a:gd name="T8" fmla="*/ 313 w 379"/>
                <a:gd name="T9" fmla="*/ 306 h 377"/>
              </a:gdLst>
              <a:ahLst/>
              <a:cxnLst>
                <a:cxn ang="0">
                  <a:pos x="T0" y="T1"/>
                </a:cxn>
                <a:cxn ang="0">
                  <a:pos x="T2" y="T3"/>
                </a:cxn>
                <a:cxn ang="0">
                  <a:pos x="T4" y="T5"/>
                </a:cxn>
                <a:cxn ang="0">
                  <a:pos x="T6" y="T7"/>
                </a:cxn>
                <a:cxn ang="0">
                  <a:pos x="T8" y="T9"/>
                </a:cxn>
              </a:cxnLst>
              <a:rect l="0" t="0" r="r" b="b"/>
              <a:pathLst>
                <a:path w="379" h="377">
                  <a:moveTo>
                    <a:pt x="313" y="306"/>
                  </a:moveTo>
                  <a:cubicBezTo>
                    <a:pt x="313" y="306"/>
                    <a:pt x="379" y="206"/>
                    <a:pt x="319" y="150"/>
                  </a:cubicBezTo>
                  <a:cubicBezTo>
                    <a:pt x="276" y="109"/>
                    <a:pt x="167" y="0"/>
                    <a:pt x="66" y="71"/>
                  </a:cubicBezTo>
                  <a:cubicBezTo>
                    <a:pt x="0" y="175"/>
                    <a:pt x="114" y="278"/>
                    <a:pt x="158" y="320"/>
                  </a:cubicBezTo>
                  <a:cubicBezTo>
                    <a:pt x="217" y="377"/>
                    <a:pt x="313" y="306"/>
                    <a:pt x="313" y="30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0" name="Freeform 23">
              <a:extLst>
                <a:ext uri="{FF2B5EF4-FFF2-40B4-BE49-F238E27FC236}">
                  <a16:creationId xmlns="" xmlns:a16="http://schemas.microsoft.com/office/drawing/2014/main" id="{80A06575-37FB-B744-B7D8-A321238306C5}"/>
                </a:ext>
              </a:extLst>
            </p:cNvPr>
            <p:cNvSpPr>
              <a:spLocks/>
            </p:cNvSpPr>
            <p:nvPr/>
          </p:nvSpPr>
          <p:spPr bwMode="auto">
            <a:xfrm>
              <a:off x="2700145" y="1721988"/>
              <a:ext cx="615986" cy="612398"/>
            </a:xfrm>
            <a:custGeom>
              <a:avLst/>
              <a:gdLst>
                <a:gd name="T0" fmla="*/ 153 w 159"/>
                <a:gd name="T1" fmla="*/ 10 h 158"/>
                <a:gd name="T2" fmla="*/ 127 w 159"/>
                <a:gd name="T3" fmla="*/ 0 h 158"/>
                <a:gd name="T4" fmla="*/ 133 w 159"/>
                <a:gd name="T5" fmla="*/ 132 h 158"/>
                <a:gd name="T6" fmla="*/ 0 w 159"/>
                <a:gd name="T7" fmla="*/ 133 h 158"/>
                <a:gd name="T8" fmla="*/ 12 w 159"/>
                <a:gd name="T9" fmla="*/ 158 h 158"/>
                <a:gd name="T10" fmla="*/ 159 w 159"/>
                <a:gd name="T11" fmla="*/ 157 h 158"/>
                <a:gd name="T12" fmla="*/ 153 w 159"/>
                <a:gd name="T13" fmla="*/ 10 h 158"/>
              </a:gdLst>
              <a:ahLst/>
              <a:cxnLst>
                <a:cxn ang="0">
                  <a:pos x="T0" y="T1"/>
                </a:cxn>
                <a:cxn ang="0">
                  <a:pos x="T2" y="T3"/>
                </a:cxn>
                <a:cxn ang="0">
                  <a:pos x="T4" y="T5"/>
                </a:cxn>
                <a:cxn ang="0">
                  <a:pos x="T6" y="T7"/>
                </a:cxn>
                <a:cxn ang="0">
                  <a:pos x="T8" y="T9"/>
                </a:cxn>
                <a:cxn ang="0">
                  <a:pos x="T10" y="T11"/>
                </a:cxn>
                <a:cxn ang="0">
                  <a:pos x="T12" y="T13"/>
                </a:cxn>
              </a:cxnLst>
              <a:rect l="0" t="0" r="r" b="b"/>
              <a:pathLst>
                <a:path w="159" h="158">
                  <a:moveTo>
                    <a:pt x="153" y="10"/>
                  </a:moveTo>
                  <a:cubicBezTo>
                    <a:pt x="144" y="6"/>
                    <a:pt x="136" y="2"/>
                    <a:pt x="127" y="0"/>
                  </a:cubicBezTo>
                  <a:cubicBezTo>
                    <a:pt x="133" y="132"/>
                    <a:pt x="133" y="132"/>
                    <a:pt x="133" y="132"/>
                  </a:cubicBezTo>
                  <a:cubicBezTo>
                    <a:pt x="0" y="133"/>
                    <a:pt x="0" y="133"/>
                    <a:pt x="0" y="133"/>
                  </a:cubicBezTo>
                  <a:cubicBezTo>
                    <a:pt x="4" y="142"/>
                    <a:pt x="8" y="150"/>
                    <a:pt x="12" y="158"/>
                  </a:cubicBezTo>
                  <a:cubicBezTo>
                    <a:pt x="159" y="157"/>
                    <a:pt x="159" y="157"/>
                    <a:pt x="159" y="157"/>
                  </a:cubicBezTo>
                  <a:lnTo>
                    <a:pt x="15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1" name="Freeform 24">
              <a:extLst>
                <a:ext uri="{FF2B5EF4-FFF2-40B4-BE49-F238E27FC236}">
                  <a16:creationId xmlns="" xmlns:a16="http://schemas.microsoft.com/office/drawing/2014/main" id="{B3ACE9F8-6965-E74D-8240-369DA01EB3DA}"/>
                </a:ext>
              </a:extLst>
            </p:cNvPr>
            <p:cNvSpPr>
              <a:spLocks/>
            </p:cNvSpPr>
            <p:nvPr/>
          </p:nvSpPr>
          <p:spPr bwMode="auto">
            <a:xfrm>
              <a:off x="2793440" y="1803322"/>
              <a:ext cx="728419" cy="724831"/>
            </a:xfrm>
            <a:custGeom>
              <a:avLst/>
              <a:gdLst>
                <a:gd name="T0" fmla="*/ 188 w 188"/>
                <a:gd name="T1" fmla="*/ 186 h 187"/>
                <a:gd name="T2" fmla="*/ 181 w 188"/>
                <a:gd name="T3" fmla="*/ 22 h 187"/>
                <a:gd name="T4" fmla="*/ 149 w 188"/>
                <a:gd name="T5" fmla="*/ 0 h 187"/>
                <a:gd name="T6" fmla="*/ 156 w 188"/>
                <a:gd name="T7" fmla="*/ 156 h 187"/>
                <a:gd name="T8" fmla="*/ 0 w 188"/>
                <a:gd name="T9" fmla="*/ 157 h 187"/>
                <a:gd name="T10" fmla="*/ 24 w 188"/>
                <a:gd name="T11" fmla="*/ 187 h 187"/>
                <a:gd name="T12" fmla="*/ 188 w 188"/>
                <a:gd name="T13" fmla="*/ 186 h 187"/>
              </a:gdLst>
              <a:ahLst/>
              <a:cxnLst>
                <a:cxn ang="0">
                  <a:pos x="T0" y="T1"/>
                </a:cxn>
                <a:cxn ang="0">
                  <a:pos x="T2" y="T3"/>
                </a:cxn>
                <a:cxn ang="0">
                  <a:pos x="T4" y="T5"/>
                </a:cxn>
                <a:cxn ang="0">
                  <a:pos x="T6" y="T7"/>
                </a:cxn>
                <a:cxn ang="0">
                  <a:pos x="T8" y="T9"/>
                </a:cxn>
                <a:cxn ang="0">
                  <a:pos x="T10" y="T11"/>
                </a:cxn>
                <a:cxn ang="0">
                  <a:pos x="T12" y="T13"/>
                </a:cxn>
              </a:cxnLst>
              <a:rect l="0" t="0" r="r" b="b"/>
              <a:pathLst>
                <a:path w="188" h="187">
                  <a:moveTo>
                    <a:pt x="188" y="186"/>
                  </a:moveTo>
                  <a:cubicBezTo>
                    <a:pt x="181" y="22"/>
                    <a:pt x="181" y="22"/>
                    <a:pt x="181" y="22"/>
                  </a:cubicBezTo>
                  <a:cubicBezTo>
                    <a:pt x="171" y="14"/>
                    <a:pt x="160" y="7"/>
                    <a:pt x="149" y="0"/>
                  </a:cubicBezTo>
                  <a:cubicBezTo>
                    <a:pt x="156" y="156"/>
                    <a:pt x="156" y="156"/>
                    <a:pt x="156" y="156"/>
                  </a:cubicBezTo>
                  <a:cubicBezTo>
                    <a:pt x="0" y="157"/>
                    <a:pt x="0" y="157"/>
                    <a:pt x="0" y="157"/>
                  </a:cubicBezTo>
                  <a:cubicBezTo>
                    <a:pt x="8" y="168"/>
                    <a:pt x="16" y="178"/>
                    <a:pt x="24" y="187"/>
                  </a:cubicBezTo>
                  <a:lnTo>
                    <a:pt x="188"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2" name="Freeform 25">
              <a:extLst>
                <a:ext uri="{FF2B5EF4-FFF2-40B4-BE49-F238E27FC236}">
                  <a16:creationId xmlns="" xmlns:a16="http://schemas.microsoft.com/office/drawing/2014/main" id="{C180A3C3-51D5-F34D-ACAA-9D0FB95C29B5}"/>
                </a:ext>
              </a:extLst>
            </p:cNvPr>
            <p:cNvSpPr>
              <a:spLocks/>
            </p:cNvSpPr>
            <p:nvPr/>
          </p:nvSpPr>
          <p:spPr bwMode="auto">
            <a:xfrm>
              <a:off x="4684459" y="4164405"/>
              <a:ext cx="669811" cy="244002"/>
            </a:xfrm>
            <a:custGeom>
              <a:avLst/>
              <a:gdLst>
                <a:gd name="T0" fmla="*/ 173 w 173"/>
                <a:gd name="T1" fmla="*/ 63 h 63"/>
                <a:gd name="T2" fmla="*/ 9 w 173"/>
                <a:gd name="T3" fmla="*/ 0 h 63"/>
                <a:gd name="T4" fmla="*/ 5 w 173"/>
                <a:gd name="T5" fmla="*/ 15 h 63"/>
                <a:gd name="T6" fmla="*/ 0 w 173"/>
                <a:gd name="T7" fmla="*/ 31 h 63"/>
                <a:gd name="T8" fmla="*/ 173 w 173"/>
                <a:gd name="T9" fmla="*/ 63 h 63"/>
              </a:gdLst>
              <a:ahLst/>
              <a:cxnLst>
                <a:cxn ang="0">
                  <a:pos x="T0" y="T1"/>
                </a:cxn>
                <a:cxn ang="0">
                  <a:pos x="T2" y="T3"/>
                </a:cxn>
                <a:cxn ang="0">
                  <a:pos x="T4" y="T5"/>
                </a:cxn>
                <a:cxn ang="0">
                  <a:pos x="T6" y="T7"/>
                </a:cxn>
                <a:cxn ang="0">
                  <a:pos x="T8" y="T9"/>
                </a:cxn>
              </a:cxnLst>
              <a:rect l="0" t="0" r="r" b="b"/>
              <a:pathLst>
                <a:path w="173" h="63">
                  <a:moveTo>
                    <a:pt x="173" y="63"/>
                  </a:moveTo>
                  <a:cubicBezTo>
                    <a:pt x="107" y="27"/>
                    <a:pt x="9" y="0"/>
                    <a:pt x="9" y="0"/>
                  </a:cubicBezTo>
                  <a:cubicBezTo>
                    <a:pt x="5" y="15"/>
                    <a:pt x="5" y="15"/>
                    <a:pt x="5" y="15"/>
                  </a:cubicBezTo>
                  <a:cubicBezTo>
                    <a:pt x="0" y="31"/>
                    <a:pt x="0" y="31"/>
                    <a:pt x="0" y="31"/>
                  </a:cubicBezTo>
                  <a:cubicBezTo>
                    <a:pt x="0" y="31"/>
                    <a:pt x="98" y="59"/>
                    <a:pt x="173" y="6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3" name="Freeform 26">
              <a:extLst>
                <a:ext uri="{FF2B5EF4-FFF2-40B4-BE49-F238E27FC236}">
                  <a16:creationId xmlns="" xmlns:a16="http://schemas.microsoft.com/office/drawing/2014/main" id="{0FB23AD4-1C89-224C-A5E2-125F5EB09E31}"/>
                </a:ext>
              </a:extLst>
            </p:cNvPr>
            <p:cNvSpPr>
              <a:spLocks/>
            </p:cNvSpPr>
            <p:nvPr/>
          </p:nvSpPr>
          <p:spPr bwMode="auto">
            <a:xfrm>
              <a:off x="4017040" y="3950305"/>
              <a:ext cx="748752" cy="373180"/>
            </a:xfrm>
            <a:custGeom>
              <a:avLst/>
              <a:gdLst>
                <a:gd name="T0" fmla="*/ 185 w 193"/>
                <a:gd name="T1" fmla="*/ 73 h 96"/>
                <a:gd name="T2" fmla="*/ 183 w 193"/>
                <a:gd name="T3" fmla="*/ 48 h 96"/>
                <a:gd name="T4" fmla="*/ 12 w 193"/>
                <a:gd name="T5" fmla="*/ 0 h 96"/>
                <a:gd name="T6" fmla="*/ 0 w 193"/>
                <a:gd name="T7" fmla="*/ 45 h 96"/>
                <a:gd name="T8" fmla="*/ 170 w 193"/>
                <a:gd name="T9" fmla="*/ 93 h 96"/>
                <a:gd name="T10" fmla="*/ 185 w 193"/>
                <a:gd name="T11" fmla="*/ 73 h 96"/>
              </a:gdLst>
              <a:ahLst/>
              <a:cxnLst>
                <a:cxn ang="0">
                  <a:pos x="T0" y="T1"/>
                </a:cxn>
                <a:cxn ang="0">
                  <a:pos x="T2" y="T3"/>
                </a:cxn>
                <a:cxn ang="0">
                  <a:pos x="T4" y="T5"/>
                </a:cxn>
                <a:cxn ang="0">
                  <a:pos x="T6" y="T7"/>
                </a:cxn>
                <a:cxn ang="0">
                  <a:pos x="T8" y="T9"/>
                </a:cxn>
                <a:cxn ang="0">
                  <a:pos x="T10" y="T11"/>
                </a:cxn>
              </a:cxnLst>
              <a:rect l="0" t="0" r="r" b="b"/>
              <a:pathLst>
                <a:path w="193" h="96">
                  <a:moveTo>
                    <a:pt x="185" y="73"/>
                  </a:moveTo>
                  <a:cubicBezTo>
                    <a:pt x="185" y="73"/>
                    <a:pt x="193" y="51"/>
                    <a:pt x="183" y="48"/>
                  </a:cubicBezTo>
                  <a:cubicBezTo>
                    <a:pt x="12" y="0"/>
                    <a:pt x="12" y="0"/>
                    <a:pt x="12" y="0"/>
                  </a:cubicBezTo>
                  <a:cubicBezTo>
                    <a:pt x="0" y="45"/>
                    <a:pt x="0" y="45"/>
                    <a:pt x="0" y="45"/>
                  </a:cubicBezTo>
                  <a:cubicBezTo>
                    <a:pt x="170" y="93"/>
                    <a:pt x="170" y="93"/>
                    <a:pt x="170" y="93"/>
                  </a:cubicBezTo>
                  <a:cubicBezTo>
                    <a:pt x="180" y="96"/>
                    <a:pt x="185" y="73"/>
                    <a:pt x="185" y="7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4" name="Freeform 27">
              <a:extLst>
                <a:ext uri="{FF2B5EF4-FFF2-40B4-BE49-F238E27FC236}">
                  <a16:creationId xmlns="" xmlns:a16="http://schemas.microsoft.com/office/drawing/2014/main" id="{EF62823B-C0ED-164F-997C-4C5143E66D55}"/>
                </a:ext>
              </a:extLst>
            </p:cNvPr>
            <p:cNvSpPr>
              <a:spLocks/>
            </p:cNvSpPr>
            <p:nvPr/>
          </p:nvSpPr>
          <p:spPr bwMode="auto">
            <a:xfrm>
              <a:off x="3447701" y="3792421"/>
              <a:ext cx="864773" cy="403082"/>
            </a:xfrm>
            <a:custGeom>
              <a:avLst/>
              <a:gdLst>
                <a:gd name="T0" fmla="*/ 0 w 723"/>
                <a:gd name="T1" fmla="*/ 145 h 337"/>
                <a:gd name="T2" fmla="*/ 39 w 723"/>
                <a:gd name="T3" fmla="*/ 0 h 337"/>
                <a:gd name="T4" fmla="*/ 723 w 723"/>
                <a:gd name="T5" fmla="*/ 191 h 337"/>
                <a:gd name="T6" fmla="*/ 680 w 723"/>
                <a:gd name="T7" fmla="*/ 337 h 337"/>
                <a:gd name="T8" fmla="*/ 0 w 723"/>
                <a:gd name="T9" fmla="*/ 145 h 337"/>
              </a:gdLst>
              <a:ahLst/>
              <a:cxnLst>
                <a:cxn ang="0">
                  <a:pos x="T0" y="T1"/>
                </a:cxn>
                <a:cxn ang="0">
                  <a:pos x="T2" y="T3"/>
                </a:cxn>
                <a:cxn ang="0">
                  <a:pos x="T4" y="T5"/>
                </a:cxn>
                <a:cxn ang="0">
                  <a:pos x="T6" y="T7"/>
                </a:cxn>
                <a:cxn ang="0">
                  <a:pos x="T8" y="T9"/>
                </a:cxn>
              </a:cxnLst>
              <a:rect l="0" t="0" r="r" b="b"/>
              <a:pathLst>
                <a:path w="723" h="337">
                  <a:moveTo>
                    <a:pt x="0" y="145"/>
                  </a:moveTo>
                  <a:lnTo>
                    <a:pt x="39" y="0"/>
                  </a:lnTo>
                  <a:lnTo>
                    <a:pt x="723" y="191"/>
                  </a:lnTo>
                  <a:lnTo>
                    <a:pt x="680" y="337"/>
                  </a:lnTo>
                  <a:lnTo>
                    <a:pt x="0" y="145"/>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5" name="Freeform 28">
              <a:extLst>
                <a:ext uri="{FF2B5EF4-FFF2-40B4-BE49-F238E27FC236}">
                  <a16:creationId xmlns="" xmlns:a16="http://schemas.microsoft.com/office/drawing/2014/main" id="{92DCA9B4-34F2-C34C-8DAF-DB1ACA0D1B33}"/>
                </a:ext>
              </a:extLst>
            </p:cNvPr>
            <p:cNvSpPr>
              <a:spLocks/>
            </p:cNvSpPr>
            <p:nvPr/>
          </p:nvSpPr>
          <p:spPr bwMode="auto">
            <a:xfrm>
              <a:off x="2541065" y="3287671"/>
              <a:ext cx="1065716" cy="946107"/>
            </a:xfrm>
            <a:custGeom>
              <a:avLst/>
              <a:gdLst>
                <a:gd name="T0" fmla="*/ 266 w 275"/>
                <a:gd name="T1" fmla="*/ 160 h 244"/>
                <a:gd name="T2" fmla="*/ 213 w 275"/>
                <a:gd name="T3" fmla="*/ 48 h 244"/>
                <a:gd name="T4" fmla="*/ 7 w 275"/>
                <a:gd name="T5" fmla="*/ 87 h 244"/>
                <a:gd name="T6" fmla="*/ 163 w 275"/>
                <a:gd name="T7" fmla="*/ 227 h 244"/>
                <a:gd name="T8" fmla="*/ 266 w 275"/>
                <a:gd name="T9" fmla="*/ 160 h 244"/>
              </a:gdLst>
              <a:ahLst/>
              <a:cxnLst>
                <a:cxn ang="0">
                  <a:pos x="T0" y="T1"/>
                </a:cxn>
                <a:cxn ang="0">
                  <a:pos x="T2" y="T3"/>
                </a:cxn>
                <a:cxn ang="0">
                  <a:pos x="T4" y="T5"/>
                </a:cxn>
                <a:cxn ang="0">
                  <a:pos x="T6" y="T7"/>
                </a:cxn>
                <a:cxn ang="0">
                  <a:pos x="T8" y="T9"/>
                </a:cxn>
              </a:cxnLst>
              <a:rect l="0" t="0" r="r" b="b"/>
              <a:pathLst>
                <a:path w="275" h="244">
                  <a:moveTo>
                    <a:pt x="266" y="160"/>
                  </a:moveTo>
                  <a:cubicBezTo>
                    <a:pt x="266" y="160"/>
                    <a:pt x="275" y="66"/>
                    <a:pt x="213" y="48"/>
                  </a:cubicBezTo>
                  <a:cubicBezTo>
                    <a:pt x="167" y="36"/>
                    <a:pt x="51" y="0"/>
                    <a:pt x="7" y="87"/>
                  </a:cubicBezTo>
                  <a:cubicBezTo>
                    <a:pt x="0" y="184"/>
                    <a:pt x="117" y="214"/>
                    <a:pt x="163" y="227"/>
                  </a:cubicBezTo>
                  <a:cubicBezTo>
                    <a:pt x="225" y="244"/>
                    <a:pt x="266" y="160"/>
                    <a:pt x="266" y="160"/>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6" name="Freeform 29">
              <a:extLst>
                <a:ext uri="{FF2B5EF4-FFF2-40B4-BE49-F238E27FC236}">
                  <a16:creationId xmlns="" xmlns:a16="http://schemas.microsoft.com/office/drawing/2014/main" id="{8B849D13-99B4-9A48-BDE3-A24B9E6F3477}"/>
                </a:ext>
              </a:extLst>
            </p:cNvPr>
            <p:cNvSpPr>
              <a:spLocks/>
            </p:cNvSpPr>
            <p:nvPr/>
          </p:nvSpPr>
          <p:spPr bwMode="auto">
            <a:xfrm>
              <a:off x="2712106" y="3408476"/>
              <a:ext cx="465279" cy="600437"/>
            </a:xfrm>
            <a:custGeom>
              <a:avLst/>
              <a:gdLst>
                <a:gd name="T0" fmla="*/ 61 w 120"/>
                <a:gd name="T1" fmla="*/ 0 h 155"/>
                <a:gd name="T2" fmla="*/ 39 w 120"/>
                <a:gd name="T3" fmla="*/ 2 h 155"/>
                <a:gd name="T4" fmla="*/ 92 w 120"/>
                <a:gd name="T5" fmla="*/ 92 h 155"/>
                <a:gd name="T6" fmla="*/ 0 w 120"/>
                <a:gd name="T7" fmla="*/ 142 h 155"/>
                <a:gd name="T8" fmla="*/ 17 w 120"/>
                <a:gd name="T9" fmla="*/ 155 h 155"/>
                <a:gd name="T10" fmla="*/ 120 w 120"/>
                <a:gd name="T11" fmla="*/ 100 h 155"/>
                <a:gd name="T12" fmla="*/ 61 w 120"/>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20" h="155">
                  <a:moveTo>
                    <a:pt x="61" y="0"/>
                  </a:moveTo>
                  <a:cubicBezTo>
                    <a:pt x="54" y="0"/>
                    <a:pt x="46" y="0"/>
                    <a:pt x="39" y="2"/>
                  </a:cubicBezTo>
                  <a:cubicBezTo>
                    <a:pt x="92" y="92"/>
                    <a:pt x="92" y="92"/>
                    <a:pt x="92" y="92"/>
                  </a:cubicBezTo>
                  <a:cubicBezTo>
                    <a:pt x="0" y="142"/>
                    <a:pt x="0" y="142"/>
                    <a:pt x="0" y="142"/>
                  </a:cubicBezTo>
                  <a:cubicBezTo>
                    <a:pt x="5" y="146"/>
                    <a:pt x="11" y="151"/>
                    <a:pt x="17" y="155"/>
                  </a:cubicBezTo>
                  <a:cubicBezTo>
                    <a:pt x="120" y="100"/>
                    <a:pt x="120" y="100"/>
                    <a:pt x="120" y="100"/>
                  </a:cubicBezTo>
                  <a:lnTo>
                    <a:pt x="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7" name="Freeform 30">
              <a:extLst>
                <a:ext uri="{FF2B5EF4-FFF2-40B4-BE49-F238E27FC236}">
                  <a16:creationId xmlns="" xmlns:a16="http://schemas.microsoft.com/office/drawing/2014/main" id="{28140D96-F228-AB4A-8117-C54FE3EBE78A}"/>
                </a:ext>
              </a:extLst>
            </p:cNvPr>
            <p:cNvSpPr>
              <a:spLocks/>
            </p:cNvSpPr>
            <p:nvPr/>
          </p:nvSpPr>
          <p:spPr bwMode="auto">
            <a:xfrm>
              <a:off x="2840087" y="3408476"/>
              <a:ext cx="550202" cy="685360"/>
            </a:xfrm>
            <a:custGeom>
              <a:avLst/>
              <a:gdLst>
                <a:gd name="T0" fmla="*/ 142 w 142"/>
                <a:gd name="T1" fmla="*/ 115 h 177"/>
                <a:gd name="T2" fmla="*/ 76 w 142"/>
                <a:gd name="T3" fmla="*/ 3 h 177"/>
                <a:gd name="T4" fmla="*/ 46 w 142"/>
                <a:gd name="T5" fmla="*/ 0 h 177"/>
                <a:gd name="T6" fmla="*/ 109 w 142"/>
                <a:gd name="T7" fmla="*/ 106 h 177"/>
                <a:gd name="T8" fmla="*/ 0 w 142"/>
                <a:gd name="T9" fmla="*/ 164 h 177"/>
                <a:gd name="T10" fmla="*/ 28 w 142"/>
                <a:gd name="T11" fmla="*/ 177 h 177"/>
                <a:gd name="T12" fmla="*/ 142 w 142"/>
                <a:gd name="T13" fmla="*/ 115 h 177"/>
              </a:gdLst>
              <a:ahLst/>
              <a:cxnLst>
                <a:cxn ang="0">
                  <a:pos x="T0" y="T1"/>
                </a:cxn>
                <a:cxn ang="0">
                  <a:pos x="T2" y="T3"/>
                </a:cxn>
                <a:cxn ang="0">
                  <a:pos x="T4" y="T5"/>
                </a:cxn>
                <a:cxn ang="0">
                  <a:pos x="T6" y="T7"/>
                </a:cxn>
                <a:cxn ang="0">
                  <a:pos x="T8" y="T9"/>
                </a:cxn>
                <a:cxn ang="0">
                  <a:pos x="T10" y="T11"/>
                </a:cxn>
                <a:cxn ang="0">
                  <a:pos x="T12" y="T13"/>
                </a:cxn>
              </a:cxnLst>
              <a:rect l="0" t="0" r="r" b="b"/>
              <a:pathLst>
                <a:path w="142" h="177">
                  <a:moveTo>
                    <a:pt x="142" y="115"/>
                  </a:moveTo>
                  <a:cubicBezTo>
                    <a:pt x="76" y="3"/>
                    <a:pt x="76" y="3"/>
                    <a:pt x="76" y="3"/>
                  </a:cubicBezTo>
                  <a:cubicBezTo>
                    <a:pt x="67" y="2"/>
                    <a:pt x="57" y="0"/>
                    <a:pt x="46" y="0"/>
                  </a:cubicBezTo>
                  <a:cubicBezTo>
                    <a:pt x="109" y="106"/>
                    <a:pt x="109" y="106"/>
                    <a:pt x="109" y="106"/>
                  </a:cubicBezTo>
                  <a:cubicBezTo>
                    <a:pt x="0" y="164"/>
                    <a:pt x="0" y="164"/>
                    <a:pt x="0" y="164"/>
                  </a:cubicBezTo>
                  <a:cubicBezTo>
                    <a:pt x="9" y="169"/>
                    <a:pt x="18" y="173"/>
                    <a:pt x="28" y="177"/>
                  </a:cubicBezTo>
                  <a:lnTo>
                    <a:pt x="142"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8" name="Freeform 31">
              <a:extLst>
                <a:ext uri="{FF2B5EF4-FFF2-40B4-BE49-F238E27FC236}">
                  <a16:creationId xmlns="" xmlns:a16="http://schemas.microsoft.com/office/drawing/2014/main" id="{7A58CD65-DC61-2D44-A2A4-C8BC64F0ABD1}"/>
                </a:ext>
              </a:extLst>
            </p:cNvPr>
            <p:cNvSpPr>
              <a:spLocks/>
            </p:cNvSpPr>
            <p:nvPr/>
          </p:nvSpPr>
          <p:spPr bwMode="auto">
            <a:xfrm>
              <a:off x="5432015" y="3756538"/>
              <a:ext cx="607614" cy="582496"/>
            </a:xfrm>
            <a:custGeom>
              <a:avLst/>
              <a:gdLst>
                <a:gd name="T0" fmla="*/ 0 w 157"/>
                <a:gd name="T1" fmla="*/ 150 h 150"/>
                <a:gd name="T2" fmla="*/ 131 w 157"/>
                <a:gd name="T3" fmla="*/ 0 h 150"/>
                <a:gd name="T4" fmla="*/ 144 w 157"/>
                <a:gd name="T5" fmla="*/ 14 h 150"/>
                <a:gd name="T6" fmla="*/ 157 w 157"/>
                <a:gd name="T7" fmla="*/ 27 h 150"/>
                <a:gd name="T8" fmla="*/ 0 w 157"/>
                <a:gd name="T9" fmla="*/ 150 h 150"/>
              </a:gdLst>
              <a:ahLst/>
              <a:cxnLst>
                <a:cxn ang="0">
                  <a:pos x="T0" y="T1"/>
                </a:cxn>
                <a:cxn ang="0">
                  <a:pos x="T2" y="T3"/>
                </a:cxn>
                <a:cxn ang="0">
                  <a:pos x="T4" y="T5"/>
                </a:cxn>
                <a:cxn ang="0">
                  <a:pos x="T6" y="T7"/>
                </a:cxn>
                <a:cxn ang="0">
                  <a:pos x="T8" y="T9"/>
                </a:cxn>
              </a:cxnLst>
              <a:rect l="0" t="0" r="r" b="b"/>
              <a:pathLst>
                <a:path w="157" h="150">
                  <a:moveTo>
                    <a:pt x="0" y="150"/>
                  </a:moveTo>
                  <a:cubicBezTo>
                    <a:pt x="47" y="80"/>
                    <a:pt x="131" y="0"/>
                    <a:pt x="131" y="0"/>
                  </a:cubicBezTo>
                  <a:cubicBezTo>
                    <a:pt x="144" y="14"/>
                    <a:pt x="144" y="14"/>
                    <a:pt x="144" y="14"/>
                  </a:cubicBezTo>
                  <a:cubicBezTo>
                    <a:pt x="157" y="27"/>
                    <a:pt x="157" y="27"/>
                    <a:pt x="157" y="27"/>
                  </a:cubicBezTo>
                  <a:cubicBezTo>
                    <a:pt x="157" y="27"/>
                    <a:pt x="73" y="107"/>
                    <a:pt x="0" y="150"/>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9" name="Freeform 32">
              <a:extLst>
                <a:ext uri="{FF2B5EF4-FFF2-40B4-BE49-F238E27FC236}">
                  <a16:creationId xmlns="" xmlns:a16="http://schemas.microsoft.com/office/drawing/2014/main" id="{C4EE60CB-D789-8D4E-8A26-8D0C70A0D676}"/>
                </a:ext>
              </a:extLst>
            </p:cNvPr>
            <p:cNvSpPr>
              <a:spLocks/>
            </p:cNvSpPr>
            <p:nvPr/>
          </p:nvSpPr>
          <p:spPr bwMode="auto">
            <a:xfrm>
              <a:off x="5885333" y="3199160"/>
              <a:ext cx="739184" cy="716458"/>
            </a:xfrm>
            <a:custGeom>
              <a:avLst/>
              <a:gdLst>
                <a:gd name="T0" fmla="*/ 20 w 191"/>
                <a:gd name="T1" fmla="*/ 164 h 185"/>
                <a:gd name="T2" fmla="*/ 9 w 191"/>
                <a:gd name="T3" fmla="*/ 138 h 185"/>
                <a:gd name="T4" fmla="*/ 155 w 191"/>
                <a:gd name="T5" fmla="*/ 0 h 185"/>
                <a:gd name="T6" fmla="*/ 191 w 191"/>
                <a:gd name="T7" fmla="*/ 38 h 185"/>
                <a:gd name="T8" fmla="*/ 45 w 191"/>
                <a:gd name="T9" fmla="*/ 177 h 185"/>
                <a:gd name="T10" fmla="*/ 20 w 191"/>
                <a:gd name="T11" fmla="*/ 164 h 185"/>
              </a:gdLst>
              <a:ahLst/>
              <a:cxnLst>
                <a:cxn ang="0">
                  <a:pos x="T0" y="T1"/>
                </a:cxn>
                <a:cxn ang="0">
                  <a:pos x="T2" y="T3"/>
                </a:cxn>
                <a:cxn ang="0">
                  <a:pos x="T4" y="T5"/>
                </a:cxn>
                <a:cxn ang="0">
                  <a:pos x="T6" y="T7"/>
                </a:cxn>
                <a:cxn ang="0">
                  <a:pos x="T8" y="T9"/>
                </a:cxn>
                <a:cxn ang="0">
                  <a:pos x="T10" y="T11"/>
                </a:cxn>
              </a:cxnLst>
              <a:rect l="0" t="0" r="r" b="b"/>
              <a:pathLst>
                <a:path w="191" h="185">
                  <a:moveTo>
                    <a:pt x="20" y="164"/>
                  </a:moveTo>
                  <a:cubicBezTo>
                    <a:pt x="20" y="164"/>
                    <a:pt x="0" y="147"/>
                    <a:pt x="9" y="138"/>
                  </a:cubicBezTo>
                  <a:cubicBezTo>
                    <a:pt x="155" y="0"/>
                    <a:pt x="155" y="0"/>
                    <a:pt x="155" y="0"/>
                  </a:cubicBezTo>
                  <a:cubicBezTo>
                    <a:pt x="191" y="38"/>
                    <a:pt x="191" y="38"/>
                    <a:pt x="191" y="38"/>
                  </a:cubicBezTo>
                  <a:cubicBezTo>
                    <a:pt x="45" y="177"/>
                    <a:pt x="45" y="177"/>
                    <a:pt x="45" y="177"/>
                  </a:cubicBezTo>
                  <a:cubicBezTo>
                    <a:pt x="37" y="185"/>
                    <a:pt x="20" y="164"/>
                    <a:pt x="20" y="16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0" name="Freeform 33">
              <a:extLst>
                <a:ext uri="{FF2B5EF4-FFF2-40B4-BE49-F238E27FC236}">
                  <a16:creationId xmlns="" xmlns:a16="http://schemas.microsoft.com/office/drawing/2014/main" id="{F7E98654-AD21-1949-93F5-6DC6900A0246}"/>
                </a:ext>
              </a:extLst>
            </p:cNvPr>
            <p:cNvSpPr>
              <a:spLocks/>
            </p:cNvSpPr>
            <p:nvPr/>
          </p:nvSpPr>
          <p:spPr bwMode="auto">
            <a:xfrm>
              <a:off x="6276455" y="2733881"/>
              <a:ext cx="836067" cy="813341"/>
            </a:xfrm>
            <a:custGeom>
              <a:avLst/>
              <a:gdLst>
                <a:gd name="T0" fmla="*/ 699 w 699"/>
                <a:gd name="T1" fmla="*/ 126 h 680"/>
                <a:gd name="T2" fmla="*/ 580 w 699"/>
                <a:gd name="T3" fmla="*/ 0 h 680"/>
                <a:gd name="T4" fmla="*/ 0 w 699"/>
                <a:gd name="T5" fmla="*/ 554 h 680"/>
                <a:gd name="T6" fmla="*/ 116 w 699"/>
                <a:gd name="T7" fmla="*/ 680 h 680"/>
                <a:gd name="T8" fmla="*/ 699 w 699"/>
                <a:gd name="T9" fmla="*/ 126 h 680"/>
              </a:gdLst>
              <a:ahLst/>
              <a:cxnLst>
                <a:cxn ang="0">
                  <a:pos x="T0" y="T1"/>
                </a:cxn>
                <a:cxn ang="0">
                  <a:pos x="T2" y="T3"/>
                </a:cxn>
                <a:cxn ang="0">
                  <a:pos x="T4" y="T5"/>
                </a:cxn>
                <a:cxn ang="0">
                  <a:pos x="T6" y="T7"/>
                </a:cxn>
                <a:cxn ang="0">
                  <a:pos x="T8" y="T9"/>
                </a:cxn>
              </a:cxnLst>
              <a:rect l="0" t="0" r="r" b="b"/>
              <a:pathLst>
                <a:path w="699" h="680">
                  <a:moveTo>
                    <a:pt x="699" y="126"/>
                  </a:moveTo>
                  <a:lnTo>
                    <a:pt x="580" y="0"/>
                  </a:lnTo>
                  <a:lnTo>
                    <a:pt x="0" y="554"/>
                  </a:lnTo>
                  <a:lnTo>
                    <a:pt x="116" y="680"/>
                  </a:lnTo>
                  <a:lnTo>
                    <a:pt x="699" y="126"/>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1" name="Freeform 34">
              <a:extLst>
                <a:ext uri="{FF2B5EF4-FFF2-40B4-BE49-F238E27FC236}">
                  <a16:creationId xmlns="" xmlns:a16="http://schemas.microsoft.com/office/drawing/2014/main" id="{BD615685-439A-A14D-8B23-9E1DA927009A}"/>
                </a:ext>
              </a:extLst>
            </p:cNvPr>
            <p:cNvSpPr>
              <a:spLocks/>
            </p:cNvSpPr>
            <p:nvPr/>
          </p:nvSpPr>
          <p:spPr bwMode="auto">
            <a:xfrm>
              <a:off x="6729773" y="1830833"/>
              <a:ext cx="1313307" cy="1306131"/>
            </a:xfrm>
            <a:custGeom>
              <a:avLst/>
              <a:gdLst>
                <a:gd name="T0" fmla="*/ 58 w 339"/>
                <a:gd name="T1" fmla="*/ 274 h 337"/>
                <a:gd name="T2" fmla="*/ 53 w 339"/>
                <a:gd name="T3" fmla="*/ 134 h 337"/>
                <a:gd name="T4" fmla="*/ 280 w 339"/>
                <a:gd name="T5" fmla="*/ 63 h 337"/>
                <a:gd name="T6" fmla="*/ 198 w 339"/>
                <a:gd name="T7" fmla="*/ 287 h 337"/>
                <a:gd name="T8" fmla="*/ 58 w 339"/>
                <a:gd name="T9" fmla="*/ 274 h 337"/>
              </a:gdLst>
              <a:ahLst/>
              <a:cxnLst>
                <a:cxn ang="0">
                  <a:pos x="T0" y="T1"/>
                </a:cxn>
                <a:cxn ang="0">
                  <a:pos x="T2" y="T3"/>
                </a:cxn>
                <a:cxn ang="0">
                  <a:pos x="T4" y="T5"/>
                </a:cxn>
                <a:cxn ang="0">
                  <a:pos x="T6" y="T7"/>
                </a:cxn>
                <a:cxn ang="0">
                  <a:pos x="T8" y="T9"/>
                </a:cxn>
              </a:cxnLst>
              <a:rect l="0" t="0" r="r" b="b"/>
              <a:pathLst>
                <a:path w="339" h="337">
                  <a:moveTo>
                    <a:pt x="58" y="274"/>
                  </a:moveTo>
                  <a:cubicBezTo>
                    <a:pt x="58" y="274"/>
                    <a:pt x="0" y="184"/>
                    <a:pt x="53" y="134"/>
                  </a:cubicBezTo>
                  <a:cubicBezTo>
                    <a:pt x="92" y="97"/>
                    <a:pt x="190" y="0"/>
                    <a:pt x="280" y="63"/>
                  </a:cubicBezTo>
                  <a:cubicBezTo>
                    <a:pt x="339" y="157"/>
                    <a:pt x="237" y="249"/>
                    <a:pt x="198" y="287"/>
                  </a:cubicBezTo>
                  <a:cubicBezTo>
                    <a:pt x="145" y="337"/>
                    <a:pt x="58" y="274"/>
                    <a:pt x="58" y="274"/>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2" name="Freeform 35">
              <a:extLst>
                <a:ext uri="{FF2B5EF4-FFF2-40B4-BE49-F238E27FC236}">
                  <a16:creationId xmlns="" xmlns:a16="http://schemas.microsoft.com/office/drawing/2014/main" id="{61D2139F-6C27-7343-BBC3-71AC99575A7B}"/>
                </a:ext>
              </a:extLst>
            </p:cNvPr>
            <p:cNvSpPr>
              <a:spLocks/>
            </p:cNvSpPr>
            <p:nvPr/>
          </p:nvSpPr>
          <p:spPr bwMode="auto">
            <a:xfrm>
              <a:off x="7295524" y="2019815"/>
              <a:ext cx="553790" cy="551398"/>
            </a:xfrm>
            <a:custGeom>
              <a:avLst/>
              <a:gdLst>
                <a:gd name="T0" fmla="*/ 6 w 143"/>
                <a:gd name="T1" fmla="*/ 10 h 142"/>
                <a:gd name="T2" fmla="*/ 29 w 143"/>
                <a:gd name="T3" fmla="*/ 0 h 142"/>
                <a:gd name="T4" fmla="*/ 23 w 143"/>
                <a:gd name="T5" fmla="*/ 119 h 142"/>
                <a:gd name="T6" fmla="*/ 143 w 143"/>
                <a:gd name="T7" fmla="*/ 120 h 142"/>
                <a:gd name="T8" fmla="*/ 132 w 143"/>
                <a:gd name="T9" fmla="*/ 142 h 142"/>
                <a:gd name="T10" fmla="*/ 0 w 143"/>
                <a:gd name="T11" fmla="*/ 141 h 142"/>
                <a:gd name="T12" fmla="*/ 6 w 143"/>
                <a:gd name="T13" fmla="*/ 10 h 142"/>
              </a:gdLst>
              <a:ahLst/>
              <a:cxnLst>
                <a:cxn ang="0">
                  <a:pos x="T0" y="T1"/>
                </a:cxn>
                <a:cxn ang="0">
                  <a:pos x="T2" y="T3"/>
                </a:cxn>
                <a:cxn ang="0">
                  <a:pos x="T4" y="T5"/>
                </a:cxn>
                <a:cxn ang="0">
                  <a:pos x="T6" y="T7"/>
                </a:cxn>
                <a:cxn ang="0">
                  <a:pos x="T8" y="T9"/>
                </a:cxn>
                <a:cxn ang="0">
                  <a:pos x="T10" y="T11"/>
                </a:cxn>
                <a:cxn ang="0">
                  <a:pos x="T12" y="T13"/>
                </a:cxn>
              </a:cxnLst>
              <a:rect l="0" t="0" r="r" b="b"/>
              <a:pathLst>
                <a:path w="143" h="142">
                  <a:moveTo>
                    <a:pt x="6" y="10"/>
                  </a:moveTo>
                  <a:cubicBezTo>
                    <a:pt x="14" y="6"/>
                    <a:pt x="21" y="3"/>
                    <a:pt x="29" y="0"/>
                  </a:cubicBezTo>
                  <a:cubicBezTo>
                    <a:pt x="23" y="119"/>
                    <a:pt x="23" y="119"/>
                    <a:pt x="23" y="119"/>
                  </a:cubicBezTo>
                  <a:cubicBezTo>
                    <a:pt x="143" y="120"/>
                    <a:pt x="143" y="120"/>
                    <a:pt x="143" y="120"/>
                  </a:cubicBezTo>
                  <a:cubicBezTo>
                    <a:pt x="140" y="128"/>
                    <a:pt x="136" y="135"/>
                    <a:pt x="132" y="142"/>
                  </a:cubicBezTo>
                  <a:cubicBezTo>
                    <a:pt x="0" y="141"/>
                    <a:pt x="0" y="141"/>
                    <a:pt x="0" y="14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3" name="Freeform 36">
              <a:extLst>
                <a:ext uri="{FF2B5EF4-FFF2-40B4-BE49-F238E27FC236}">
                  <a16:creationId xmlns="" xmlns:a16="http://schemas.microsoft.com/office/drawing/2014/main" id="{9DBE8F42-191C-1949-A19D-FE20D6D46616}"/>
                </a:ext>
              </a:extLst>
            </p:cNvPr>
            <p:cNvSpPr>
              <a:spLocks/>
            </p:cNvSpPr>
            <p:nvPr/>
          </p:nvSpPr>
          <p:spPr bwMode="auto">
            <a:xfrm>
              <a:off x="7112522" y="2097561"/>
              <a:ext cx="651869" cy="648281"/>
            </a:xfrm>
            <a:custGeom>
              <a:avLst/>
              <a:gdLst>
                <a:gd name="T0" fmla="*/ 0 w 168"/>
                <a:gd name="T1" fmla="*/ 166 h 167"/>
                <a:gd name="T2" fmla="*/ 6 w 168"/>
                <a:gd name="T3" fmla="*/ 19 h 167"/>
                <a:gd name="T4" fmla="*/ 35 w 168"/>
                <a:gd name="T5" fmla="*/ 0 h 167"/>
                <a:gd name="T6" fmla="*/ 28 w 168"/>
                <a:gd name="T7" fmla="*/ 139 h 167"/>
                <a:gd name="T8" fmla="*/ 168 w 168"/>
                <a:gd name="T9" fmla="*/ 140 h 167"/>
                <a:gd name="T10" fmla="*/ 147 w 168"/>
                <a:gd name="T11" fmla="*/ 167 h 167"/>
                <a:gd name="T12" fmla="*/ 0 w 168"/>
                <a:gd name="T13" fmla="*/ 166 h 167"/>
              </a:gdLst>
              <a:ahLst/>
              <a:cxnLst>
                <a:cxn ang="0">
                  <a:pos x="T0" y="T1"/>
                </a:cxn>
                <a:cxn ang="0">
                  <a:pos x="T2" y="T3"/>
                </a:cxn>
                <a:cxn ang="0">
                  <a:pos x="T4" y="T5"/>
                </a:cxn>
                <a:cxn ang="0">
                  <a:pos x="T6" y="T7"/>
                </a:cxn>
                <a:cxn ang="0">
                  <a:pos x="T8" y="T9"/>
                </a:cxn>
                <a:cxn ang="0">
                  <a:pos x="T10" y="T11"/>
                </a:cxn>
                <a:cxn ang="0">
                  <a:pos x="T12" y="T13"/>
                </a:cxn>
              </a:cxnLst>
              <a:rect l="0" t="0" r="r" b="b"/>
              <a:pathLst>
                <a:path w="168" h="167">
                  <a:moveTo>
                    <a:pt x="0" y="166"/>
                  </a:moveTo>
                  <a:cubicBezTo>
                    <a:pt x="6" y="19"/>
                    <a:pt x="6" y="19"/>
                    <a:pt x="6" y="19"/>
                  </a:cubicBezTo>
                  <a:cubicBezTo>
                    <a:pt x="15" y="12"/>
                    <a:pt x="25" y="6"/>
                    <a:pt x="35" y="0"/>
                  </a:cubicBezTo>
                  <a:cubicBezTo>
                    <a:pt x="28" y="139"/>
                    <a:pt x="28" y="139"/>
                    <a:pt x="28" y="139"/>
                  </a:cubicBezTo>
                  <a:cubicBezTo>
                    <a:pt x="168" y="140"/>
                    <a:pt x="168" y="140"/>
                    <a:pt x="168" y="140"/>
                  </a:cubicBezTo>
                  <a:cubicBezTo>
                    <a:pt x="162" y="150"/>
                    <a:pt x="155" y="159"/>
                    <a:pt x="147" y="167"/>
                  </a:cubicBezTo>
                  <a:lnTo>
                    <a:pt x="0"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4" name="Freeform 37">
              <a:extLst>
                <a:ext uri="{FF2B5EF4-FFF2-40B4-BE49-F238E27FC236}">
                  <a16:creationId xmlns="" xmlns:a16="http://schemas.microsoft.com/office/drawing/2014/main" id="{6A3AA781-F264-A94E-A42E-5B7EFA97BFA6}"/>
                </a:ext>
              </a:extLst>
            </p:cNvPr>
            <p:cNvSpPr>
              <a:spLocks/>
            </p:cNvSpPr>
            <p:nvPr/>
          </p:nvSpPr>
          <p:spPr bwMode="auto">
            <a:xfrm>
              <a:off x="4997834" y="4761254"/>
              <a:ext cx="832479" cy="2096746"/>
            </a:xfrm>
            <a:custGeom>
              <a:avLst/>
              <a:gdLst>
                <a:gd name="T0" fmla="*/ 696 w 696"/>
                <a:gd name="T1" fmla="*/ 434 h 1753"/>
                <a:gd name="T2" fmla="*/ 346 w 696"/>
                <a:gd name="T3" fmla="*/ 0 h 1753"/>
                <a:gd name="T4" fmla="*/ 0 w 696"/>
                <a:gd name="T5" fmla="*/ 434 h 1753"/>
                <a:gd name="T6" fmla="*/ 172 w 696"/>
                <a:gd name="T7" fmla="*/ 434 h 1753"/>
                <a:gd name="T8" fmla="*/ 172 w 696"/>
                <a:gd name="T9" fmla="*/ 1753 h 1753"/>
                <a:gd name="T10" fmla="*/ 521 w 696"/>
                <a:gd name="T11" fmla="*/ 1753 h 1753"/>
                <a:gd name="T12" fmla="*/ 521 w 696"/>
                <a:gd name="T13" fmla="*/ 434 h 1753"/>
                <a:gd name="T14" fmla="*/ 696 w 696"/>
                <a:gd name="T15" fmla="*/ 434 h 17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6" h="1753">
                  <a:moveTo>
                    <a:pt x="696" y="434"/>
                  </a:moveTo>
                  <a:lnTo>
                    <a:pt x="346" y="0"/>
                  </a:lnTo>
                  <a:lnTo>
                    <a:pt x="0" y="434"/>
                  </a:lnTo>
                  <a:lnTo>
                    <a:pt x="172" y="434"/>
                  </a:lnTo>
                  <a:lnTo>
                    <a:pt x="172" y="1753"/>
                  </a:lnTo>
                  <a:lnTo>
                    <a:pt x="521" y="1753"/>
                  </a:lnTo>
                  <a:lnTo>
                    <a:pt x="521" y="434"/>
                  </a:lnTo>
                  <a:lnTo>
                    <a:pt x="696" y="434"/>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5" name="Freeform 38">
              <a:extLst>
                <a:ext uri="{FF2B5EF4-FFF2-40B4-BE49-F238E27FC236}">
                  <a16:creationId xmlns="" xmlns:a16="http://schemas.microsoft.com/office/drawing/2014/main" id="{F2B78A27-217E-5442-80C7-B1A1B149E21E}"/>
                </a:ext>
              </a:extLst>
            </p:cNvPr>
            <p:cNvSpPr>
              <a:spLocks/>
            </p:cNvSpPr>
            <p:nvPr/>
          </p:nvSpPr>
          <p:spPr bwMode="auto">
            <a:xfrm>
              <a:off x="5722665" y="5276769"/>
              <a:ext cx="626751" cy="1577643"/>
            </a:xfrm>
            <a:custGeom>
              <a:avLst/>
              <a:gdLst>
                <a:gd name="T0" fmla="*/ 524 w 524"/>
                <a:gd name="T1" fmla="*/ 330 h 1319"/>
                <a:gd name="T2" fmla="*/ 262 w 524"/>
                <a:gd name="T3" fmla="*/ 0 h 1319"/>
                <a:gd name="T4" fmla="*/ 0 w 524"/>
                <a:gd name="T5" fmla="*/ 330 h 1319"/>
                <a:gd name="T6" fmla="*/ 132 w 524"/>
                <a:gd name="T7" fmla="*/ 330 h 1319"/>
                <a:gd name="T8" fmla="*/ 132 w 524"/>
                <a:gd name="T9" fmla="*/ 1319 h 1319"/>
                <a:gd name="T10" fmla="*/ 395 w 524"/>
                <a:gd name="T11" fmla="*/ 1319 h 1319"/>
                <a:gd name="T12" fmla="*/ 395 w 524"/>
                <a:gd name="T13" fmla="*/ 330 h 1319"/>
                <a:gd name="T14" fmla="*/ 524 w 524"/>
                <a:gd name="T15" fmla="*/ 330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524" y="330"/>
                  </a:moveTo>
                  <a:lnTo>
                    <a:pt x="262" y="0"/>
                  </a:lnTo>
                  <a:lnTo>
                    <a:pt x="0" y="330"/>
                  </a:lnTo>
                  <a:lnTo>
                    <a:pt x="132" y="330"/>
                  </a:lnTo>
                  <a:lnTo>
                    <a:pt x="132" y="1319"/>
                  </a:lnTo>
                  <a:lnTo>
                    <a:pt x="395" y="1319"/>
                  </a:lnTo>
                  <a:lnTo>
                    <a:pt x="395" y="330"/>
                  </a:lnTo>
                  <a:lnTo>
                    <a:pt x="524" y="330"/>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6" name="Freeform 39">
              <a:extLst>
                <a:ext uri="{FF2B5EF4-FFF2-40B4-BE49-F238E27FC236}">
                  <a16:creationId xmlns="" xmlns:a16="http://schemas.microsoft.com/office/drawing/2014/main" id="{AE52360E-AE86-BE47-9756-133732907B3F}"/>
                </a:ext>
              </a:extLst>
            </p:cNvPr>
            <p:cNvSpPr>
              <a:spLocks/>
            </p:cNvSpPr>
            <p:nvPr/>
          </p:nvSpPr>
          <p:spPr bwMode="auto">
            <a:xfrm>
              <a:off x="4475143" y="5280357"/>
              <a:ext cx="626751" cy="1577643"/>
            </a:xfrm>
            <a:custGeom>
              <a:avLst/>
              <a:gdLst>
                <a:gd name="T0" fmla="*/ 0 w 524"/>
                <a:gd name="T1" fmla="*/ 327 h 1319"/>
                <a:gd name="T2" fmla="*/ 262 w 524"/>
                <a:gd name="T3" fmla="*/ 0 h 1319"/>
                <a:gd name="T4" fmla="*/ 524 w 524"/>
                <a:gd name="T5" fmla="*/ 327 h 1319"/>
                <a:gd name="T6" fmla="*/ 395 w 524"/>
                <a:gd name="T7" fmla="*/ 327 h 1319"/>
                <a:gd name="T8" fmla="*/ 395 w 524"/>
                <a:gd name="T9" fmla="*/ 1319 h 1319"/>
                <a:gd name="T10" fmla="*/ 132 w 524"/>
                <a:gd name="T11" fmla="*/ 1319 h 1319"/>
                <a:gd name="T12" fmla="*/ 132 w 524"/>
                <a:gd name="T13" fmla="*/ 327 h 1319"/>
                <a:gd name="T14" fmla="*/ 0 w 524"/>
                <a:gd name="T15" fmla="*/ 327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0" y="327"/>
                  </a:moveTo>
                  <a:lnTo>
                    <a:pt x="262" y="0"/>
                  </a:lnTo>
                  <a:lnTo>
                    <a:pt x="524" y="327"/>
                  </a:lnTo>
                  <a:lnTo>
                    <a:pt x="395" y="327"/>
                  </a:lnTo>
                  <a:lnTo>
                    <a:pt x="395" y="1319"/>
                  </a:lnTo>
                  <a:lnTo>
                    <a:pt x="132" y="1319"/>
                  </a:lnTo>
                  <a:lnTo>
                    <a:pt x="132" y="327"/>
                  </a:lnTo>
                  <a:lnTo>
                    <a:pt x="0" y="327"/>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7" name="Freeform 40">
              <a:extLst>
                <a:ext uri="{FF2B5EF4-FFF2-40B4-BE49-F238E27FC236}">
                  <a16:creationId xmlns="" xmlns:a16="http://schemas.microsoft.com/office/drawing/2014/main" id="{064C7E0B-CEEF-9449-93B4-4D810123F58F}"/>
                </a:ext>
              </a:extLst>
            </p:cNvPr>
            <p:cNvSpPr>
              <a:spLocks/>
            </p:cNvSpPr>
            <p:nvPr/>
          </p:nvSpPr>
          <p:spPr bwMode="auto">
            <a:xfrm>
              <a:off x="5989393" y="3900069"/>
              <a:ext cx="1794135" cy="2957931"/>
            </a:xfrm>
            <a:custGeom>
              <a:avLst/>
              <a:gdLst>
                <a:gd name="T0" fmla="*/ 352 w 463"/>
                <a:gd name="T1" fmla="*/ 566 h 763"/>
                <a:gd name="T2" fmla="*/ 397 w 463"/>
                <a:gd name="T3" fmla="*/ 180 h 763"/>
                <a:gd name="T4" fmla="*/ 114 w 463"/>
                <a:gd name="T5" fmla="*/ 65 h 763"/>
                <a:gd name="T6" fmla="*/ 148 w 463"/>
                <a:gd name="T7" fmla="*/ 122 h 763"/>
                <a:gd name="T8" fmla="*/ 48 w 463"/>
                <a:gd name="T9" fmla="*/ 225 h 763"/>
                <a:gd name="T10" fmla="*/ 48 w 463"/>
                <a:gd name="T11" fmla="*/ 305 h 763"/>
                <a:gd name="T12" fmla="*/ 161 w 463"/>
                <a:gd name="T13" fmla="*/ 278 h 763"/>
                <a:gd name="T14" fmla="*/ 184 w 463"/>
                <a:gd name="T15" fmla="*/ 271 h 763"/>
                <a:gd name="T16" fmla="*/ 184 w 463"/>
                <a:gd name="T17" fmla="*/ 271 h 763"/>
                <a:gd name="T18" fmla="*/ 194 w 463"/>
                <a:gd name="T19" fmla="*/ 273 h 763"/>
                <a:gd name="T20" fmla="*/ 207 w 463"/>
                <a:gd name="T21" fmla="*/ 286 h 763"/>
                <a:gd name="T22" fmla="*/ 151 w 463"/>
                <a:gd name="T23" fmla="*/ 417 h 763"/>
                <a:gd name="T24" fmla="*/ 92 w 463"/>
                <a:gd name="T25" fmla="*/ 582 h 763"/>
                <a:gd name="T26" fmla="*/ 0 w 463"/>
                <a:gd name="T27" fmla="*/ 763 h 763"/>
                <a:gd name="T28" fmla="*/ 92 w 463"/>
                <a:gd name="T29" fmla="*/ 763 h 763"/>
                <a:gd name="T30" fmla="*/ 111 w 463"/>
                <a:gd name="T31" fmla="*/ 763 h 763"/>
                <a:gd name="T32" fmla="*/ 232 w 463"/>
                <a:gd name="T33" fmla="*/ 763 h 763"/>
                <a:gd name="T34" fmla="*/ 463 w 463"/>
                <a:gd name="T35" fmla="*/ 763 h 763"/>
                <a:gd name="T36" fmla="*/ 352 w 463"/>
                <a:gd name="T37" fmla="*/ 56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3" h="763">
                  <a:moveTo>
                    <a:pt x="352" y="566"/>
                  </a:moveTo>
                  <a:cubicBezTo>
                    <a:pt x="293" y="514"/>
                    <a:pt x="440" y="322"/>
                    <a:pt x="397" y="180"/>
                  </a:cubicBezTo>
                  <a:cubicBezTo>
                    <a:pt x="342" y="0"/>
                    <a:pt x="109" y="31"/>
                    <a:pt x="114" y="65"/>
                  </a:cubicBezTo>
                  <a:cubicBezTo>
                    <a:pt x="116" y="79"/>
                    <a:pt x="148" y="122"/>
                    <a:pt x="148" y="122"/>
                  </a:cubicBezTo>
                  <a:cubicBezTo>
                    <a:pt x="148" y="122"/>
                    <a:pt x="80" y="185"/>
                    <a:pt x="48" y="225"/>
                  </a:cubicBezTo>
                  <a:cubicBezTo>
                    <a:pt x="28" y="250"/>
                    <a:pt x="8" y="280"/>
                    <a:pt x="48" y="305"/>
                  </a:cubicBezTo>
                  <a:cubicBezTo>
                    <a:pt x="97" y="336"/>
                    <a:pt x="118" y="306"/>
                    <a:pt x="161" y="278"/>
                  </a:cubicBezTo>
                  <a:cubicBezTo>
                    <a:pt x="170" y="273"/>
                    <a:pt x="177" y="271"/>
                    <a:pt x="184" y="271"/>
                  </a:cubicBezTo>
                  <a:cubicBezTo>
                    <a:pt x="184" y="271"/>
                    <a:pt x="184" y="271"/>
                    <a:pt x="184" y="271"/>
                  </a:cubicBezTo>
                  <a:cubicBezTo>
                    <a:pt x="188" y="271"/>
                    <a:pt x="191" y="272"/>
                    <a:pt x="194" y="273"/>
                  </a:cubicBezTo>
                  <a:cubicBezTo>
                    <a:pt x="199" y="276"/>
                    <a:pt x="203" y="280"/>
                    <a:pt x="207" y="286"/>
                  </a:cubicBezTo>
                  <a:cubicBezTo>
                    <a:pt x="218" y="312"/>
                    <a:pt x="200" y="368"/>
                    <a:pt x="151" y="417"/>
                  </a:cubicBezTo>
                  <a:cubicBezTo>
                    <a:pt x="84" y="482"/>
                    <a:pt x="92" y="582"/>
                    <a:pt x="92" y="582"/>
                  </a:cubicBezTo>
                  <a:cubicBezTo>
                    <a:pt x="41" y="624"/>
                    <a:pt x="0" y="655"/>
                    <a:pt x="0" y="763"/>
                  </a:cubicBezTo>
                  <a:cubicBezTo>
                    <a:pt x="92" y="763"/>
                    <a:pt x="92" y="763"/>
                    <a:pt x="92" y="763"/>
                  </a:cubicBezTo>
                  <a:cubicBezTo>
                    <a:pt x="111" y="763"/>
                    <a:pt x="111" y="763"/>
                    <a:pt x="111" y="763"/>
                  </a:cubicBezTo>
                  <a:cubicBezTo>
                    <a:pt x="232" y="763"/>
                    <a:pt x="232" y="763"/>
                    <a:pt x="232" y="763"/>
                  </a:cubicBezTo>
                  <a:cubicBezTo>
                    <a:pt x="463" y="763"/>
                    <a:pt x="463" y="763"/>
                    <a:pt x="463" y="763"/>
                  </a:cubicBezTo>
                  <a:cubicBezTo>
                    <a:pt x="463" y="642"/>
                    <a:pt x="411" y="618"/>
                    <a:pt x="352" y="56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grpSp>
      <p:sp>
        <p:nvSpPr>
          <p:cNvPr id="98" name="Rectangle 97"/>
          <p:cNvSpPr/>
          <p:nvPr/>
        </p:nvSpPr>
        <p:spPr>
          <a:xfrm>
            <a:off x="1203195" y="2271384"/>
            <a:ext cx="998675" cy="3340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dirty="0" smtClean="0">
                <a:solidFill>
                  <a:schemeClr val="tx2"/>
                </a:solidFill>
              </a:rPr>
              <a:t>Data as a Product</a:t>
            </a:r>
          </a:p>
          <a:p>
            <a:pPr algn="ctr"/>
            <a:r>
              <a:rPr lang="en-US" sz="900" dirty="0" smtClean="0">
                <a:solidFill>
                  <a:schemeClr val="tx2"/>
                </a:solidFill>
              </a:rPr>
              <a:t>(</a:t>
            </a:r>
            <a:r>
              <a:rPr lang="en-US" sz="900" dirty="0" smtClean="0">
                <a:solidFill>
                  <a:schemeClr val="accent3"/>
                </a:solidFill>
              </a:rPr>
              <a:t>common mindset</a:t>
            </a:r>
            <a:r>
              <a:rPr lang="en-US" sz="900" dirty="0" smtClean="0">
                <a:solidFill>
                  <a:schemeClr val="tx2"/>
                </a:solidFill>
              </a:rPr>
              <a:t>)</a:t>
            </a:r>
            <a:endParaRPr lang="en-US" sz="900" dirty="0">
              <a:solidFill>
                <a:schemeClr val="tx2"/>
              </a:solidFill>
            </a:endParaRPr>
          </a:p>
        </p:txBody>
      </p:sp>
      <p:pic>
        <p:nvPicPr>
          <p:cNvPr id="99" name="Picture 8" descr="Mindset Icon #121022 - Free Icons Library"/>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28352" y="2298395"/>
            <a:ext cx="265653" cy="265653"/>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p:cNvSpPr/>
          <p:nvPr/>
        </p:nvSpPr>
        <p:spPr>
          <a:xfrm>
            <a:off x="1242852" y="2694147"/>
            <a:ext cx="931974"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dirty="0" smtClean="0">
                <a:solidFill>
                  <a:schemeClr val="tx2"/>
                </a:solidFill>
              </a:rPr>
              <a:t>Data Standards</a:t>
            </a:r>
          </a:p>
          <a:p>
            <a:pPr algn="ctr"/>
            <a:r>
              <a:rPr lang="en-US" sz="900" dirty="0" smtClean="0">
                <a:solidFill>
                  <a:schemeClr val="tx2"/>
                </a:solidFill>
              </a:rPr>
              <a:t>(</a:t>
            </a:r>
            <a:r>
              <a:rPr lang="en-US" sz="900" dirty="0" smtClean="0">
                <a:solidFill>
                  <a:schemeClr val="accent3"/>
                </a:solidFill>
              </a:rPr>
              <a:t>healthy data</a:t>
            </a:r>
            <a:r>
              <a:rPr lang="en-US" sz="900" dirty="0" smtClean="0">
                <a:solidFill>
                  <a:schemeClr val="tx2"/>
                </a:solidFill>
              </a:rPr>
              <a:t>)</a:t>
            </a:r>
            <a:endParaRPr lang="en-US" sz="900" dirty="0">
              <a:solidFill>
                <a:schemeClr val="tx2"/>
              </a:solidFill>
            </a:endParaRPr>
          </a:p>
        </p:txBody>
      </p:sp>
      <p:sp>
        <p:nvSpPr>
          <p:cNvPr id="101" name="Rectangle 100"/>
          <p:cNvSpPr/>
          <p:nvPr/>
        </p:nvSpPr>
        <p:spPr>
          <a:xfrm>
            <a:off x="942291" y="3258343"/>
            <a:ext cx="1485940" cy="8407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dirty="0" smtClean="0">
                <a:solidFill>
                  <a:schemeClr val="tx2"/>
                </a:solidFill>
              </a:rPr>
              <a:t>Federated Data Governance</a:t>
            </a:r>
          </a:p>
          <a:p>
            <a:pPr algn="ctr"/>
            <a:r>
              <a:rPr lang="en-US" sz="900" dirty="0" smtClean="0">
                <a:solidFill>
                  <a:schemeClr val="tx2"/>
                </a:solidFill>
              </a:rPr>
              <a:t>(</a:t>
            </a:r>
            <a:r>
              <a:rPr lang="en-US" sz="900" dirty="0" smtClean="0">
                <a:solidFill>
                  <a:schemeClr val="accent3"/>
                </a:solidFill>
              </a:rPr>
              <a:t>single operating model</a:t>
            </a:r>
            <a:r>
              <a:rPr lang="en-US" sz="900" dirty="0" smtClean="0">
                <a:solidFill>
                  <a:schemeClr val="tx2"/>
                </a:solidFill>
              </a:rPr>
              <a:t>)</a:t>
            </a:r>
            <a:endParaRPr lang="en-US" sz="900" dirty="0">
              <a:solidFill>
                <a:schemeClr val="tx2"/>
              </a:solidFill>
            </a:endParaRPr>
          </a:p>
        </p:txBody>
      </p:sp>
      <p:pic>
        <p:nvPicPr>
          <p:cNvPr id="102" name="Picture 101"/>
          <p:cNvPicPr>
            <a:picLocks noChangeAspect="1"/>
          </p:cNvPicPr>
          <p:nvPr/>
        </p:nvPicPr>
        <p:blipFill>
          <a:blip r:embed="rId4"/>
          <a:stretch>
            <a:fillRect/>
          </a:stretch>
        </p:blipFill>
        <p:spPr>
          <a:xfrm>
            <a:off x="2303564" y="3519705"/>
            <a:ext cx="302640" cy="228600"/>
          </a:xfrm>
          <a:prstGeom prst="rect">
            <a:avLst/>
          </a:prstGeom>
        </p:spPr>
      </p:pic>
      <p:pic>
        <p:nvPicPr>
          <p:cNvPr id="103" name="Picture 6" descr="Health Svg Png Icon Free Download (#445017) - OnlineWebFonts.COM"/>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2321424" y="2904032"/>
            <a:ext cx="256742" cy="23892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roduct, manager, female, products, owner, business icon - Download on  Iconfinde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5679" y="2250166"/>
            <a:ext cx="460297" cy="4602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a engineer Icons &amp; Symbols"/>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7202" y="1444436"/>
            <a:ext cx="452553" cy="45255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rchitect - Free architecture and city icons"/>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30746" y="3033105"/>
            <a:ext cx="402097" cy="402097"/>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4332376" y="1413224"/>
            <a:ext cx="801093"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Data Engineer</a:t>
            </a:r>
          </a:p>
        </p:txBody>
      </p:sp>
      <p:sp>
        <p:nvSpPr>
          <p:cNvPr id="108" name="Rectangle 107"/>
          <p:cNvSpPr/>
          <p:nvPr/>
        </p:nvSpPr>
        <p:spPr>
          <a:xfrm>
            <a:off x="4276632" y="2160277"/>
            <a:ext cx="912582"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Data Product Manager</a:t>
            </a:r>
          </a:p>
        </p:txBody>
      </p:sp>
      <p:sp>
        <p:nvSpPr>
          <p:cNvPr id="111" name="Rectangle 110"/>
          <p:cNvSpPr/>
          <p:nvPr/>
        </p:nvSpPr>
        <p:spPr>
          <a:xfrm>
            <a:off x="4266215" y="2922277"/>
            <a:ext cx="912582"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Data Governor</a:t>
            </a:r>
          </a:p>
        </p:txBody>
      </p:sp>
      <p:sp>
        <p:nvSpPr>
          <p:cNvPr id="112" name="Left Brace 111"/>
          <p:cNvSpPr/>
          <p:nvPr/>
        </p:nvSpPr>
        <p:spPr>
          <a:xfrm rot="10800000">
            <a:off x="2748750" y="1424917"/>
            <a:ext cx="91341" cy="446775"/>
          </a:xfrm>
          <a:prstGeom prst="leftBrace">
            <a:avLst>
              <a:gd name="adj1" fmla="val 10743"/>
              <a:gd name="adj2" fmla="val 49960"/>
            </a:avLst>
          </a:prstGeom>
          <a:noFill/>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3" name="Straight Arrow Connector 112"/>
          <p:cNvCxnSpPr>
            <a:stCxn id="112" idx="1"/>
          </p:cNvCxnSpPr>
          <p:nvPr/>
        </p:nvCxnSpPr>
        <p:spPr>
          <a:xfrm>
            <a:off x="2840091" y="1648483"/>
            <a:ext cx="976179" cy="1093"/>
          </a:xfrm>
          <a:prstGeom prst="straightConnector1">
            <a:avLst/>
          </a:prstGeom>
          <a:ln w="3175">
            <a:solidFill>
              <a:schemeClr val="bg1">
                <a:lumMod val="75000"/>
              </a:schemeClr>
            </a:solidFill>
            <a:prstDash val="solid"/>
            <a:headEnd type="none"/>
            <a:tailEnd type="oval"/>
          </a:ln>
          <a:effectLst/>
        </p:spPr>
        <p:style>
          <a:lnRef idx="2">
            <a:schemeClr val="accent1"/>
          </a:lnRef>
          <a:fillRef idx="0">
            <a:schemeClr val="accent1"/>
          </a:fillRef>
          <a:effectRef idx="1">
            <a:schemeClr val="accent1"/>
          </a:effectRef>
          <a:fontRef idx="minor">
            <a:schemeClr val="tx1"/>
          </a:fontRef>
        </p:style>
      </p:cxnSp>
      <p:sp>
        <p:nvSpPr>
          <p:cNvPr id="118" name="Left Brace 117"/>
          <p:cNvSpPr/>
          <p:nvPr/>
        </p:nvSpPr>
        <p:spPr>
          <a:xfrm rot="10800000">
            <a:off x="2747754" y="2243264"/>
            <a:ext cx="91341" cy="446775"/>
          </a:xfrm>
          <a:prstGeom prst="leftBrace">
            <a:avLst>
              <a:gd name="adj1" fmla="val 10743"/>
              <a:gd name="adj2" fmla="val 49960"/>
            </a:avLst>
          </a:prstGeom>
          <a:noFill/>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9" name="Straight Arrow Connector 118"/>
          <p:cNvCxnSpPr>
            <a:stCxn id="118" idx="1"/>
          </p:cNvCxnSpPr>
          <p:nvPr/>
        </p:nvCxnSpPr>
        <p:spPr>
          <a:xfrm>
            <a:off x="2839095" y="2466830"/>
            <a:ext cx="976179" cy="1093"/>
          </a:xfrm>
          <a:prstGeom prst="straightConnector1">
            <a:avLst/>
          </a:prstGeom>
          <a:ln w="3175">
            <a:solidFill>
              <a:schemeClr val="bg1">
                <a:lumMod val="75000"/>
              </a:schemeClr>
            </a:solidFill>
            <a:prstDash val="solid"/>
            <a:headEnd type="none"/>
            <a:tailEnd type="oval"/>
          </a:ln>
          <a:effectLst/>
        </p:spPr>
        <p:style>
          <a:lnRef idx="2">
            <a:schemeClr val="accent1"/>
          </a:lnRef>
          <a:fillRef idx="0">
            <a:schemeClr val="accent1"/>
          </a:fillRef>
          <a:effectRef idx="1">
            <a:schemeClr val="accent1"/>
          </a:effectRef>
          <a:fontRef idx="minor">
            <a:schemeClr val="tx1"/>
          </a:fontRef>
        </p:style>
      </p:cxnSp>
      <p:sp>
        <p:nvSpPr>
          <p:cNvPr id="120" name="Left Brace 119"/>
          <p:cNvSpPr/>
          <p:nvPr/>
        </p:nvSpPr>
        <p:spPr>
          <a:xfrm rot="10800000">
            <a:off x="2748473" y="2904030"/>
            <a:ext cx="90622" cy="933116"/>
          </a:xfrm>
          <a:prstGeom prst="leftBrace">
            <a:avLst>
              <a:gd name="adj1" fmla="val 10743"/>
              <a:gd name="adj2" fmla="val 62882"/>
            </a:avLst>
          </a:prstGeom>
          <a:noFill/>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1" name="Straight Arrow Connector 120"/>
          <p:cNvCxnSpPr>
            <a:stCxn id="120" idx="1"/>
          </p:cNvCxnSpPr>
          <p:nvPr/>
        </p:nvCxnSpPr>
        <p:spPr>
          <a:xfrm flipV="1">
            <a:off x="2839095" y="3240505"/>
            <a:ext cx="962884" cy="9879"/>
          </a:xfrm>
          <a:prstGeom prst="straightConnector1">
            <a:avLst/>
          </a:prstGeom>
          <a:ln w="3175">
            <a:solidFill>
              <a:schemeClr val="bg1">
                <a:lumMod val="75000"/>
              </a:schemeClr>
            </a:solidFill>
            <a:prstDash val="solid"/>
            <a:headEnd type="none"/>
            <a:tailEnd type="oval"/>
          </a:ln>
          <a:effectLst/>
        </p:spPr>
        <p:style>
          <a:lnRef idx="2">
            <a:schemeClr val="accent1"/>
          </a:lnRef>
          <a:fillRef idx="0">
            <a:schemeClr val="accent1"/>
          </a:fillRef>
          <a:effectRef idx="1">
            <a:schemeClr val="accent1"/>
          </a:effectRef>
          <a:fontRef idx="minor">
            <a:schemeClr val="tx1"/>
          </a:fontRef>
        </p:style>
      </p:cxnSp>
      <p:sp>
        <p:nvSpPr>
          <p:cNvPr id="131" name="Rectangle 130"/>
          <p:cNvSpPr/>
          <p:nvPr/>
        </p:nvSpPr>
        <p:spPr>
          <a:xfrm>
            <a:off x="3590692" y="3996663"/>
            <a:ext cx="1696989"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Data Governance Consultant</a:t>
            </a:r>
          </a:p>
        </p:txBody>
      </p:sp>
      <p:grpSp>
        <p:nvGrpSpPr>
          <p:cNvPr id="4107" name="Group 4106"/>
          <p:cNvGrpSpPr/>
          <p:nvPr/>
        </p:nvGrpSpPr>
        <p:grpSpPr>
          <a:xfrm>
            <a:off x="4696307" y="3583623"/>
            <a:ext cx="637693" cy="512127"/>
            <a:chOff x="3885113" y="4122036"/>
            <a:chExt cx="637693" cy="512127"/>
          </a:xfrm>
        </p:grpSpPr>
        <p:pic>
          <p:nvPicPr>
            <p:cNvPr id="4110" name="Picture 14" descr="Consulting - Free people icons"/>
            <p:cNvPicPr>
              <a:picLocks noChangeAspect="1" noChangeArrowheads="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97241" y="4122036"/>
              <a:ext cx="425565" cy="425565"/>
            </a:xfrm>
            <a:prstGeom prst="rect">
              <a:avLst/>
            </a:prstGeom>
            <a:noFill/>
            <a:extLst>
              <a:ext uri="{909E8E84-426E-40DD-AFC4-6F175D3DCCD1}">
                <a14:hiddenFill xmlns:a14="http://schemas.microsoft.com/office/drawing/2010/main">
                  <a:solidFill>
                    <a:srgbClr val="FFFFFF"/>
                  </a:solidFill>
                </a14:hiddenFill>
              </a:ext>
            </a:extLst>
          </p:spPr>
        </p:pic>
        <p:cxnSp>
          <p:nvCxnSpPr>
            <p:cNvPr id="133" name="Straight Connector 132"/>
            <p:cNvCxnSpPr/>
            <p:nvPr/>
          </p:nvCxnSpPr>
          <p:spPr>
            <a:xfrm>
              <a:off x="3896206" y="4180899"/>
              <a:ext cx="220412" cy="190323"/>
            </a:xfrm>
            <a:prstGeom prst="line">
              <a:avLst/>
            </a:prstGeom>
            <a:ln w="19050">
              <a:solidFill>
                <a:schemeClr val="accent5"/>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flipV="1">
              <a:off x="3885113" y="4377259"/>
              <a:ext cx="231505" cy="53627"/>
            </a:xfrm>
            <a:prstGeom prst="line">
              <a:avLst/>
            </a:prstGeom>
            <a:ln w="19050">
              <a:solidFill>
                <a:schemeClr val="accent5"/>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V="1">
              <a:off x="3980620" y="4371222"/>
              <a:ext cx="127522" cy="262941"/>
            </a:xfrm>
            <a:prstGeom prst="line">
              <a:avLst/>
            </a:prstGeom>
            <a:ln w="19050">
              <a:solidFill>
                <a:schemeClr val="accent5"/>
              </a:solidFill>
              <a:prstDash val="solid"/>
              <a:headEnd type="oval" w="med" len="med"/>
              <a:tailEnd type="oval" w="med" len="med"/>
            </a:ln>
            <a:effectLst/>
          </p:spPr>
          <p:style>
            <a:lnRef idx="2">
              <a:schemeClr val="accent1"/>
            </a:lnRef>
            <a:fillRef idx="0">
              <a:schemeClr val="accent1"/>
            </a:fillRef>
            <a:effectRef idx="1">
              <a:schemeClr val="accent1"/>
            </a:effectRef>
            <a:fontRef idx="minor">
              <a:schemeClr val="tx1"/>
            </a:fontRef>
          </p:style>
        </p:cxnSp>
      </p:grpSp>
      <p:grpSp>
        <p:nvGrpSpPr>
          <p:cNvPr id="146" name="Group 145"/>
          <p:cNvGrpSpPr/>
          <p:nvPr/>
        </p:nvGrpSpPr>
        <p:grpSpPr>
          <a:xfrm rot="10800000">
            <a:off x="5562600" y="2310406"/>
            <a:ext cx="655813" cy="406844"/>
            <a:chOff x="3736559" y="2661545"/>
            <a:chExt cx="203445" cy="75815"/>
          </a:xfrm>
          <a:effectLst/>
        </p:grpSpPr>
        <p:sp>
          <p:nvSpPr>
            <p:cNvPr id="147" name="Chevron 146"/>
            <p:cNvSpPr/>
            <p:nvPr/>
          </p:nvSpPr>
          <p:spPr>
            <a:xfrm>
              <a:off x="3736559" y="2662113"/>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148" name="Chevron 147"/>
            <p:cNvSpPr/>
            <p:nvPr/>
          </p:nvSpPr>
          <p:spPr>
            <a:xfrm>
              <a:off x="3800859" y="2661546"/>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149" name="Chevron 148"/>
            <p:cNvSpPr/>
            <p:nvPr/>
          </p:nvSpPr>
          <p:spPr>
            <a:xfrm>
              <a:off x="3874730" y="2661545"/>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grpSp>
      <p:sp>
        <p:nvSpPr>
          <p:cNvPr id="4109" name="Rectangle 4108"/>
          <p:cNvSpPr/>
          <p:nvPr/>
        </p:nvSpPr>
        <p:spPr>
          <a:xfrm>
            <a:off x="3986978" y="1180319"/>
            <a:ext cx="904415" cy="261610"/>
          </a:xfrm>
          <a:prstGeom prst="rect">
            <a:avLst/>
          </a:prstGeom>
        </p:spPr>
        <p:txBody>
          <a:bodyPr wrap="none">
            <a:spAutoFit/>
          </a:bodyPr>
          <a:lstStyle/>
          <a:p>
            <a:pPr algn="ctr"/>
            <a:r>
              <a:rPr lang="en-US" sz="1100" dirty="0" smtClean="0">
                <a:solidFill>
                  <a:schemeClr val="tx2"/>
                </a:solidFill>
              </a:rPr>
              <a:t>(Staff Order)</a:t>
            </a:r>
            <a:endParaRPr lang="en-US" sz="1100" dirty="0">
              <a:solidFill>
                <a:schemeClr val="tx2"/>
              </a:solidFill>
            </a:endParaRPr>
          </a:p>
        </p:txBody>
      </p:sp>
      <p:sp>
        <p:nvSpPr>
          <p:cNvPr id="151" name="Rectangle 150"/>
          <p:cNvSpPr/>
          <p:nvPr/>
        </p:nvSpPr>
        <p:spPr>
          <a:xfrm>
            <a:off x="3933409" y="4434781"/>
            <a:ext cx="1053495" cy="261610"/>
          </a:xfrm>
          <a:prstGeom prst="rect">
            <a:avLst/>
          </a:prstGeom>
        </p:spPr>
        <p:txBody>
          <a:bodyPr wrap="none">
            <a:spAutoFit/>
          </a:bodyPr>
          <a:lstStyle/>
          <a:p>
            <a:pPr algn="ctr"/>
            <a:r>
              <a:rPr lang="en-US" sz="1100" dirty="0" smtClean="0">
                <a:solidFill>
                  <a:schemeClr val="tx2"/>
                </a:solidFill>
              </a:rPr>
              <a:t>(RFP SI add-on)</a:t>
            </a:r>
            <a:endParaRPr lang="en-US" sz="1100" dirty="0">
              <a:solidFill>
                <a:schemeClr val="tx2"/>
              </a:solidFill>
            </a:endParaRPr>
          </a:p>
        </p:txBody>
      </p:sp>
      <p:pic>
        <p:nvPicPr>
          <p:cNvPr id="4114" name="Picture 18" descr="manager Vector Icons free download in SVG, PNG Format"/>
          <p:cNvPicPr>
            <a:picLocks noChangeAspect="1" noChangeArrowheads="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26828" y="4265829"/>
            <a:ext cx="543769" cy="543769"/>
          </a:xfrm>
          <a:prstGeom prst="rect">
            <a:avLst/>
          </a:prstGeom>
          <a:noFill/>
          <a:extLst>
            <a:ext uri="{909E8E84-426E-40DD-AFC4-6F175D3DCCD1}">
              <a14:hiddenFill xmlns:a14="http://schemas.microsoft.com/office/drawing/2010/main">
                <a:solidFill>
                  <a:srgbClr val="FFFFFF"/>
                </a:solidFill>
              </a14:hiddenFill>
            </a:ext>
          </a:extLst>
        </p:spPr>
      </p:pic>
      <p:cxnSp>
        <p:nvCxnSpPr>
          <p:cNvPr id="156" name="Straight Connector 155"/>
          <p:cNvCxnSpPr/>
          <p:nvPr/>
        </p:nvCxnSpPr>
        <p:spPr>
          <a:xfrm flipV="1">
            <a:off x="2747753" y="3531785"/>
            <a:ext cx="965389" cy="1005930"/>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H="1" flipV="1">
            <a:off x="2062160" y="4018874"/>
            <a:ext cx="2995" cy="241489"/>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4118" name="Rectangle 4117"/>
          <p:cNvSpPr/>
          <p:nvPr/>
        </p:nvSpPr>
        <p:spPr>
          <a:xfrm>
            <a:off x="1344335" y="3974043"/>
            <a:ext cx="712869" cy="338554"/>
          </a:xfrm>
          <a:prstGeom prst="rect">
            <a:avLst/>
          </a:prstGeom>
        </p:spPr>
        <p:txBody>
          <a:bodyPr wrap="square">
            <a:spAutoFit/>
          </a:bodyPr>
          <a:lstStyle/>
          <a:p>
            <a:pPr algn="r"/>
            <a:r>
              <a:rPr lang="en-US" sz="800" dirty="0" smtClean="0">
                <a:solidFill>
                  <a:schemeClr val="bg1">
                    <a:lumMod val="65000"/>
                  </a:schemeClr>
                </a:solidFill>
              </a:rPr>
              <a:t>Drive to Standardize</a:t>
            </a:r>
            <a:endParaRPr lang="en-US" sz="800" dirty="0">
              <a:solidFill>
                <a:schemeClr val="bg1">
                  <a:lumMod val="65000"/>
                </a:schemeClr>
              </a:solidFill>
            </a:endParaRPr>
          </a:p>
        </p:txBody>
      </p:sp>
      <p:sp>
        <p:nvSpPr>
          <p:cNvPr id="163" name="Rectangle 162"/>
          <p:cNvSpPr/>
          <p:nvPr/>
        </p:nvSpPr>
        <p:spPr>
          <a:xfrm>
            <a:off x="3060648" y="4069058"/>
            <a:ext cx="712869" cy="338554"/>
          </a:xfrm>
          <a:prstGeom prst="rect">
            <a:avLst/>
          </a:prstGeom>
        </p:spPr>
        <p:txBody>
          <a:bodyPr wrap="square">
            <a:spAutoFit/>
          </a:bodyPr>
          <a:lstStyle/>
          <a:p>
            <a:pPr algn="r"/>
            <a:r>
              <a:rPr lang="en-US" sz="800" dirty="0" smtClean="0">
                <a:solidFill>
                  <a:schemeClr val="bg1">
                    <a:lumMod val="65000"/>
                  </a:schemeClr>
                </a:solidFill>
              </a:rPr>
              <a:t>Manage to Design</a:t>
            </a:r>
            <a:endParaRPr lang="en-US" sz="800" dirty="0">
              <a:solidFill>
                <a:schemeClr val="bg1">
                  <a:lumMod val="65000"/>
                </a:schemeClr>
              </a:solidFill>
            </a:endParaRPr>
          </a:p>
        </p:txBody>
      </p:sp>
      <p:pic>
        <p:nvPicPr>
          <p:cNvPr id="4120" name="Picture 22" descr="Download PNG Dollar icon - Free Transparent PNG"/>
          <p:cNvPicPr>
            <a:picLocks noChangeAspect="1" noChangeArrowheads="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667252" y="2276311"/>
            <a:ext cx="486140" cy="486140"/>
          </a:xfrm>
          <a:prstGeom prst="rect">
            <a:avLst/>
          </a:prstGeom>
          <a:noFill/>
          <a:extLst>
            <a:ext uri="{909E8E84-426E-40DD-AFC4-6F175D3DCCD1}">
              <a14:hiddenFill xmlns:a14="http://schemas.microsoft.com/office/drawing/2010/main">
                <a:solidFill>
                  <a:srgbClr val="FFFFFF"/>
                </a:solidFill>
              </a14:hiddenFill>
            </a:ext>
          </a:extLst>
        </p:spPr>
      </p:pic>
      <p:sp>
        <p:nvSpPr>
          <p:cNvPr id="166" name="Rectangle 165"/>
          <p:cNvSpPr/>
          <p:nvPr/>
        </p:nvSpPr>
        <p:spPr>
          <a:xfrm>
            <a:off x="6752411" y="2182063"/>
            <a:ext cx="1861364"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Executive Manager</a:t>
            </a:r>
          </a:p>
          <a:p>
            <a:pPr algn="ctr"/>
            <a:r>
              <a:rPr lang="en-US" sz="1100" b="1" dirty="0" smtClean="0">
                <a:solidFill>
                  <a:schemeClr val="tx2"/>
                </a:solidFill>
              </a:rPr>
              <a:t>IT Data Analytic Solutions</a:t>
            </a:r>
          </a:p>
          <a:p>
            <a:pPr algn="ctr"/>
            <a:r>
              <a:rPr lang="en-US" sz="1100" dirty="0" smtClean="0">
                <a:solidFill>
                  <a:schemeClr val="tx2"/>
                </a:solidFill>
              </a:rPr>
              <a:t>(EDAP Program)</a:t>
            </a:r>
          </a:p>
        </p:txBody>
      </p:sp>
      <p:cxnSp>
        <p:nvCxnSpPr>
          <p:cNvPr id="170" name="Straight Connector 169"/>
          <p:cNvCxnSpPr/>
          <p:nvPr/>
        </p:nvCxnSpPr>
        <p:spPr>
          <a:xfrm flipV="1">
            <a:off x="2747753" y="4417029"/>
            <a:ext cx="1217447" cy="120685"/>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54" name="Rectangle 153"/>
          <p:cNvSpPr/>
          <p:nvPr/>
        </p:nvSpPr>
        <p:spPr>
          <a:xfrm>
            <a:off x="1835171" y="4233169"/>
            <a:ext cx="912582"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Information Architect</a:t>
            </a:r>
          </a:p>
        </p:txBody>
      </p:sp>
      <p:pic>
        <p:nvPicPr>
          <p:cNvPr id="4126" name="Picture 24" descr="Manager Avatar - Free people icons"/>
          <p:cNvPicPr>
            <a:picLocks noChangeAspect="1" noChangeArrowheads="1"/>
          </p:cNvPicPr>
          <p:nvPr/>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24600" y="2297000"/>
            <a:ext cx="505531" cy="505531"/>
          </a:xfrm>
          <a:prstGeom prst="rect">
            <a:avLst/>
          </a:prstGeom>
          <a:noFill/>
          <a:extLst>
            <a:ext uri="{909E8E84-426E-40DD-AFC4-6F175D3DCCD1}">
              <a14:hiddenFill xmlns:a14="http://schemas.microsoft.com/office/drawing/2010/main">
                <a:solidFill>
                  <a:srgbClr val="FFFFFF"/>
                </a:solidFill>
              </a14:hiddenFill>
            </a:ext>
          </a:extLst>
        </p:spPr>
      </p:pic>
      <p:pic>
        <p:nvPicPr>
          <p:cNvPr id="4133" name="Picture 36" descr="Senior Executive Svg Png Icon Free Download (#264983) - OnlineWebFonts.COM"/>
          <p:cNvPicPr>
            <a:picLocks noChangeAspect="1" noChangeArrowheads="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362689" y="932185"/>
            <a:ext cx="448069" cy="515227"/>
          </a:xfrm>
          <a:prstGeom prst="rect">
            <a:avLst/>
          </a:prstGeom>
          <a:noFill/>
          <a:extLst>
            <a:ext uri="{909E8E84-426E-40DD-AFC4-6F175D3DCCD1}">
              <a14:hiddenFill xmlns:a14="http://schemas.microsoft.com/office/drawing/2010/main">
                <a:solidFill>
                  <a:srgbClr val="FFFFFF"/>
                </a:solidFill>
              </a14:hiddenFill>
            </a:ext>
          </a:extLst>
        </p:spPr>
      </p:pic>
      <p:sp>
        <p:nvSpPr>
          <p:cNvPr id="181" name="Rectangle 180"/>
          <p:cNvSpPr/>
          <p:nvPr/>
        </p:nvSpPr>
        <p:spPr>
          <a:xfrm>
            <a:off x="6830131" y="895350"/>
            <a:ext cx="1676447"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Head of IT Sports Wagering Solutions</a:t>
            </a:r>
          </a:p>
        </p:txBody>
      </p:sp>
      <p:cxnSp>
        <p:nvCxnSpPr>
          <p:cNvPr id="182" name="Straight Connector 181"/>
          <p:cNvCxnSpPr/>
          <p:nvPr/>
        </p:nvCxnSpPr>
        <p:spPr>
          <a:xfrm flipH="1">
            <a:off x="6570897" y="1510279"/>
            <a:ext cx="6468" cy="705649"/>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188" name="Rectangle 187"/>
          <p:cNvSpPr/>
          <p:nvPr/>
        </p:nvSpPr>
        <p:spPr>
          <a:xfrm>
            <a:off x="6543698" y="1547689"/>
            <a:ext cx="656009" cy="338554"/>
          </a:xfrm>
          <a:prstGeom prst="rect">
            <a:avLst/>
          </a:prstGeom>
        </p:spPr>
        <p:txBody>
          <a:bodyPr wrap="square">
            <a:spAutoFit/>
          </a:bodyPr>
          <a:lstStyle/>
          <a:p>
            <a:r>
              <a:rPr lang="en-US" sz="800" dirty="0" smtClean="0">
                <a:solidFill>
                  <a:schemeClr val="bg1">
                    <a:lumMod val="65000"/>
                  </a:schemeClr>
                </a:solidFill>
              </a:rPr>
              <a:t>Sponsor to Transform</a:t>
            </a:r>
            <a:endParaRPr lang="en-US" sz="800" dirty="0">
              <a:solidFill>
                <a:schemeClr val="bg1">
                  <a:lumMod val="65000"/>
                </a:schemeClr>
              </a:solidFill>
            </a:endParaRPr>
          </a:p>
        </p:txBody>
      </p:sp>
      <p:sp>
        <p:nvSpPr>
          <p:cNvPr id="189" name="Rectangle 188"/>
          <p:cNvSpPr/>
          <p:nvPr/>
        </p:nvSpPr>
        <p:spPr>
          <a:xfrm>
            <a:off x="5481355" y="2764087"/>
            <a:ext cx="896570" cy="215444"/>
          </a:xfrm>
          <a:prstGeom prst="rect">
            <a:avLst/>
          </a:prstGeom>
        </p:spPr>
        <p:txBody>
          <a:bodyPr wrap="square">
            <a:spAutoFit/>
          </a:bodyPr>
          <a:lstStyle/>
          <a:p>
            <a:pPr algn="ctr"/>
            <a:r>
              <a:rPr lang="en-US" sz="800" dirty="0" smtClean="0">
                <a:solidFill>
                  <a:schemeClr val="bg1">
                    <a:lumMod val="65000"/>
                  </a:schemeClr>
                </a:solidFill>
              </a:rPr>
              <a:t>Fund to Establish</a:t>
            </a:r>
            <a:endParaRPr lang="en-US" sz="800" dirty="0">
              <a:solidFill>
                <a:schemeClr val="bg1">
                  <a:lumMod val="65000"/>
                </a:schemeClr>
              </a:solidFill>
            </a:endParaRPr>
          </a:p>
        </p:txBody>
      </p:sp>
      <p:sp>
        <p:nvSpPr>
          <p:cNvPr id="190" name="Rectangle 189"/>
          <p:cNvSpPr/>
          <p:nvPr/>
        </p:nvSpPr>
        <p:spPr>
          <a:xfrm>
            <a:off x="683932" y="757614"/>
            <a:ext cx="2063821" cy="368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600" b="1" dirty="0" smtClean="0">
                <a:solidFill>
                  <a:schemeClr val="tx2"/>
                </a:solidFill>
              </a:rPr>
              <a:t>Data Strategy</a:t>
            </a:r>
          </a:p>
        </p:txBody>
      </p:sp>
      <p:sp>
        <p:nvSpPr>
          <p:cNvPr id="191" name="Rectangle 190"/>
          <p:cNvSpPr/>
          <p:nvPr/>
        </p:nvSpPr>
        <p:spPr>
          <a:xfrm>
            <a:off x="3407274" y="770443"/>
            <a:ext cx="2063821" cy="368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600" b="1" dirty="0" smtClean="0">
                <a:solidFill>
                  <a:schemeClr val="tx2"/>
                </a:solidFill>
              </a:rPr>
              <a:t>Data Governance</a:t>
            </a:r>
            <a:r>
              <a:rPr lang="en-US" sz="1600" dirty="0" smtClean="0">
                <a:solidFill>
                  <a:srgbClr val="FF0000"/>
                </a:solidFill>
              </a:rPr>
              <a:t>*</a:t>
            </a:r>
            <a:endParaRPr lang="en-US" sz="1600" b="1" dirty="0" smtClean="0">
              <a:solidFill>
                <a:schemeClr val="tx2"/>
              </a:solidFill>
            </a:endParaRPr>
          </a:p>
        </p:txBody>
      </p:sp>
      <p:sp>
        <p:nvSpPr>
          <p:cNvPr id="192" name="Rectangle 191"/>
          <p:cNvSpPr/>
          <p:nvPr/>
        </p:nvSpPr>
        <p:spPr>
          <a:xfrm>
            <a:off x="6497208" y="4468632"/>
            <a:ext cx="2063821" cy="368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600" b="1" dirty="0" smtClean="0">
                <a:solidFill>
                  <a:schemeClr val="tx2"/>
                </a:solidFill>
              </a:rPr>
              <a:t>Data Management</a:t>
            </a:r>
          </a:p>
        </p:txBody>
      </p:sp>
      <p:grpSp>
        <p:nvGrpSpPr>
          <p:cNvPr id="193" name="Group 192"/>
          <p:cNvGrpSpPr/>
          <p:nvPr/>
        </p:nvGrpSpPr>
        <p:grpSpPr>
          <a:xfrm>
            <a:off x="6357627" y="3770448"/>
            <a:ext cx="426540" cy="400662"/>
            <a:chOff x="6668614" y="1356206"/>
            <a:chExt cx="647701" cy="608405"/>
          </a:xfrm>
        </p:grpSpPr>
        <p:sp>
          <p:nvSpPr>
            <p:cNvPr id="194" name="Rectangle 193"/>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195" name="Group 194"/>
            <p:cNvGrpSpPr/>
            <p:nvPr/>
          </p:nvGrpSpPr>
          <p:grpSpPr>
            <a:xfrm>
              <a:off x="6776276" y="1439461"/>
              <a:ext cx="449580" cy="439606"/>
              <a:chOff x="761706" y="1997725"/>
              <a:chExt cx="449580" cy="439606"/>
            </a:xfrm>
          </p:grpSpPr>
          <p:sp>
            <p:nvSpPr>
              <p:cNvPr id="202" name="Rectangle 201"/>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3" name="Rectangle 202"/>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4" name="Rectangle 203"/>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5" name="Rectangle 204"/>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6" name="Rectangle 205"/>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7" name="Rectangle 206"/>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8" name="Rectangle 207"/>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9" name="Rectangle 208"/>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196" name="Group 195"/>
            <p:cNvGrpSpPr/>
            <p:nvPr/>
          </p:nvGrpSpPr>
          <p:grpSpPr>
            <a:xfrm>
              <a:off x="6905816" y="1566607"/>
              <a:ext cx="189553" cy="189351"/>
              <a:chOff x="6932171" y="1509543"/>
              <a:chExt cx="189553" cy="189351"/>
            </a:xfrm>
          </p:grpSpPr>
          <p:pic>
            <p:nvPicPr>
              <p:cNvPr id="197" name="Picture 196"/>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198" name="Picture 197"/>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199" name="Picture 198"/>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00" name="Picture 199"/>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01" name="Picture 200"/>
              <p:cNvPicPr>
                <a:picLocks noChangeAspect="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grpSp>
        <p:nvGrpSpPr>
          <p:cNvPr id="210" name="Group 209"/>
          <p:cNvGrpSpPr/>
          <p:nvPr/>
        </p:nvGrpSpPr>
        <p:grpSpPr>
          <a:xfrm>
            <a:off x="6941251" y="3583805"/>
            <a:ext cx="426540" cy="400662"/>
            <a:chOff x="6668614" y="1356206"/>
            <a:chExt cx="647701" cy="608405"/>
          </a:xfrm>
        </p:grpSpPr>
        <p:sp>
          <p:nvSpPr>
            <p:cNvPr id="211" name="Rectangle 210"/>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12" name="Group 211"/>
            <p:cNvGrpSpPr/>
            <p:nvPr/>
          </p:nvGrpSpPr>
          <p:grpSpPr>
            <a:xfrm>
              <a:off x="6776276" y="1439461"/>
              <a:ext cx="449580" cy="439606"/>
              <a:chOff x="761706" y="1997725"/>
              <a:chExt cx="449580" cy="439606"/>
            </a:xfrm>
          </p:grpSpPr>
          <p:sp>
            <p:nvSpPr>
              <p:cNvPr id="219" name="Rectangle 218"/>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0" name="Rectangle 219"/>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1" name="Rectangle 220"/>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2" name="Rectangle 221"/>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3" name="Rectangle 222"/>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4" name="Rectangle 223"/>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5" name="Rectangle 224"/>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6" name="Rectangle 225"/>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13" name="Group 212"/>
            <p:cNvGrpSpPr/>
            <p:nvPr/>
          </p:nvGrpSpPr>
          <p:grpSpPr>
            <a:xfrm>
              <a:off x="6905816" y="1566607"/>
              <a:ext cx="189553" cy="189351"/>
              <a:chOff x="6932171" y="1509543"/>
              <a:chExt cx="189553" cy="189351"/>
            </a:xfrm>
          </p:grpSpPr>
          <p:pic>
            <p:nvPicPr>
              <p:cNvPr id="214" name="Picture 213"/>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15" name="Picture 214"/>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16" name="Picture 215"/>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17" name="Picture 216"/>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18" name="Picture 217"/>
              <p:cNvPicPr>
                <a:picLocks noChangeAspect="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grpSp>
        <p:nvGrpSpPr>
          <p:cNvPr id="227" name="Group 226"/>
          <p:cNvGrpSpPr/>
          <p:nvPr/>
        </p:nvGrpSpPr>
        <p:grpSpPr>
          <a:xfrm>
            <a:off x="7505206" y="3914444"/>
            <a:ext cx="426540" cy="400662"/>
            <a:chOff x="6668614" y="1356206"/>
            <a:chExt cx="647701" cy="608405"/>
          </a:xfrm>
        </p:grpSpPr>
        <p:sp>
          <p:nvSpPr>
            <p:cNvPr id="228" name="Rectangle 227"/>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29" name="Group 228"/>
            <p:cNvGrpSpPr/>
            <p:nvPr/>
          </p:nvGrpSpPr>
          <p:grpSpPr>
            <a:xfrm>
              <a:off x="6776276" y="1439461"/>
              <a:ext cx="449580" cy="439606"/>
              <a:chOff x="761706" y="1997725"/>
              <a:chExt cx="449580" cy="439606"/>
            </a:xfrm>
          </p:grpSpPr>
          <p:sp>
            <p:nvSpPr>
              <p:cNvPr id="236" name="Rectangle 235"/>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7" name="Rectangle 236"/>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8" name="Rectangle 237"/>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9" name="Rectangle 238"/>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0" name="Rectangle 239"/>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1" name="Rectangle 240"/>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2" name="Rectangle 241"/>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3" name="Rectangle 242"/>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30" name="Group 229"/>
            <p:cNvGrpSpPr/>
            <p:nvPr/>
          </p:nvGrpSpPr>
          <p:grpSpPr>
            <a:xfrm>
              <a:off x="6905816" y="1566607"/>
              <a:ext cx="189553" cy="189351"/>
              <a:chOff x="6932171" y="1509543"/>
              <a:chExt cx="189553" cy="189351"/>
            </a:xfrm>
          </p:grpSpPr>
          <p:pic>
            <p:nvPicPr>
              <p:cNvPr id="231" name="Picture 230"/>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32" name="Picture 231"/>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33" name="Picture 232"/>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34" name="Picture 233"/>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35" name="Picture 234"/>
              <p:cNvPicPr>
                <a:picLocks noChangeAspect="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grpSp>
        <p:nvGrpSpPr>
          <p:cNvPr id="244" name="Group 243"/>
          <p:cNvGrpSpPr/>
          <p:nvPr/>
        </p:nvGrpSpPr>
        <p:grpSpPr>
          <a:xfrm>
            <a:off x="8134489" y="3678700"/>
            <a:ext cx="426540" cy="400662"/>
            <a:chOff x="6668614" y="1356206"/>
            <a:chExt cx="647701" cy="608405"/>
          </a:xfrm>
        </p:grpSpPr>
        <p:sp>
          <p:nvSpPr>
            <p:cNvPr id="245" name="Rectangle 244"/>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46" name="Group 245"/>
            <p:cNvGrpSpPr/>
            <p:nvPr/>
          </p:nvGrpSpPr>
          <p:grpSpPr>
            <a:xfrm>
              <a:off x="6776276" y="1439461"/>
              <a:ext cx="449580" cy="439606"/>
              <a:chOff x="761706" y="1997725"/>
              <a:chExt cx="449580" cy="439606"/>
            </a:xfrm>
          </p:grpSpPr>
          <p:sp>
            <p:nvSpPr>
              <p:cNvPr id="253" name="Rectangle 252"/>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4" name="Rectangle 253"/>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5" name="Rectangle 254"/>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6" name="Rectangle 255"/>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7" name="Rectangle 256"/>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8" name="Rectangle 257"/>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9" name="Rectangle 258"/>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0" name="Rectangle 259"/>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47" name="Group 246"/>
            <p:cNvGrpSpPr/>
            <p:nvPr/>
          </p:nvGrpSpPr>
          <p:grpSpPr>
            <a:xfrm>
              <a:off x="6905816" y="1566607"/>
              <a:ext cx="189553" cy="189351"/>
              <a:chOff x="6932171" y="1509543"/>
              <a:chExt cx="189553" cy="189351"/>
            </a:xfrm>
          </p:grpSpPr>
          <p:pic>
            <p:nvPicPr>
              <p:cNvPr id="248" name="Picture 247"/>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49" name="Picture 248"/>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50" name="Picture 249"/>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51" name="Picture 250"/>
              <p:cNvPicPr>
                <a:picLocks noChangeAspect="1"/>
              </p:cNvPicPr>
              <p:nvPr/>
            </p:nvPicPr>
            <p:blipFill>
              <a:blip r:embed="rId1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52" name="Picture 251"/>
              <p:cNvPicPr>
                <a:picLocks noChangeAspect="1"/>
              </p:cNvPicPr>
              <p:nvPr/>
            </p:nvPicPr>
            <p:blipFill>
              <a:blip r:embed="rId1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cxnSp>
        <p:nvCxnSpPr>
          <p:cNvPr id="261" name="Straight Connector 260"/>
          <p:cNvCxnSpPr>
            <a:endCxn id="266" idx="1"/>
          </p:cNvCxnSpPr>
          <p:nvPr/>
        </p:nvCxnSpPr>
        <p:spPr>
          <a:xfrm>
            <a:off x="5400172" y="3334220"/>
            <a:ext cx="761731" cy="763437"/>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66" name="Left Brace 265"/>
          <p:cNvSpPr/>
          <p:nvPr/>
        </p:nvSpPr>
        <p:spPr>
          <a:xfrm>
            <a:off x="6161903" y="3499880"/>
            <a:ext cx="200452" cy="1196511"/>
          </a:xfrm>
          <a:prstGeom prst="leftBrace">
            <a:avLst>
              <a:gd name="adj1" fmla="val 10743"/>
              <a:gd name="adj2" fmla="val 49960"/>
            </a:avLst>
          </a:prstGeom>
          <a:noFill/>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8" name="Rectangle 267"/>
          <p:cNvSpPr/>
          <p:nvPr/>
        </p:nvSpPr>
        <p:spPr>
          <a:xfrm>
            <a:off x="5539042" y="4203105"/>
            <a:ext cx="782894" cy="338554"/>
          </a:xfrm>
          <a:prstGeom prst="rect">
            <a:avLst/>
          </a:prstGeom>
        </p:spPr>
        <p:txBody>
          <a:bodyPr wrap="square">
            <a:spAutoFit/>
          </a:bodyPr>
          <a:lstStyle/>
          <a:p>
            <a:pPr algn="r"/>
            <a:r>
              <a:rPr lang="en-US" sz="800" dirty="0" smtClean="0">
                <a:solidFill>
                  <a:schemeClr val="bg1">
                    <a:lumMod val="65000"/>
                  </a:schemeClr>
                </a:solidFill>
              </a:rPr>
              <a:t>Engage to Support</a:t>
            </a:r>
            <a:endParaRPr lang="en-US" sz="800" dirty="0">
              <a:solidFill>
                <a:schemeClr val="bg1">
                  <a:lumMod val="65000"/>
                </a:schemeClr>
              </a:solidFill>
            </a:endParaRPr>
          </a:p>
        </p:txBody>
      </p:sp>
      <p:sp>
        <p:nvSpPr>
          <p:cNvPr id="274" name="Rectangle 273"/>
          <p:cNvSpPr/>
          <p:nvPr/>
        </p:nvSpPr>
        <p:spPr>
          <a:xfrm>
            <a:off x="6359646" y="4187382"/>
            <a:ext cx="466474" cy="138499"/>
          </a:xfrm>
          <a:prstGeom prst="rect">
            <a:avLst/>
          </a:prstGeom>
          <a:solidFill>
            <a:schemeClr val="bg1"/>
          </a:solidFill>
        </p:spPr>
        <p:txBody>
          <a:bodyPr wrap="none" lIns="0" tIns="0" rIns="0" bIns="0">
            <a:spAutoFit/>
          </a:bodyPr>
          <a:lstStyle/>
          <a:p>
            <a:pPr algn="ctr"/>
            <a:r>
              <a:rPr lang="en-US" sz="900" dirty="0" smtClean="0">
                <a:solidFill>
                  <a:schemeClr val="accent2"/>
                </a:solidFill>
              </a:rPr>
              <a:t>Customer</a:t>
            </a:r>
            <a:endParaRPr lang="en-US" sz="900" dirty="0">
              <a:solidFill>
                <a:schemeClr val="accent2"/>
              </a:solidFill>
            </a:endParaRPr>
          </a:p>
        </p:txBody>
      </p:sp>
      <p:sp>
        <p:nvSpPr>
          <p:cNvPr id="275" name="Rectangle 274"/>
          <p:cNvSpPr/>
          <p:nvPr/>
        </p:nvSpPr>
        <p:spPr>
          <a:xfrm>
            <a:off x="7493307" y="4330432"/>
            <a:ext cx="461665" cy="209994"/>
          </a:xfrm>
          <a:prstGeom prst="rect">
            <a:avLst/>
          </a:prstGeom>
          <a:solidFill>
            <a:schemeClr val="bg1"/>
          </a:solidFill>
        </p:spPr>
        <p:txBody>
          <a:bodyPr wrap="none" lIns="0" tIns="0" rIns="0" bIns="0">
            <a:spAutoFit/>
          </a:bodyPr>
          <a:lstStyle/>
          <a:p>
            <a:pPr algn="ctr">
              <a:lnSpc>
                <a:spcPts val="800"/>
              </a:lnSpc>
            </a:pPr>
            <a:r>
              <a:rPr lang="en-US" sz="900" dirty="0" smtClean="0">
                <a:solidFill>
                  <a:schemeClr val="bg1">
                    <a:lumMod val="75000"/>
                  </a:schemeClr>
                </a:solidFill>
              </a:rPr>
              <a:t>Wagering</a:t>
            </a:r>
          </a:p>
          <a:p>
            <a:pPr algn="ctr">
              <a:lnSpc>
                <a:spcPts val="800"/>
              </a:lnSpc>
            </a:pPr>
            <a:r>
              <a:rPr lang="en-US" sz="900" dirty="0" smtClean="0">
                <a:solidFill>
                  <a:schemeClr val="bg1">
                    <a:lumMod val="75000"/>
                  </a:schemeClr>
                </a:solidFill>
              </a:rPr>
              <a:t>Racing</a:t>
            </a:r>
            <a:endParaRPr lang="en-US" sz="900" dirty="0">
              <a:solidFill>
                <a:schemeClr val="bg1">
                  <a:lumMod val="75000"/>
                </a:schemeClr>
              </a:solidFill>
            </a:endParaRPr>
          </a:p>
        </p:txBody>
      </p:sp>
      <p:sp>
        <p:nvSpPr>
          <p:cNvPr id="276" name="Rectangle 275"/>
          <p:cNvSpPr/>
          <p:nvPr/>
        </p:nvSpPr>
        <p:spPr>
          <a:xfrm>
            <a:off x="6934200" y="4038156"/>
            <a:ext cx="461665" cy="209994"/>
          </a:xfrm>
          <a:prstGeom prst="rect">
            <a:avLst/>
          </a:prstGeom>
          <a:solidFill>
            <a:schemeClr val="bg1"/>
          </a:solidFill>
        </p:spPr>
        <p:txBody>
          <a:bodyPr wrap="none" lIns="0" tIns="0" rIns="0" bIns="0">
            <a:spAutoFit/>
          </a:bodyPr>
          <a:lstStyle/>
          <a:p>
            <a:pPr algn="ctr">
              <a:lnSpc>
                <a:spcPts val="800"/>
              </a:lnSpc>
            </a:pPr>
            <a:r>
              <a:rPr lang="en-US" sz="900" dirty="0" smtClean="0">
                <a:solidFill>
                  <a:schemeClr val="bg1">
                    <a:lumMod val="75000"/>
                  </a:schemeClr>
                </a:solidFill>
              </a:rPr>
              <a:t>Wagering</a:t>
            </a:r>
          </a:p>
          <a:p>
            <a:pPr algn="ctr">
              <a:lnSpc>
                <a:spcPts val="800"/>
              </a:lnSpc>
            </a:pPr>
            <a:r>
              <a:rPr lang="en-US" sz="900" dirty="0" smtClean="0">
                <a:solidFill>
                  <a:schemeClr val="bg1">
                    <a:lumMod val="75000"/>
                  </a:schemeClr>
                </a:solidFill>
              </a:rPr>
              <a:t>Sport</a:t>
            </a:r>
            <a:endParaRPr lang="en-US" sz="900" dirty="0">
              <a:solidFill>
                <a:schemeClr val="bg1">
                  <a:lumMod val="75000"/>
                </a:schemeClr>
              </a:solidFill>
            </a:endParaRPr>
          </a:p>
        </p:txBody>
      </p:sp>
      <p:sp>
        <p:nvSpPr>
          <p:cNvPr id="277" name="Rectangle 276"/>
          <p:cNvSpPr/>
          <p:nvPr/>
        </p:nvSpPr>
        <p:spPr>
          <a:xfrm>
            <a:off x="8038901" y="4109398"/>
            <a:ext cx="615553" cy="138499"/>
          </a:xfrm>
          <a:prstGeom prst="rect">
            <a:avLst/>
          </a:prstGeom>
          <a:solidFill>
            <a:schemeClr val="bg1"/>
          </a:solidFill>
        </p:spPr>
        <p:txBody>
          <a:bodyPr wrap="none" lIns="0" tIns="0" rIns="0" bIns="0">
            <a:spAutoFit/>
          </a:bodyPr>
          <a:lstStyle/>
          <a:p>
            <a:pPr algn="ctr"/>
            <a:r>
              <a:rPr lang="en-US" sz="900" dirty="0" smtClean="0">
                <a:solidFill>
                  <a:schemeClr val="bg1">
                    <a:lumMod val="75000"/>
                  </a:schemeClr>
                </a:solidFill>
              </a:rPr>
              <a:t>Membership</a:t>
            </a:r>
            <a:endParaRPr lang="en-US" sz="900" dirty="0">
              <a:solidFill>
                <a:schemeClr val="bg1">
                  <a:lumMod val="75000"/>
                </a:schemeClr>
              </a:solidFill>
            </a:endParaRPr>
          </a:p>
        </p:txBody>
      </p:sp>
      <p:sp>
        <p:nvSpPr>
          <p:cNvPr id="278" name="Rectangle 277"/>
          <p:cNvSpPr/>
          <p:nvPr/>
        </p:nvSpPr>
        <p:spPr>
          <a:xfrm>
            <a:off x="3235082" y="4729929"/>
            <a:ext cx="2551828" cy="184666"/>
          </a:xfrm>
          <a:prstGeom prst="rect">
            <a:avLst/>
          </a:prstGeom>
        </p:spPr>
        <p:txBody>
          <a:bodyPr wrap="square">
            <a:spAutoFit/>
          </a:bodyPr>
          <a:lstStyle/>
          <a:p>
            <a:r>
              <a:rPr lang="en-US" sz="600" i="1" dirty="0" smtClean="0">
                <a:solidFill>
                  <a:srgbClr val="FF0000"/>
                </a:solidFill>
                <a:cs typeface="Calibri" panose="020F0502020204030204" pitchFamily="34" charset="0"/>
              </a:rPr>
              <a:t>*</a:t>
            </a:r>
            <a:r>
              <a:rPr lang="en-US" sz="600" i="1" dirty="0" smtClean="0">
                <a:solidFill>
                  <a:srgbClr val="292929"/>
                </a:solidFill>
                <a:cs typeface="Calibri" panose="020F0502020204030204" pitchFamily="34" charset="0"/>
              </a:rPr>
              <a:t> </a:t>
            </a:r>
            <a:r>
              <a:rPr lang="en-US" sz="600" dirty="0" smtClean="0">
                <a:solidFill>
                  <a:srgbClr val="292929"/>
                </a:solidFill>
                <a:cs typeface="Calibri" panose="020F0502020204030204" pitchFamily="34" charset="0"/>
              </a:rPr>
              <a:t>Funding to Data Governance team to run in the future is to be determined</a:t>
            </a:r>
            <a:endParaRPr lang="en-US" sz="600" dirty="0">
              <a:cs typeface="Calibri" panose="020F0502020204030204" pitchFamily="34" charset="0"/>
            </a:endParaRPr>
          </a:p>
        </p:txBody>
      </p:sp>
      <p:cxnSp>
        <p:nvCxnSpPr>
          <p:cNvPr id="282" name="Straight Connector 281"/>
          <p:cNvCxnSpPr/>
          <p:nvPr/>
        </p:nvCxnSpPr>
        <p:spPr>
          <a:xfrm>
            <a:off x="6577365" y="2904030"/>
            <a:ext cx="0" cy="803551"/>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85" name="Rectangle 284"/>
          <p:cNvSpPr/>
          <p:nvPr/>
        </p:nvSpPr>
        <p:spPr>
          <a:xfrm>
            <a:off x="6545556" y="2925340"/>
            <a:ext cx="818300" cy="338554"/>
          </a:xfrm>
          <a:prstGeom prst="rect">
            <a:avLst/>
          </a:prstGeom>
        </p:spPr>
        <p:txBody>
          <a:bodyPr wrap="square">
            <a:spAutoFit/>
          </a:bodyPr>
          <a:lstStyle/>
          <a:p>
            <a:r>
              <a:rPr lang="en-US" sz="800" dirty="0" smtClean="0">
                <a:solidFill>
                  <a:schemeClr val="bg1">
                    <a:lumMod val="65000"/>
                  </a:schemeClr>
                </a:solidFill>
              </a:rPr>
              <a:t>Build EDAP to enable MVP</a:t>
            </a:r>
            <a:endParaRPr lang="en-US" sz="800" dirty="0">
              <a:solidFill>
                <a:schemeClr val="bg1">
                  <a:lumMod val="65000"/>
                </a:schemeClr>
              </a:solidFill>
            </a:endParaRPr>
          </a:p>
        </p:txBody>
      </p:sp>
      <p:sp>
        <p:nvSpPr>
          <p:cNvPr id="288" name="Rectangle 287"/>
          <p:cNvSpPr/>
          <p:nvPr/>
        </p:nvSpPr>
        <p:spPr>
          <a:xfrm>
            <a:off x="2942773" y="1486505"/>
            <a:ext cx="712869" cy="338554"/>
          </a:xfrm>
          <a:prstGeom prst="rect">
            <a:avLst/>
          </a:prstGeom>
        </p:spPr>
        <p:txBody>
          <a:bodyPr wrap="square">
            <a:spAutoFit/>
          </a:bodyPr>
          <a:lstStyle/>
          <a:p>
            <a:pPr algn="r"/>
            <a:r>
              <a:rPr lang="en-US" sz="800" dirty="0" smtClean="0">
                <a:solidFill>
                  <a:schemeClr val="bg1">
                    <a:lumMod val="65000"/>
                  </a:schemeClr>
                </a:solidFill>
              </a:rPr>
              <a:t>Build to Align</a:t>
            </a:r>
            <a:endParaRPr lang="en-US" sz="800" dirty="0">
              <a:solidFill>
                <a:schemeClr val="bg1">
                  <a:lumMod val="65000"/>
                </a:schemeClr>
              </a:solidFill>
            </a:endParaRPr>
          </a:p>
        </p:txBody>
      </p:sp>
      <p:sp>
        <p:nvSpPr>
          <p:cNvPr id="289" name="Rectangle 288"/>
          <p:cNvSpPr/>
          <p:nvPr/>
        </p:nvSpPr>
        <p:spPr>
          <a:xfrm>
            <a:off x="2854953" y="2297000"/>
            <a:ext cx="712869" cy="338554"/>
          </a:xfrm>
          <a:prstGeom prst="rect">
            <a:avLst/>
          </a:prstGeom>
        </p:spPr>
        <p:txBody>
          <a:bodyPr wrap="square">
            <a:spAutoFit/>
          </a:bodyPr>
          <a:lstStyle/>
          <a:p>
            <a:pPr algn="r"/>
            <a:r>
              <a:rPr lang="en-US" sz="800" dirty="0" smtClean="0">
                <a:solidFill>
                  <a:schemeClr val="bg1">
                    <a:lumMod val="65000"/>
                  </a:schemeClr>
                </a:solidFill>
              </a:rPr>
              <a:t>Democratize to Value</a:t>
            </a:r>
            <a:endParaRPr lang="en-US" sz="800" dirty="0">
              <a:solidFill>
                <a:schemeClr val="bg1">
                  <a:lumMod val="65000"/>
                </a:schemeClr>
              </a:solidFill>
            </a:endParaRPr>
          </a:p>
        </p:txBody>
      </p:sp>
      <p:sp>
        <p:nvSpPr>
          <p:cNvPr id="290" name="Rectangle 289"/>
          <p:cNvSpPr/>
          <p:nvPr/>
        </p:nvSpPr>
        <p:spPr>
          <a:xfrm>
            <a:off x="2911890" y="3073016"/>
            <a:ext cx="712869" cy="338554"/>
          </a:xfrm>
          <a:prstGeom prst="rect">
            <a:avLst/>
          </a:prstGeom>
        </p:spPr>
        <p:txBody>
          <a:bodyPr wrap="square">
            <a:spAutoFit/>
          </a:bodyPr>
          <a:lstStyle/>
          <a:p>
            <a:pPr algn="r"/>
            <a:r>
              <a:rPr lang="en-US" sz="800" dirty="0" smtClean="0">
                <a:solidFill>
                  <a:schemeClr val="bg1">
                    <a:lumMod val="65000"/>
                  </a:schemeClr>
                </a:solidFill>
              </a:rPr>
              <a:t>Govern to Improve</a:t>
            </a:r>
            <a:endParaRPr lang="en-US" sz="800" dirty="0">
              <a:solidFill>
                <a:schemeClr val="bg1">
                  <a:lumMod val="65000"/>
                </a:schemeClr>
              </a:solidFill>
            </a:endParaRPr>
          </a:p>
        </p:txBody>
      </p:sp>
    </p:spTree>
    <p:extLst>
      <p:ext uri="{BB962C8B-B14F-4D97-AF65-F5344CB8AC3E}">
        <p14:creationId xmlns:p14="http://schemas.microsoft.com/office/powerpoint/2010/main" val="2550253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 name="Oval 122"/>
          <p:cNvSpPr/>
          <p:nvPr/>
        </p:nvSpPr>
        <p:spPr>
          <a:xfrm>
            <a:off x="2516598" y="1595900"/>
            <a:ext cx="1924586" cy="2928015"/>
          </a:xfrm>
          <a:prstGeom prst="ellipse">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itle 1"/>
          <p:cNvSpPr>
            <a:spLocks noGrp="1"/>
          </p:cNvSpPr>
          <p:nvPr>
            <p:ph type="title"/>
          </p:nvPr>
        </p:nvSpPr>
        <p:spPr>
          <a:xfrm>
            <a:off x="118159" y="84059"/>
            <a:ext cx="8229600" cy="381000"/>
          </a:xfrm>
        </p:spPr>
        <p:txBody>
          <a:bodyPr/>
          <a:lstStyle/>
          <a:p>
            <a:r>
              <a:rPr lang="en-US" dirty="0" smtClean="0"/>
              <a:t>Data Governance Target Operating Model </a:t>
            </a:r>
            <a:endParaRPr lang="en-US" dirty="0"/>
          </a:p>
        </p:txBody>
      </p:sp>
      <p:sp>
        <p:nvSpPr>
          <p:cNvPr id="60" name="Rectangle 59"/>
          <p:cNvSpPr/>
          <p:nvPr/>
        </p:nvSpPr>
        <p:spPr>
          <a:xfrm>
            <a:off x="211687" y="1915905"/>
            <a:ext cx="1415181"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dirty="0">
                <a:solidFill>
                  <a:schemeClr val="tx2"/>
                </a:solidFill>
              </a:rPr>
              <a:t>Standard Data Structure</a:t>
            </a:r>
          </a:p>
          <a:p>
            <a:pPr algn="ctr"/>
            <a:r>
              <a:rPr lang="en-US" sz="900" dirty="0" smtClean="0">
                <a:solidFill>
                  <a:schemeClr val="tx2"/>
                </a:solidFill>
              </a:rPr>
              <a:t>(</a:t>
            </a:r>
            <a:r>
              <a:rPr lang="en-US" sz="900" dirty="0" smtClean="0">
                <a:solidFill>
                  <a:schemeClr val="accent3"/>
                </a:solidFill>
              </a:rPr>
              <a:t>common language</a:t>
            </a:r>
            <a:r>
              <a:rPr lang="en-US" sz="900" dirty="0" smtClean="0">
                <a:solidFill>
                  <a:schemeClr val="tx2"/>
                </a:solidFill>
              </a:rPr>
              <a:t>)</a:t>
            </a:r>
            <a:endParaRPr lang="en-US" sz="900" dirty="0">
              <a:solidFill>
                <a:schemeClr val="tx2"/>
              </a:solidFill>
            </a:endParaRPr>
          </a:p>
        </p:txBody>
      </p:sp>
      <p:grpSp>
        <p:nvGrpSpPr>
          <p:cNvPr id="61" name="Group 60">
            <a:extLst>
              <a:ext uri="{FF2B5EF4-FFF2-40B4-BE49-F238E27FC236}">
                <a16:creationId xmlns="" xmlns:a16="http://schemas.microsoft.com/office/drawing/2014/main" id="{0509BF56-30A8-C748-AF04-7CDE80F7F9E6}"/>
              </a:ext>
            </a:extLst>
          </p:cNvPr>
          <p:cNvGrpSpPr>
            <a:grpSpLocks noChangeAspect="1"/>
          </p:cNvGrpSpPr>
          <p:nvPr/>
        </p:nvGrpSpPr>
        <p:grpSpPr>
          <a:xfrm>
            <a:off x="1542062" y="2133103"/>
            <a:ext cx="274695" cy="264530"/>
            <a:chOff x="2483653" y="1504300"/>
            <a:chExt cx="5559427" cy="5353700"/>
          </a:xfrm>
        </p:grpSpPr>
        <p:sp>
          <p:nvSpPr>
            <p:cNvPr id="62" name="Freeform 5">
              <a:extLst>
                <a:ext uri="{FF2B5EF4-FFF2-40B4-BE49-F238E27FC236}">
                  <a16:creationId xmlns="" xmlns:a16="http://schemas.microsoft.com/office/drawing/2014/main" id="{61172CDC-DC9B-1B4C-9D7B-E2813E4E8F6D}"/>
                </a:ext>
              </a:extLst>
            </p:cNvPr>
            <p:cNvSpPr>
              <a:spLocks/>
            </p:cNvSpPr>
            <p:nvPr/>
          </p:nvSpPr>
          <p:spPr bwMode="auto">
            <a:xfrm>
              <a:off x="3084090" y="1962402"/>
              <a:ext cx="2313239" cy="4627673"/>
            </a:xfrm>
            <a:custGeom>
              <a:avLst/>
              <a:gdLst>
                <a:gd name="T0" fmla="*/ 84 w 597"/>
                <a:gd name="T1" fmla="*/ 597 h 1194"/>
                <a:gd name="T2" fmla="*/ 597 w 597"/>
                <a:gd name="T3" fmla="*/ 84 h 1194"/>
                <a:gd name="T4" fmla="*/ 597 w 597"/>
                <a:gd name="T5" fmla="*/ 0 h 1194"/>
                <a:gd name="T6" fmla="*/ 0 w 597"/>
                <a:gd name="T7" fmla="*/ 597 h 1194"/>
                <a:gd name="T8" fmla="*/ 597 w 597"/>
                <a:gd name="T9" fmla="*/ 1194 h 1194"/>
                <a:gd name="T10" fmla="*/ 597 w 597"/>
                <a:gd name="T11" fmla="*/ 1110 h 1194"/>
                <a:gd name="T12" fmla="*/ 84 w 597"/>
                <a:gd name="T13" fmla="*/ 597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84" y="597"/>
                  </a:moveTo>
                  <a:cubicBezTo>
                    <a:pt x="84" y="313"/>
                    <a:pt x="314" y="84"/>
                    <a:pt x="597" y="84"/>
                  </a:cubicBezTo>
                  <a:cubicBezTo>
                    <a:pt x="597" y="0"/>
                    <a:pt x="597" y="0"/>
                    <a:pt x="597" y="0"/>
                  </a:cubicBezTo>
                  <a:cubicBezTo>
                    <a:pt x="268" y="0"/>
                    <a:pt x="0" y="268"/>
                    <a:pt x="0" y="597"/>
                  </a:cubicBezTo>
                  <a:cubicBezTo>
                    <a:pt x="0" y="926"/>
                    <a:pt x="268" y="1194"/>
                    <a:pt x="597" y="1194"/>
                  </a:cubicBezTo>
                  <a:cubicBezTo>
                    <a:pt x="597" y="1110"/>
                    <a:pt x="597" y="1110"/>
                    <a:pt x="597" y="1110"/>
                  </a:cubicBezTo>
                  <a:cubicBezTo>
                    <a:pt x="314" y="1110"/>
                    <a:pt x="84" y="881"/>
                    <a:pt x="84" y="597"/>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3" name="Freeform 6">
              <a:extLst>
                <a:ext uri="{FF2B5EF4-FFF2-40B4-BE49-F238E27FC236}">
                  <a16:creationId xmlns="" xmlns:a16="http://schemas.microsoft.com/office/drawing/2014/main" id="{7C0D829E-9AA8-B942-9CA5-2B238E53FB29}"/>
                </a:ext>
              </a:extLst>
            </p:cNvPr>
            <p:cNvSpPr>
              <a:spLocks/>
            </p:cNvSpPr>
            <p:nvPr/>
          </p:nvSpPr>
          <p:spPr bwMode="auto">
            <a:xfrm>
              <a:off x="3409426" y="2287739"/>
              <a:ext cx="1987902" cy="3977000"/>
            </a:xfrm>
            <a:custGeom>
              <a:avLst/>
              <a:gdLst>
                <a:gd name="T0" fmla="*/ 0 w 513"/>
                <a:gd name="T1" fmla="*/ 513 h 1026"/>
                <a:gd name="T2" fmla="*/ 513 w 513"/>
                <a:gd name="T3" fmla="*/ 1026 h 1026"/>
                <a:gd name="T4" fmla="*/ 513 w 513"/>
                <a:gd name="T5" fmla="*/ 943 h 1026"/>
                <a:gd name="T6" fmla="*/ 83 w 513"/>
                <a:gd name="T7" fmla="*/ 513 h 1026"/>
                <a:gd name="T8" fmla="*/ 513 w 513"/>
                <a:gd name="T9" fmla="*/ 83 h 1026"/>
                <a:gd name="T10" fmla="*/ 513 w 513"/>
                <a:gd name="T11" fmla="*/ 0 h 1026"/>
                <a:gd name="T12" fmla="*/ 0 w 513"/>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3" h="1026">
                  <a:moveTo>
                    <a:pt x="0" y="513"/>
                  </a:moveTo>
                  <a:cubicBezTo>
                    <a:pt x="0" y="797"/>
                    <a:pt x="230" y="1026"/>
                    <a:pt x="513" y="1026"/>
                  </a:cubicBezTo>
                  <a:cubicBezTo>
                    <a:pt x="513" y="943"/>
                    <a:pt x="513" y="943"/>
                    <a:pt x="513" y="943"/>
                  </a:cubicBezTo>
                  <a:cubicBezTo>
                    <a:pt x="276" y="943"/>
                    <a:pt x="83" y="750"/>
                    <a:pt x="83" y="513"/>
                  </a:cubicBezTo>
                  <a:cubicBezTo>
                    <a:pt x="83" y="276"/>
                    <a:pt x="276" y="83"/>
                    <a:pt x="513" y="83"/>
                  </a:cubicBezTo>
                  <a:cubicBezTo>
                    <a:pt x="513" y="0"/>
                    <a:pt x="513" y="0"/>
                    <a:pt x="513" y="0"/>
                  </a:cubicBezTo>
                  <a:cubicBezTo>
                    <a:pt x="230" y="0"/>
                    <a:pt x="0" y="229"/>
                    <a:pt x="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4" name="Freeform 7">
              <a:extLst>
                <a:ext uri="{FF2B5EF4-FFF2-40B4-BE49-F238E27FC236}">
                  <a16:creationId xmlns="" xmlns:a16="http://schemas.microsoft.com/office/drawing/2014/main" id="{7CEBDAAE-655C-3C4E-9915-925CAE05A770}"/>
                </a:ext>
              </a:extLst>
            </p:cNvPr>
            <p:cNvSpPr>
              <a:spLocks/>
            </p:cNvSpPr>
            <p:nvPr/>
          </p:nvSpPr>
          <p:spPr bwMode="auto">
            <a:xfrm>
              <a:off x="3731175" y="2609487"/>
              <a:ext cx="1666154" cy="3333504"/>
            </a:xfrm>
            <a:custGeom>
              <a:avLst/>
              <a:gdLst>
                <a:gd name="T0" fmla="*/ 84 w 430"/>
                <a:gd name="T1" fmla="*/ 430 h 860"/>
                <a:gd name="T2" fmla="*/ 430 w 430"/>
                <a:gd name="T3" fmla="*/ 84 h 860"/>
                <a:gd name="T4" fmla="*/ 430 w 430"/>
                <a:gd name="T5" fmla="*/ 0 h 860"/>
                <a:gd name="T6" fmla="*/ 0 w 430"/>
                <a:gd name="T7" fmla="*/ 430 h 860"/>
                <a:gd name="T8" fmla="*/ 430 w 430"/>
                <a:gd name="T9" fmla="*/ 860 h 860"/>
                <a:gd name="T10" fmla="*/ 430 w 430"/>
                <a:gd name="T11" fmla="*/ 776 h 860"/>
                <a:gd name="T12" fmla="*/ 84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84" y="430"/>
                  </a:moveTo>
                  <a:cubicBezTo>
                    <a:pt x="84" y="239"/>
                    <a:pt x="239" y="84"/>
                    <a:pt x="430" y="84"/>
                  </a:cubicBezTo>
                  <a:cubicBezTo>
                    <a:pt x="430" y="0"/>
                    <a:pt x="430" y="0"/>
                    <a:pt x="430" y="0"/>
                  </a:cubicBezTo>
                  <a:cubicBezTo>
                    <a:pt x="193" y="0"/>
                    <a:pt x="0" y="193"/>
                    <a:pt x="0" y="430"/>
                  </a:cubicBezTo>
                  <a:cubicBezTo>
                    <a:pt x="0" y="667"/>
                    <a:pt x="193" y="860"/>
                    <a:pt x="430" y="860"/>
                  </a:cubicBezTo>
                  <a:cubicBezTo>
                    <a:pt x="430" y="776"/>
                    <a:pt x="430" y="776"/>
                    <a:pt x="430" y="776"/>
                  </a:cubicBezTo>
                  <a:cubicBezTo>
                    <a:pt x="239" y="776"/>
                    <a:pt x="84" y="621"/>
                    <a:pt x="84"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5" name="Freeform 8">
              <a:extLst>
                <a:ext uri="{FF2B5EF4-FFF2-40B4-BE49-F238E27FC236}">
                  <a16:creationId xmlns="" xmlns:a16="http://schemas.microsoft.com/office/drawing/2014/main" id="{D55365ED-D4BC-5847-9AE9-E64EF02CA909}"/>
                </a:ext>
              </a:extLst>
            </p:cNvPr>
            <p:cNvSpPr>
              <a:spLocks/>
            </p:cNvSpPr>
            <p:nvPr/>
          </p:nvSpPr>
          <p:spPr bwMode="auto">
            <a:xfrm>
              <a:off x="4056511" y="2934824"/>
              <a:ext cx="1340817" cy="2682830"/>
            </a:xfrm>
            <a:custGeom>
              <a:avLst/>
              <a:gdLst>
                <a:gd name="T0" fmla="*/ 0 w 346"/>
                <a:gd name="T1" fmla="*/ 346 h 692"/>
                <a:gd name="T2" fmla="*/ 346 w 346"/>
                <a:gd name="T3" fmla="*/ 692 h 692"/>
                <a:gd name="T4" fmla="*/ 346 w 346"/>
                <a:gd name="T5" fmla="*/ 609 h 692"/>
                <a:gd name="T6" fmla="*/ 83 w 346"/>
                <a:gd name="T7" fmla="*/ 346 h 692"/>
                <a:gd name="T8" fmla="*/ 346 w 346"/>
                <a:gd name="T9" fmla="*/ 83 h 692"/>
                <a:gd name="T10" fmla="*/ 346 w 346"/>
                <a:gd name="T11" fmla="*/ 0 h 692"/>
                <a:gd name="T12" fmla="*/ 0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0" y="346"/>
                  </a:moveTo>
                  <a:cubicBezTo>
                    <a:pt x="0" y="537"/>
                    <a:pt x="155" y="692"/>
                    <a:pt x="346" y="692"/>
                  </a:cubicBezTo>
                  <a:cubicBezTo>
                    <a:pt x="346" y="609"/>
                    <a:pt x="346" y="609"/>
                    <a:pt x="346" y="609"/>
                  </a:cubicBezTo>
                  <a:cubicBezTo>
                    <a:pt x="201" y="609"/>
                    <a:pt x="83" y="491"/>
                    <a:pt x="83" y="346"/>
                  </a:cubicBezTo>
                  <a:cubicBezTo>
                    <a:pt x="83" y="201"/>
                    <a:pt x="201" y="83"/>
                    <a:pt x="346" y="83"/>
                  </a:cubicBezTo>
                  <a:cubicBezTo>
                    <a:pt x="346" y="0"/>
                    <a:pt x="346" y="0"/>
                    <a:pt x="346" y="0"/>
                  </a:cubicBezTo>
                  <a:cubicBezTo>
                    <a:pt x="155" y="0"/>
                    <a:pt x="0" y="155"/>
                    <a:pt x="0"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6" name="Freeform 9">
              <a:extLst>
                <a:ext uri="{FF2B5EF4-FFF2-40B4-BE49-F238E27FC236}">
                  <a16:creationId xmlns="" xmlns:a16="http://schemas.microsoft.com/office/drawing/2014/main" id="{9673FB49-DEFF-FD43-BFED-B5821D6D3243}"/>
                </a:ext>
              </a:extLst>
            </p:cNvPr>
            <p:cNvSpPr>
              <a:spLocks/>
            </p:cNvSpPr>
            <p:nvPr/>
          </p:nvSpPr>
          <p:spPr bwMode="auto">
            <a:xfrm>
              <a:off x="4378260" y="3256572"/>
              <a:ext cx="1019069" cy="2039334"/>
            </a:xfrm>
            <a:custGeom>
              <a:avLst/>
              <a:gdLst>
                <a:gd name="T0" fmla="*/ 84 w 263"/>
                <a:gd name="T1" fmla="*/ 263 h 526"/>
                <a:gd name="T2" fmla="*/ 263 w 263"/>
                <a:gd name="T3" fmla="*/ 84 h 526"/>
                <a:gd name="T4" fmla="*/ 263 w 263"/>
                <a:gd name="T5" fmla="*/ 0 h 526"/>
                <a:gd name="T6" fmla="*/ 0 w 263"/>
                <a:gd name="T7" fmla="*/ 263 h 526"/>
                <a:gd name="T8" fmla="*/ 263 w 263"/>
                <a:gd name="T9" fmla="*/ 526 h 526"/>
                <a:gd name="T10" fmla="*/ 263 w 263"/>
                <a:gd name="T11" fmla="*/ 442 h 526"/>
                <a:gd name="T12" fmla="*/ 84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84" y="263"/>
                  </a:moveTo>
                  <a:cubicBezTo>
                    <a:pt x="84" y="164"/>
                    <a:pt x="164" y="84"/>
                    <a:pt x="263" y="84"/>
                  </a:cubicBezTo>
                  <a:cubicBezTo>
                    <a:pt x="263" y="0"/>
                    <a:pt x="263" y="0"/>
                    <a:pt x="263" y="0"/>
                  </a:cubicBezTo>
                  <a:cubicBezTo>
                    <a:pt x="118" y="0"/>
                    <a:pt x="0" y="118"/>
                    <a:pt x="0" y="263"/>
                  </a:cubicBezTo>
                  <a:cubicBezTo>
                    <a:pt x="0" y="408"/>
                    <a:pt x="118" y="526"/>
                    <a:pt x="263" y="526"/>
                  </a:cubicBezTo>
                  <a:cubicBezTo>
                    <a:pt x="263" y="442"/>
                    <a:pt x="263" y="442"/>
                    <a:pt x="263" y="442"/>
                  </a:cubicBezTo>
                  <a:cubicBezTo>
                    <a:pt x="164" y="442"/>
                    <a:pt x="84" y="362"/>
                    <a:pt x="84"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7" name="Freeform 10">
              <a:extLst>
                <a:ext uri="{FF2B5EF4-FFF2-40B4-BE49-F238E27FC236}">
                  <a16:creationId xmlns="" xmlns:a16="http://schemas.microsoft.com/office/drawing/2014/main" id="{FC20DB02-0311-AF41-8C0A-E7C1BC0D2E1C}"/>
                </a:ext>
              </a:extLst>
            </p:cNvPr>
            <p:cNvSpPr>
              <a:spLocks/>
            </p:cNvSpPr>
            <p:nvPr/>
          </p:nvSpPr>
          <p:spPr bwMode="auto">
            <a:xfrm>
              <a:off x="4703596" y="3583105"/>
              <a:ext cx="693732" cy="1387465"/>
            </a:xfrm>
            <a:custGeom>
              <a:avLst/>
              <a:gdLst>
                <a:gd name="T0" fmla="*/ 0 w 179"/>
                <a:gd name="T1" fmla="*/ 179 h 358"/>
                <a:gd name="T2" fmla="*/ 179 w 179"/>
                <a:gd name="T3" fmla="*/ 358 h 358"/>
                <a:gd name="T4" fmla="*/ 179 w 179"/>
                <a:gd name="T5" fmla="*/ 275 h 358"/>
                <a:gd name="T6" fmla="*/ 84 w 179"/>
                <a:gd name="T7" fmla="*/ 179 h 358"/>
                <a:gd name="T8" fmla="*/ 179 w 179"/>
                <a:gd name="T9" fmla="*/ 84 h 358"/>
                <a:gd name="T10" fmla="*/ 179 w 179"/>
                <a:gd name="T11" fmla="*/ 0 h 358"/>
                <a:gd name="T12" fmla="*/ 0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0" y="179"/>
                  </a:moveTo>
                  <a:cubicBezTo>
                    <a:pt x="0" y="278"/>
                    <a:pt x="80" y="358"/>
                    <a:pt x="179" y="358"/>
                  </a:cubicBezTo>
                  <a:cubicBezTo>
                    <a:pt x="179" y="275"/>
                    <a:pt x="179" y="275"/>
                    <a:pt x="179" y="275"/>
                  </a:cubicBezTo>
                  <a:cubicBezTo>
                    <a:pt x="126" y="275"/>
                    <a:pt x="84" y="232"/>
                    <a:pt x="84" y="179"/>
                  </a:cubicBezTo>
                  <a:cubicBezTo>
                    <a:pt x="84" y="126"/>
                    <a:pt x="126" y="84"/>
                    <a:pt x="179" y="84"/>
                  </a:cubicBezTo>
                  <a:cubicBezTo>
                    <a:pt x="179" y="0"/>
                    <a:pt x="179" y="0"/>
                    <a:pt x="179" y="0"/>
                  </a:cubicBezTo>
                  <a:cubicBezTo>
                    <a:pt x="80" y="0"/>
                    <a:pt x="0" y="80"/>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8" name="Freeform 11">
              <a:extLst>
                <a:ext uri="{FF2B5EF4-FFF2-40B4-BE49-F238E27FC236}">
                  <a16:creationId xmlns="" xmlns:a16="http://schemas.microsoft.com/office/drawing/2014/main" id="{E7705574-2216-B846-B8A7-AA3ABA2C267B}"/>
                </a:ext>
              </a:extLst>
            </p:cNvPr>
            <p:cNvSpPr>
              <a:spLocks/>
            </p:cNvSpPr>
            <p:nvPr/>
          </p:nvSpPr>
          <p:spPr bwMode="auto">
            <a:xfrm>
              <a:off x="5028933" y="3908441"/>
              <a:ext cx="368396" cy="740380"/>
            </a:xfrm>
            <a:custGeom>
              <a:avLst/>
              <a:gdLst>
                <a:gd name="T0" fmla="*/ 0 w 95"/>
                <a:gd name="T1" fmla="*/ 95 h 191"/>
                <a:gd name="T2" fmla="*/ 95 w 95"/>
                <a:gd name="T3" fmla="*/ 191 h 191"/>
                <a:gd name="T4" fmla="*/ 95 w 95"/>
                <a:gd name="T5" fmla="*/ 0 h 191"/>
                <a:gd name="T6" fmla="*/ 0 w 95"/>
                <a:gd name="T7" fmla="*/ 95 h 191"/>
              </a:gdLst>
              <a:ahLst/>
              <a:cxnLst>
                <a:cxn ang="0">
                  <a:pos x="T0" y="T1"/>
                </a:cxn>
                <a:cxn ang="0">
                  <a:pos x="T2" y="T3"/>
                </a:cxn>
                <a:cxn ang="0">
                  <a:pos x="T4" y="T5"/>
                </a:cxn>
                <a:cxn ang="0">
                  <a:pos x="T6" y="T7"/>
                </a:cxn>
              </a:cxnLst>
              <a:rect l="0" t="0" r="r" b="b"/>
              <a:pathLst>
                <a:path w="95" h="191">
                  <a:moveTo>
                    <a:pt x="0" y="95"/>
                  </a:moveTo>
                  <a:cubicBezTo>
                    <a:pt x="0" y="148"/>
                    <a:pt x="42" y="191"/>
                    <a:pt x="95" y="191"/>
                  </a:cubicBezTo>
                  <a:cubicBezTo>
                    <a:pt x="95" y="0"/>
                    <a:pt x="95" y="0"/>
                    <a:pt x="95" y="0"/>
                  </a:cubicBezTo>
                  <a:cubicBezTo>
                    <a:pt x="42" y="0"/>
                    <a:pt x="0" y="42"/>
                    <a:pt x="0"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9" name="Freeform 12">
              <a:extLst>
                <a:ext uri="{FF2B5EF4-FFF2-40B4-BE49-F238E27FC236}">
                  <a16:creationId xmlns="" xmlns:a16="http://schemas.microsoft.com/office/drawing/2014/main" id="{DDB059DE-F1F6-2249-B6B5-129901FECAC6}"/>
                </a:ext>
              </a:extLst>
            </p:cNvPr>
            <p:cNvSpPr>
              <a:spLocks/>
            </p:cNvSpPr>
            <p:nvPr/>
          </p:nvSpPr>
          <p:spPr bwMode="auto">
            <a:xfrm>
              <a:off x="5397328" y="1962402"/>
              <a:ext cx="2312042" cy="4627673"/>
            </a:xfrm>
            <a:custGeom>
              <a:avLst/>
              <a:gdLst>
                <a:gd name="T0" fmla="*/ 0 w 597"/>
                <a:gd name="T1" fmla="*/ 0 h 1194"/>
                <a:gd name="T2" fmla="*/ 0 w 597"/>
                <a:gd name="T3" fmla="*/ 84 h 1194"/>
                <a:gd name="T4" fmla="*/ 514 w 597"/>
                <a:gd name="T5" fmla="*/ 597 h 1194"/>
                <a:gd name="T6" fmla="*/ 0 w 597"/>
                <a:gd name="T7" fmla="*/ 1110 h 1194"/>
                <a:gd name="T8" fmla="*/ 0 w 597"/>
                <a:gd name="T9" fmla="*/ 1194 h 1194"/>
                <a:gd name="T10" fmla="*/ 597 w 597"/>
                <a:gd name="T11" fmla="*/ 597 h 1194"/>
                <a:gd name="T12" fmla="*/ 0 w 597"/>
                <a:gd name="T13" fmla="*/ 0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0" y="0"/>
                  </a:moveTo>
                  <a:cubicBezTo>
                    <a:pt x="0" y="84"/>
                    <a:pt x="0" y="84"/>
                    <a:pt x="0" y="84"/>
                  </a:cubicBezTo>
                  <a:cubicBezTo>
                    <a:pt x="284" y="84"/>
                    <a:pt x="514" y="313"/>
                    <a:pt x="514" y="597"/>
                  </a:cubicBezTo>
                  <a:cubicBezTo>
                    <a:pt x="514" y="881"/>
                    <a:pt x="284" y="1110"/>
                    <a:pt x="0" y="1110"/>
                  </a:cubicBezTo>
                  <a:cubicBezTo>
                    <a:pt x="0" y="1194"/>
                    <a:pt x="0" y="1194"/>
                    <a:pt x="0" y="1194"/>
                  </a:cubicBezTo>
                  <a:cubicBezTo>
                    <a:pt x="329" y="1194"/>
                    <a:pt x="597" y="926"/>
                    <a:pt x="597" y="597"/>
                  </a:cubicBezTo>
                  <a:cubicBezTo>
                    <a:pt x="597" y="268"/>
                    <a:pt x="329" y="0"/>
                    <a:pt x="0" y="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0" name="Freeform 13">
              <a:extLst>
                <a:ext uri="{FF2B5EF4-FFF2-40B4-BE49-F238E27FC236}">
                  <a16:creationId xmlns="" xmlns:a16="http://schemas.microsoft.com/office/drawing/2014/main" id="{56A59639-8BEF-644E-8609-672C82C5162B}"/>
                </a:ext>
              </a:extLst>
            </p:cNvPr>
            <p:cNvSpPr>
              <a:spLocks/>
            </p:cNvSpPr>
            <p:nvPr/>
          </p:nvSpPr>
          <p:spPr bwMode="auto">
            <a:xfrm>
              <a:off x="5397328" y="2287739"/>
              <a:ext cx="1990294" cy="3977000"/>
            </a:xfrm>
            <a:custGeom>
              <a:avLst/>
              <a:gdLst>
                <a:gd name="T0" fmla="*/ 430 w 514"/>
                <a:gd name="T1" fmla="*/ 513 h 1026"/>
                <a:gd name="T2" fmla="*/ 0 w 514"/>
                <a:gd name="T3" fmla="*/ 943 h 1026"/>
                <a:gd name="T4" fmla="*/ 0 w 514"/>
                <a:gd name="T5" fmla="*/ 1026 h 1026"/>
                <a:gd name="T6" fmla="*/ 514 w 514"/>
                <a:gd name="T7" fmla="*/ 513 h 1026"/>
                <a:gd name="T8" fmla="*/ 0 w 514"/>
                <a:gd name="T9" fmla="*/ 0 h 1026"/>
                <a:gd name="T10" fmla="*/ 0 w 514"/>
                <a:gd name="T11" fmla="*/ 83 h 1026"/>
                <a:gd name="T12" fmla="*/ 430 w 514"/>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4" h="1026">
                  <a:moveTo>
                    <a:pt x="430" y="513"/>
                  </a:moveTo>
                  <a:cubicBezTo>
                    <a:pt x="430" y="750"/>
                    <a:pt x="237" y="943"/>
                    <a:pt x="0" y="943"/>
                  </a:cubicBezTo>
                  <a:cubicBezTo>
                    <a:pt x="0" y="1026"/>
                    <a:pt x="0" y="1026"/>
                    <a:pt x="0" y="1026"/>
                  </a:cubicBezTo>
                  <a:cubicBezTo>
                    <a:pt x="284" y="1026"/>
                    <a:pt x="514" y="797"/>
                    <a:pt x="514" y="513"/>
                  </a:cubicBezTo>
                  <a:cubicBezTo>
                    <a:pt x="514" y="229"/>
                    <a:pt x="284" y="0"/>
                    <a:pt x="0" y="0"/>
                  </a:cubicBezTo>
                  <a:cubicBezTo>
                    <a:pt x="0" y="83"/>
                    <a:pt x="0" y="83"/>
                    <a:pt x="0" y="83"/>
                  </a:cubicBezTo>
                  <a:cubicBezTo>
                    <a:pt x="237" y="83"/>
                    <a:pt x="430" y="276"/>
                    <a:pt x="43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1" name="Freeform 14">
              <a:extLst>
                <a:ext uri="{FF2B5EF4-FFF2-40B4-BE49-F238E27FC236}">
                  <a16:creationId xmlns="" xmlns:a16="http://schemas.microsoft.com/office/drawing/2014/main" id="{68299BD2-DDF0-C245-A09D-42891D746264}"/>
                </a:ext>
              </a:extLst>
            </p:cNvPr>
            <p:cNvSpPr>
              <a:spLocks/>
            </p:cNvSpPr>
            <p:nvPr/>
          </p:nvSpPr>
          <p:spPr bwMode="auto">
            <a:xfrm>
              <a:off x="5397328" y="2609487"/>
              <a:ext cx="1664958" cy="3333504"/>
            </a:xfrm>
            <a:custGeom>
              <a:avLst/>
              <a:gdLst>
                <a:gd name="T0" fmla="*/ 430 w 430"/>
                <a:gd name="T1" fmla="*/ 430 h 860"/>
                <a:gd name="T2" fmla="*/ 0 w 430"/>
                <a:gd name="T3" fmla="*/ 0 h 860"/>
                <a:gd name="T4" fmla="*/ 0 w 430"/>
                <a:gd name="T5" fmla="*/ 84 h 860"/>
                <a:gd name="T6" fmla="*/ 346 w 430"/>
                <a:gd name="T7" fmla="*/ 430 h 860"/>
                <a:gd name="T8" fmla="*/ 0 w 430"/>
                <a:gd name="T9" fmla="*/ 776 h 860"/>
                <a:gd name="T10" fmla="*/ 0 w 430"/>
                <a:gd name="T11" fmla="*/ 860 h 860"/>
                <a:gd name="T12" fmla="*/ 430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430" y="430"/>
                  </a:moveTo>
                  <a:cubicBezTo>
                    <a:pt x="430" y="193"/>
                    <a:pt x="237" y="0"/>
                    <a:pt x="0" y="0"/>
                  </a:cubicBezTo>
                  <a:cubicBezTo>
                    <a:pt x="0" y="84"/>
                    <a:pt x="0" y="84"/>
                    <a:pt x="0" y="84"/>
                  </a:cubicBezTo>
                  <a:cubicBezTo>
                    <a:pt x="191" y="84"/>
                    <a:pt x="346" y="239"/>
                    <a:pt x="346" y="430"/>
                  </a:cubicBezTo>
                  <a:cubicBezTo>
                    <a:pt x="346" y="621"/>
                    <a:pt x="191" y="776"/>
                    <a:pt x="0" y="776"/>
                  </a:cubicBezTo>
                  <a:cubicBezTo>
                    <a:pt x="0" y="860"/>
                    <a:pt x="0" y="860"/>
                    <a:pt x="0" y="860"/>
                  </a:cubicBezTo>
                  <a:cubicBezTo>
                    <a:pt x="237" y="860"/>
                    <a:pt x="430" y="667"/>
                    <a:pt x="430"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2" name="Freeform 15">
              <a:extLst>
                <a:ext uri="{FF2B5EF4-FFF2-40B4-BE49-F238E27FC236}">
                  <a16:creationId xmlns="" xmlns:a16="http://schemas.microsoft.com/office/drawing/2014/main" id="{695FB88D-922C-5847-A60E-FA7EBE14301F}"/>
                </a:ext>
              </a:extLst>
            </p:cNvPr>
            <p:cNvSpPr>
              <a:spLocks/>
            </p:cNvSpPr>
            <p:nvPr/>
          </p:nvSpPr>
          <p:spPr bwMode="auto">
            <a:xfrm>
              <a:off x="5397328" y="2934824"/>
              <a:ext cx="1339621" cy="2682830"/>
            </a:xfrm>
            <a:custGeom>
              <a:avLst/>
              <a:gdLst>
                <a:gd name="T0" fmla="*/ 263 w 346"/>
                <a:gd name="T1" fmla="*/ 346 h 692"/>
                <a:gd name="T2" fmla="*/ 0 w 346"/>
                <a:gd name="T3" fmla="*/ 609 h 692"/>
                <a:gd name="T4" fmla="*/ 0 w 346"/>
                <a:gd name="T5" fmla="*/ 692 h 692"/>
                <a:gd name="T6" fmla="*/ 346 w 346"/>
                <a:gd name="T7" fmla="*/ 346 h 692"/>
                <a:gd name="T8" fmla="*/ 0 w 346"/>
                <a:gd name="T9" fmla="*/ 0 h 692"/>
                <a:gd name="T10" fmla="*/ 0 w 346"/>
                <a:gd name="T11" fmla="*/ 83 h 692"/>
                <a:gd name="T12" fmla="*/ 263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263" y="346"/>
                  </a:moveTo>
                  <a:cubicBezTo>
                    <a:pt x="263" y="491"/>
                    <a:pt x="145" y="609"/>
                    <a:pt x="0" y="609"/>
                  </a:cubicBezTo>
                  <a:cubicBezTo>
                    <a:pt x="0" y="692"/>
                    <a:pt x="0" y="692"/>
                    <a:pt x="0" y="692"/>
                  </a:cubicBezTo>
                  <a:cubicBezTo>
                    <a:pt x="191" y="692"/>
                    <a:pt x="346" y="537"/>
                    <a:pt x="346" y="346"/>
                  </a:cubicBezTo>
                  <a:cubicBezTo>
                    <a:pt x="346" y="155"/>
                    <a:pt x="191" y="0"/>
                    <a:pt x="0" y="0"/>
                  </a:cubicBezTo>
                  <a:cubicBezTo>
                    <a:pt x="0" y="83"/>
                    <a:pt x="0" y="83"/>
                    <a:pt x="0" y="83"/>
                  </a:cubicBezTo>
                  <a:cubicBezTo>
                    <a:pt x="145" y="83"/>
                    <a:pt x="263" y="201"/>
                    <a:pt x="263"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3" name="Freeform 16">
              <a:extLst>
                <a:ext uri="{FF2B5EF4-FFF2-40B4-BE49-F238E27FC236}">
                  <a16:creationId xmlns="" xmlns:a16="http://schemas.microsoft.com/office/drawing/2014/main" id="{34E72D2B-1EA4-134D-A8A7-6CD55F193353}"/>
                </a:ext>
              </a:extLst>
            </p:cNvPr>
            <p:cNvSpPr>
              <a:spLocks/>
            </p:cNvSpPr>
            <p:nvPr/>
          </p:nvSpPr>
          <p:spPr bwMode="auto">
            <a:xfrm>
              <a:off x="5397328" y="3256572"/>
              <a:ext cx="1017873" cy="2039334"/>
            </a:xfrm>
            <a:custGeom>
              <a:avLst/>
              <a:gdLst>
                <a:gd name="T0" fmla="*/ 263 w 263"/>
                <a:gd name="T1" fmla="*/ 263 h 526"/>
                <a:gd name="T2" fmla="*/ 0 w 263"/>
                <a:gd name="T3" fmla="*/ 0 h 526"/>
                <a:gd name="T4" fmla="*/ 0 w 263"/>
                <a:gd name="T5" fmla="*/ 84 h 526"/>
                <a:gd name="T6" fmla="*/ 179 w 263"/>
                <a:gd name="T7" fmla="*/ 263 h 526"/>
                <a:gd name="T8" fmla="*/ 0 w 263"/>
                <a:gd name="T9" fmla="*/ 442 h 526"/>
                <a:gd name="T10" fmla="*/ 0 w 263"/>
                <a:gd name="T11" fmla="*/ 526 h 526"/>
                <a:gd name="T12" fmla="*/ 263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263" y="263"/>
                  </a:moveTo>
                  <a:cubicBezTo>
                    <a:pt x="263" y="118"/>
                    <a:pt x="145" y="0"/>
                    <a:pt x="0" y="0"/>
                  </a:cubicBezTo>
                  <a:cubicBezTo>
                    <a:pt x="0" y="84"/>
                    <a:pt x="0" y="84"/>
                    <a:pt x="0" y="84"/>
                  </a:cubicBezTo>
                  <a:cubicBezTo>
                    <a:pt x="99" y="84"/>
                    <a:pt x="179" y="164"/>
                    <a:pt x="179" y="263"/>
                  </a:cubicBezTo>
                  <a:cubicBezTo>
                    <a:pt x="179" y="362"/>
                    <a:pt x="99" y="442"/>
                    <a:pt x="0" y="442"/>
                  </a:cubicBezTo>
                  <a:cubicBezTo>
                    <a:pt x="0" y="526"/>
                    <a:pt x="0" y="526"/>
                    <a:pt x="0" y="526"/>
                  </a:cubicBezTo>
                  <a:cubicBezTo>
                    <a:pt x="145" y="526"/>
                    <a:pt x="263" y="408"/>
                    <a:pt x="263"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4" name="Freeform 17">
              <a:extLst>
                <a:ext uri="{FF2B5EF4-FFF2-40B4-BE49-F238E27FC236}">
                  <a16:creationId xmlns="" xmlns:a16="http://schemas.microsoft.com/office/drawing/2014/main" id="{84329FE6-675A-2740-A2B1-7D69D64F1EF2}"/>
                </a:ext>
              </a:extLst>
            </p:cNvPr>
            <p:cNvSpPr>
              <a:spLocks/>
            </p:cNvSpPr>
            <p:nvPr/>
          </p:nvSpPr>
          <p:spPr bwMode="auto">
            <a:xfrm>
              <a:off x="5397328" y="3583105"/>
              <a:ext cx="692536" cy="1387465"/>
            </a:xfrm>
            <a:custGeom>
              <a:avLst/>
              <a:gdLst>
                <a:gd name="T0" fmla="*/ 96 w 179"/>
                <a:gd name="T1" fmla="*/ 179 h 358"/>
                <a:gd name="T2" fmla="*/ 0 w 179"/>
                <a:gd name="T3" fmla="*/ 275 h 358"/>
                <a:gd name="T4" fmla="*/ 0 w 179"/>
                <a:gd name="T5" fmla="*/ 358 h 358"/>
                <a:gd name="T6" fmla="*/ 179 w 179"/>
                <a:gd name="T7" fmla="*/ 179 h 358"/>
                <a:gd name="T8" fmla="*/ 0 w 179"/>
                <a:gd name="T9" fmla="*/ 0 h 358"/>
                <a:gd name="T10" fmla="*/ 0 w 179"/>
                <a:gd name="T11" fmla="*/ 84 h 358"/>
                <a:gd name="T12" fmla="*/ 96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96" y="179"/>
                  </a:moveTo>
                  <a:cubicBezTo>
                    <a:pt x="96" y="232"/>
                    <a:pt x="53" y="275"/>
                    <a:pt x="0" y="275"/>
                  </a:cubicBezTo>
                  <a:cubicBezTo>
                    <a:pt x="0" y="358"/>
                    <a:pt x="0" y="358"/>
                    <a:pt x="0" y="358"/>
                  </a:cubicBezTo>
                  <a:cubicBezTo>
                    <a:pt x="99" y="358"/>
                    <a:pt x="179" y="278"/>
                    <a:pt x="179" y="179"/>
                  </a:cubicBezTo>
                  <a:cubicBezTo>
                    <a:pt x="179" y="80"/>
                    <a:pt x="99" y="0"/>
                    <a:pt x="0" y="0"/>
                  </a:cubicBezTo>
                  <a:cubicBezTo>
                    <a:pt x="0" y="84"/>
                    <a:pt x="0" y="84"/>
                    <a:pt x="0" y="84"/>
                  </a:cubicBezTo>
                  <a:cubicBezTo>
                    <a:pt x="53" y="84"/>
                    <a:pt x="96" y="126"/>
                    <a:pt x="96"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5" name="Freeform 18">
              <a:extLst>
                <a:ext uri="{FF2B5EF4-FFF2-40B4-BE49-F238E27FC236}">
                  <a16:creationId xmlns="" xmlns:a16="http://schemas.microsoft.com/office/drawing/2014/main" id="{32F32310-03E1-184C-BAAB-B922FCDE5E85}"/>
                </a:ext>
              </a:extLst>
            </p:cNvPr>
            <p:cNvSpPr>
              <a:spLocks/>
            </p:cNvSpPr>
            <p:nvPr/>
          </p:nvSpPr>
          <p:spPr bwMode="auto">
            <a:xfrm>
              <a:off x="5397328" y="3908441"/>
              <a:ext cx="370788" cy="740380"/>
            </a:xfrm>
            <a:custGeom>
              <a:avLst/>
              <a:gdLst>
                <a:gd name="T0" fmla="*/ 96 w 96"/>
                <a:gd name="T1" fmla="*/ 95 h 191"/>
                <a:gd name="T2" fmla="*/ 0 w 96"/>
                <a:gd name="T3" fmla="*/ 0 h 191"/>
                <a:gd name="T4" fmla="*/ 0 w 96"/>
                <a:gd name="T5" fmla="*/ 191 h 191"/>
                <a:gd name="T6" fmla="*/ 96 w 96"/>
                <a:gd name="T7" fmla="*/ 95 h 191"/>
              </a:gdLst>
              <a:ahLst/>
              <a:cxnLst>
                <a:cxn ang="0">
                  <a:pos x="T0" y="T1"/>
                </a:cxn>
                <a:cxn ang="0">
                  <a:pos x="T2" y="T3"/>
                </a:cxn>
                <a:cxn ang="0">
                  <a:pos x="T4" y="T5"/>
                </a:cxn>
                <a:cxn ang="0">
                  <a:pos x="T6" y="T7"/>
                </a:cxn>
              </a:cxnLst>
              <a:rect l="0" t="0" r="r" b="b"/>
              <a:pathLst>
                <a:path w="96" h="191">
                  <a:moveTo>
                    <a:pt x="96" y="95"/>
                  </a:moveTo>
                  <a:cubicBezTo>
                    <a:pt x="96" y="42"/>
                    <a:pt x="53" y="0"/>
                    <a:pt x="0" y="0"/>
                  </a:cubicBezTo>
                  <a:cubicBezTo>
                    <a:pt x="0" y="191"/>
                    <a:pt x="0" y="191"/>
                    <a:pt x="0" y="191"/>
                  </a:cubicBezTo>
                  <a:cubicBezTo>
                    <a:pt x="53" y="191"/>
                    <a:pt x="96" y="148"/>
                    <a:pt x="96"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6" name="Freeform 19">
              <a:extLst>
                <a:ext uri="{FF2B5EF4-FFF2-40B4-BE49-F238E27FC236}">
                  <a16:creationId xmlns="" xmlns:a16="http://schemas.microsoft.com/office/drawing/2014/main" id="{9EC58B2D-BA0A-2B4B-A27F-E311429B2EC3}"/>
                </a:ext>
              </a:extLst>
            </p:cNvPr>
            <p:cNvSpPr>
              <a:spLocks/>
            </p:cNvSpPr>
            <p:nvPr/>
          </p:nvSpPr>
          <p:spPr bwMode="auto">
            <a:xfrm>
              <a:off x="4719145" y="3656066"/>
              <a:ext cx="678183" cy="651869"/>
            </a:xfrm>
            <a:custGeom>
              <a:avLst/>
              <a:gdLst>
                <a:gd name="T0" fmla="*/ 175 w 175"/>
                <a:gd name="T1" fmla="*/ 168 h 168"/>
                <a:gd name="T2" fmla="*/ 29 w 175"/>
                <a:gd name="T3" fmla="*/ 0 h 168"/>
                <a:gd name="T4" fmla="*/ 14 w 175"/>
                <a:gd name="T5" fmla="*/ 15 h 168"/>
                <a:gd name="T6" fmla="*/ 0 w 175"/>
                <a:gd name="T7" fmla="*/ 30 h 168"/>
                <a:gd name="T8" fmla="*/ 175 w 175"/>
                <a:gd name="T9" fmla="*/ 168 h 168"/>
              </a:gdLst>
              <a:ahLst/>
              <a:cxnLst>
                <a:cxn ang="0">
                  <a:pos x="T0" y="T1"/>
                </a:cxn>
                <a:cxn ang="0">
                  <a:pos x="T2" y="T3"/>
                </a:cxn>
                <a:cxn ang="0">
                  <a:pos x="T4" y="T5"/>
                </a:cxn>
                <a:cxn ang="0">
                  <a:pos x="T6" y="T7"/>
                </a:cxn>
                <a:cxn ang="0">
                  <a:pos x="T8" y="T9"/>
                </a:cxn>
              </a:cxnLst>
              <a:rect l="0" t="0" r="r" b="b"/>
              <a:pathLst>
                <a:path w="175" h="168">
                  <a:moveTo>
                    <a:pt x="175" y="168"/>
                  </a:moveTo>
                  <a:cubicBezTo>
                    <a:pt x="122" y="89"/>
                    <a:pt x="29" y="0"/>
                    <a:pt x="29" y="0"/>
                  </a:cubicBezTo>
                  <a:cubicBezTo>
                    <a:pt x="14" y="15"/>
                    <a:pt x="14" y="15"/>
                    <a:pt x="14" y="15"/>
                  </a:cubicBezTo>
                  <a:cubicBezTo>
                    <a:pt x="0" y="30"/>
                    <a:pt x="0" y="30"/>
                    <a:pt x="0" y="30"/>
                  </a:cubicBezTo>
                  <a:cubicBezTo>
                    <a:pt x="0" y="30"/>
                    <a:pt x="94" y="119"/>
                    <a:pt x="175" y="168"/>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7" name="Freeform 20">
              <a:extLst>
                <a:ext uri="{FF2B5EF4-FFF2-40B4-BE49-F238E27FC236}">
                  <a16:creationId xmlns="" xmlns:a16="http://schemas.microsoft.com/office/drawing/2014/main" id="{D201975D-4452-7D4B-BA27-D466E45CF500}"/>
                </a:ext>
              </a:extLst>
            </p:cNvPr>
            <p:cNvSpPr>
              <a:spLocks/>
            </p:cNvSpPr>
            <p:nvPr/>
          </p:nvSpPr>
          <p:spPr bwMode="auto">
            <a:xfrm>
              <a:off x="4063688" y="3031707"/>
              <a:ext cx="828891" cy="802577"/>
            </a:xfrm>
            <a:custGeom>
              <a:avLst/>
              <a:gdLst>
                <a:gd name="T0" fmla="*/ 191 w 214"/>
                <a:gd name="T1" fmla="*/ 184 h 207"/>
                <a:gd name="T2" fmla="*/ 204 w 214"/>
                <a:gd name="T3" fmla="*/ 155 h 207"/>
                <a:gd name="T4" fmla="*/ 41 w 214"/>
                <a:gd name="T5" fmla="*/ 0 h 207"/>
                <a:gd name="T6" fmla="*/ 0 w 214"/>
                <a:gd name="T7" fmla="*/ 43 h 207"/>
                <a:gd name="T8" fmla="*/ 163 w 214"/>
                <a:gd name="T9" fmla="*/ 198 h 207"/>
                <a:gd name="T10" fmla="*/ 191 w 214"/>
                <a:gd name="T11" fmla="*/ 184 h 207"/>
              </a:gdLst>
              <a:ahLst/>
              <a:cxnLst>
                <a:cxn ang="0">
                  <a:pos x="T0" y="T1"/>
                </a:cxn>
                <a:cxn ang="0">
                  <a:pos x="T2" y="T3"/>
                </a:cxn>
                <a:cxn ang="0">
                  <a:pos x="T4" y="T5"/>
                </a:cxn>
                <a:cxn ang="0">
                  <a:pos x="T6" y="T7"/>
                </a:cxn>
                <a:cxn ang="0">
                  <a:pos x="T8" y="T9"/>
                </a:cxn>
                <a:cxn ang="0">
                  <a:pos x="T10" y="T11"/>
                </a:cxn>
              </a:cxnLst>
              <a:rect l="0" t="0" r="r" b="b"/>
              <a:pathLst>
                <a:path w="214" h="207">
                  <a:moveTo>
                    <a:pt x="191" y="184"/>
                  </a:moveTo>
                  <a:cubicBezTo>
                    <a:pt x="191" y="184"/>
                    <a:pt x="214" y="164"/>
                    <a:pt x="204" y="155"/>
                  </a:cubicBezTo>
                  <a:cubicBezTo>
                    <a:pt x="41" y="0"/>
                    <a:pt x="41" y="0"/>
                    <a:pt x="41" y="0"/>
                  </a:cubicBezTo>
                  <a:cubicBezTo>
                    <a:pt x="0" y="43"/>
                    <a:pt x="0" y="43"/>
                    <a:pt x="0" y="43"/>
                  </a:cubicBezTo>
                  <a:cubicBezTo>
                    <a:pt x="163" y="198"/>
                    <a:pt x="163" y="198"/>
                    <a:pt x="163" y="198"/>
                  </a:cubicBezTo>
                  <a:cubicBezTo>
                    <a:pt x="173" y="207"/>
                    <a:pt x="191" y="184"/>
                    <a:pt x="191" y="18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8" name="Freeform 21">
              <a:extLst>
                <a:ext uri="{FF2B5EF4-FFF2-40B4-BE49-F238E27FC236}">
                  <a16:creationId xmlns="" xmlns:a16="http://schemas.microsoft.com/office/drawing/2014/main" id="{9BEFEE60-2775-AF41-9133-C4F687E4F7D9}"/>
                </a:ext>
              </a:extLst>
            </p:cNvPr>
            <p:cNvSpPr>
              <a:spLocks/>
            </p:cNvSpPr>
            <p:nvPr/>
          </p:nvSpPr>
          <p:spPr bwMode="auto">
            <a:xfrm>
              <a:off x="3521859" y="2516192"/>
              <a:ext cx="932950" cy="903048"/>
            </a:xfrm>
            <a:custGeom>
              <a:avLst/>
              <a:gdLst>
                <a:gd name="T0" fmla="*/ 0 w 780"/>
                <a:gd name="T1" fmla="*/ 140 h 755"/>
                <a:gd name="T2" fmla="*/ 133 w 780"/>
                <a:gd name="T3" fmla="*/ 0 h 755"/>
                <a:gd name="T4" fmla="*/ 780 w 780"/>
                <a:gd name="T5" fmla="*/ 616 h 755"/>
                <a:gd name="T6" fmla="*/ 648 w 780"/>
                <a:gd name="T7" fmla="*/ 755 h 755"/>
                <a:gd name="T8" fmla="*/ 0 w 780"/>
                <a:gd name="T9" fmla="*/ 140 h 755"/>
              </a:gdLst>
              <a:ahLst/>
              <a:cxnLst>
                <a:cxn ang="0">
                  <a:pos x="T0" y="T1"/>
                </a:cxn>
                <a:cxn ang="0">
                  <a:pos x="T2" y="T3"/>
                </a:cxn>
                <a:cxn ang="0">
                  <a:pos x="T4" y="T5"/>
                </a:cxn>
                <a:cxn ang="0">
                  <a:pos x="T6" y="T7"/>
                </a:cxn>
                <a:cxn ang="0">
                  <a:pos x="T8" y="T9"/>
                </a:cxn>
              </a:cxnLst>
              <a:rect l="0" t="0" r="r" b="b"/>
              <a:pathLst>
                <a:path w="780" h="755">
                  <a:moveTo>
                    <a:pt x="0" y="140"/>
                  </a:moveTo>
                  <a:lnTo>
                    <a:pt x="133" y="0"/>
                  </a:lnTo>
                  <a:lnTo>
                    <a:pt x="780" y="616"/>
                  </a:lnTo>
                  <a:lnTo>
                    <a:pt x="648" y="755"/>
                  </a:lnTo>
                  <a:lnTo>
                    <a:pt x="0" y="140"/>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9" name="Freeform 22">
              <a:extLst>
                <a:ext uri="{FF2B5EF4-FFF2-40B4-BE49-F238E27FC236}">
                  <a16:creationId xmlns="" xmlns:a16="http://schemas.microsoft.com/office/drawing/2014/main" id="{5F52F967-C04C-D64B-9640-8C097ABAE53E}"/>
                </a:ext>
              </a:extLst>
            </p:cNvPr>
            <p:cNvSpPr>
              <a:spLocks/>
            </p:cNvSpPr>
            <p:nvPr/>
          </p:nvSpPr>
          <p:spPr bwMode="auto">
            <a:xfrm>
              <a:off x="2483653" y="1504300"/>
              <a:ext cx="1467603" cy="1461622"/>
            </a:xfrm>
            <a:custGeom>
              <a:avLst/>
              <a:gdLst>
                <a:gd name="T0" fmla="*/ 313 w 379"/>
                <a:gd name="T1" fmla="*/ 306 h 377"/>
                <a:gd name="T2" fmla="*/ 319 w 379"/>
                <a:gd name="T3" fmla="*/ 150 h 377"/>
                <a:gd name="T4" fmla="*/ 66 w 379"/>
                <a:gd name="T5" fmla="*/ 71 h 377"/>
                <a:gd name="T6" fmla="*/ 158 w 379"/>
                <a:gd name="T7" fmla="*/ 320 h 377"/>
                <a:gd name="T8" fmla="*/ 313 w 379"/>
                <a:gd name="T9" fmla="*/ 306 h 377"/>
              </a:gdLst>
              <a:ahLst/>
              <a:cxnLst>
                <a:cxn ang="0">
                  <a:pos x="T0" y="T1"/>
                </a:cxn>
                <a:cxn ang="0">
                  <a:pos x="T2" y="T3"/>
                </a:cxn>
                <a:cxn ang="0">
                  <a:pos x="T4" y="T5"/>
                </a:cxn>
                <a:cxn ang="0">
                  <a:pos x="T6" y="T7"/>
                </a:cxn>
                <a:cxn ang="0">
                  <a:pos x="T8" y="T9"/>
                </a:cxn>
              </a:cxnLst>
              <a:rect l="0" t="0" r="r" b="b"/>
              <a:pathLst>
                <a:path w="379" h="377">
                  <a:moveTo>
                    <a:pt x="313" y="306"/>
                  </a:moveTo>
                  <a:cubicBezTo>
                    <a:pt x="313" y="306"/>
                    <a:pt x="379" y="206"/>
                    <a:pt x="319" y="150"/>
                  </a:cubicBezTo>
                  <a:cubicBezTo>
                    <a:pt x="276" y="109"/>
                    <a:pt x="167" y="0"/>
                    <a:pt x="66" y="71"/>
                  </a:cubicBezTo>
                  <a:cubicBezTo>
                    <a:pt x="0" y="175"/>
                    <a:pt x="114" y="278"/>
                    <a:pt x="158" y="320"/>
                  </a:cubicBezTo>
                  <a:cubicBezTo>
                    <a:pt x="217" y="377"/>
                    <a:pt x="313" y="306"/>
                    <a:pt x="313" y="30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0" name="Freeform 23">
              <a:extLst>
                <a:ext uri="{FF2B5EF4-FFF2-40B4-BE49-F238E27FC236}">
                  <a16:creationId xmlns="" xmlns:a16="http://schemas.microsoft.com/office/drawing/2014/main" id="{80A06575-37FB-B744-B7D8-A321238306C5}"/>
                </a:ext>
              </a:extLst>
            </p:cNvPr>
            <p:cNvSpPr>
              <a:spLocks/>
            </p:cNvSpPr>
            <p:nvPr/>
          </p:nvSpPr>
          <p:spPr bwMode="auto">
            <a:xfrm>
              <a:off x="2700145" y="1721988"/>
              <a:ext cx="615986" cy="612398"/>
            </a:xfrm>
            <a:custGeom>
              <a:avLst/>
              <a:gdLst>
                <a:gd name="T0" fmla="*/ 153 w 159"/>
                <a:gd name="T1" fmla="*/ 10 h 158"/>
                <a:gd name="T2" fmla="*/ 127 w 159"/>
                <a:gd name="T3" fmla="*/ 0 h 158"/>
                <a:gd name="T4" fmla="*/ 133 w 159"/>
                <a:gd name="T5" fmla="*/ 132 h 158"/>
                <a:gd name="T6" fmla="*/ 0 w 159"/>
                <a:gd name="T7" fmla="*/ 133 h 158"/>
                <a:gd name="T8" fmla="*/ 12 w 159"/>
                <a:gd name="T9" fmla="*/ 158 h 158"/>
                <a:gd name="T10" fmla="*/ 159 w 159"/>
                <a:gd name="T11" fmla="*/ 157 h 158"/>
                <a:gd name="T12" fmla="*/ 153 w 159"/>
                <a:gd name="T13" fmla="*/ 10 h 158"/>
              </a:gdLst>
              <a:ahLst/>
              <a:cxnLst>
                <a:cxn ang="0">
                  <a:pos x="T0" y="T1"/>
                </a:cxn>
                <a:cxn ang="0">
                  <a:pos x="T2" y="T3"/>
                </a:cxn>
                <a:cxn ang="0">
                  <a:pos x="T4" y="T5"/>
                </a:cxn>
                <a:cxn ang="0">
                  <a:pos x="T6" y="T7"/>
                </a:cxn>
                <a:cxn ang="0">
                  <a:pos x="T8" y="T9"/>
                </a:cxn>
                <a:cxn ang="0">
                  <a:pos x="T10" y="T11"/>
                </a:cxn>
                <a:cxn ang="0">
                  <a:pos x="T12" y="T13"/>
                </a:cxn>
              </a:cxnLst>
              <a:rect l="0" t="0" r="r" b="b"/>
              <a:pathLst>
                <a:path w="159" h="158">
                  <a:moveTo>
                    <a:pt x="153" y="10"/>
                  </a:moveTo>
                  <a:cubicBezTo>
                    <a:pt x="144" y="6"/>
                    <a:pt x="136" y="2"/>
                    <a:pt x="127" y="0"/>
                  </a:cubicBezTo>
                  <a:cubicBezTo>
                    <a:pt x="133" y="132"/>
                    <a:pt x="133" y="132"/>
                    <a:pt x="133" y="132"/>
                  </a:cubicBezTo>
                  <a:cubicBezTo>
                    <a:pt x="0" y="133"/>
                    <a:pt x="0" y="133"/>
                    <a:pt x="0" y="133"/>
                  </a:cubicBezTo>
                  <a:cubicBezTo>
                    <a:pt x="4" y="142"/>
                    <a:pt x="8" y="150"/>
                    <a:pt x="12" y="158"/>
                  </a:cubicBezTo>
                  <a:cubicBezTo>
                    <a:pt x="159" y="157"/>
                    <a:pt x="159" y="157"/>
                    <a:pt x="159" y="157"/>
                  </a:cubicBezTo>
                  <a:lnTo>
                    <a:pt x="15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1" name="Freeform 24">
              <a:extLst>
                <a:ext uri="{FF2B5EF4-FFF2-40B4-BE49-F238E27FC236}">
                  <a16:creationId xmlns="" xmlns:a16="http://schemas.microsoft.com/office/drawing/2014/main" id="{B3ACE9F8-6965-E74D-8240-369DA01EB3DA}"/>
                </a:ext>
              </a:extLst>
            </p:cNvPr>
            <p:cNvSpPr>
              <a:spLocks/>
            </p:cNvSpPr>
            <p:nvPr/>
          </p:nvSpPr>
          <p:spPr bwMode="auto">
            <a:xfrm>
              <a:off x="2793440" y="1803322"/>
              <a:ext cx="728419" cy="724831"/>
            </a:xfrm>
            <a:custGeom>
              <a:avLst/>
              <a:gdLst>
                <a:gd name="T0" fmla="*/ 188 w 188"/>
                <a:gd name="T1" fmla="*/ 186 h 187"/>
                <a:gd name="T2" fmla="*/ 181 w 188"/>
                <a:gd name="T3" fmla="*/ 22 h 187"/>
                <a:gd name="T4" fmla="*/ 149 w 188"/>
                <a:gd name="T5" fmla="*/ 0 h 187"/>
                <a:gd name="T6" fmla="*/ 156 w 188"/>
                <a:gd name="T7" fmla="*/ 156 h 187"/>
                <a:gd name="T8" fmla="*/ 0 w 188"/>
                <a:gd name="T9" fmla="*/ 157 h 187"/>
                <a:gd name="T10" fmla="*/ 24 w 188"/>
                <a:gd name="T11" fmla="*/ 187 h 187"/>
                <a:gd name="T12" fmla="*/ 188 w 188"/>
                <a:gd name="T13" fmla="*/ 186 h 187"/>
              </a:gdLst>
              <a:ahLst/>
              <a:cxnLst>
                <a:cxn ang="0">
                  <a:pos x="T0" y="T1"/>
                </a:cxn>
                <a:cxn ang="0">
                  <a:pos x="T2" y="T3"/>
                </a:cxn>
                <a:cxn ang="0">
                  <a:pos x="T4" y="T5"/>
                </a:cxn>
                <a:cxn ang="0">
                  <a:pos x="T6" y="T7"/>
                </a:cxn>
                <a:cxn ang="0">
                  <a:pos x="T8" y="T9"/>
                </a:cxn>
                <a:cxn ang="0">
                  <a:pos x="T10" y="T11"/>
                </a:cxn>
                <a:cxn ang="0">
                  <a:pos x="T12" y="T13"/>
                </a:cxn>
              </a:cxnLst>
              <a:rect l="0" t="0" r="r" b="b"/>
              <a:pathLst>
                <a:path w="188" h="187">
                  <a:moveTo>
                    <a:pt x="188" y="186"/>
                  </a:moveTo>
                  <a:cubicBezTo>
                    <a:pt x="181" y="22"/>
                    <a:pt x="181" y="22"/>
                    <a:pt x="181" y="22"/>
                  </a:cubicBezTo>
                  <a:cubicBezTo>
                    <a:pt x="171" y="14"/>
                    <a:pt x="160" y="7"/>
                    <a:pt x="149" y="0"/>
                  </a:cubicBezTo>
                  <a:cubicBezTo>
                    <a:pt x="156" y="156"/>
                    <a:pt x="156" y="156"/>
                    <a:pt x="156" y="156"/>
                  </a:cubicBezTo>
                  <a:cubicBezTo>
                    <a:pt x="0" y="157"/>
                    <a:pt x="0" y="157"/>
                    <a:pt x="0" y="157"/>
                  </a:cubicBezTo>
                  <a:cubicBezTo>
                    <a:pt x="8" y="168"/>
                    <a:pt x="16" y="178"/>
                    <a:pt x="24" y="187"/>
                  </a:cubicBezTo>
                  <a:lnTo>
                    <a:pt x="188"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2" name="Freeform 25">
              <a:extLst>
                <a:ext uri="{FF2B5EF4-FFF2-40B4-BE49-F238E27FC236}">
                  <a16:creationId xmlns="" xmlns:a16="http://schemas.microsoft.com/office/drawing/2014/main" id="{C180A3C3-51D5-F34D-ACAA-9D0FB95C29B5}"/>
                </a:ext>
              </a:extLst>
            </p:cNvPr>
            <p:cNvSpPr>
              <a:spLocks/>
            </p:cNvSpPr>
            <p:nvPr/>
          </p:nvSpPr>
          <p:spPr bwMode="auto">
            <a:xfrm>
              <a:off x="4684459" y="4164405"/>
              <a:ext cx="669811" cy="244002"/>
            </a:xfrm>
            <a:custGeom>
              <a:avLst/>
              <a:gdLst>
                <a:gd name="T0" fmla="*/ 173 w 173"/>
                <a:gd name="T1" fmla="*/ 63 h 63"/>
                <a:gd name="T2" fmla="*/ 9 w 173"/>
                <a:gd name="T3" fmla="*/ 0 h 63"/>
                <a:gd name="T4" fmla="*/ 5 w 173"/>
                <a:gd name="T5" fmla="*/ 15 h 63"/>
                <a:gd name="T6" fmla="*/ 0 w 173"/>
                <a:gd name="T7" fmla="*/ 31 h 63"/>
                <a:gd name="T8" fmla="*/ 173 w 173"/>
                <a:gd name="T9" fmla="*/ 63 h 63"/>
              </a:gdLst>
              <a:ahLst/>
              <a:cxnLst>
                <a:cxn ang="0">
                  <a:pos x="T0" y="T1"/>
                </a:cxn>
                <a:cxn ang="0">
                  <a:pos x="T2" y="T3"/>
                </a:cxn>
                <a:cxn ang="0">
                  <a:pos x="T4" y="T5"/>
                </a:cxn>
                <a:cxn ang="0">
                  <a:pos x="T6" y="T7"/>
                </a:cxn>
                <a:cxn ang="0">
                  <a:pos x="T8" y="T9"/>
                </a:cxn>
              </a:cxnLst>
              <a:rect l="0" t="0" r="r" b="b"/>
              <a:pathLst>
                <a:path w="173" h="63">
                  <a:moveTo>
                    <a:pt x="173" y="63"/>
                  </a:moveTo>
                  <a:cubicBezTo>
                    <a:pt x="107" y="27"/>
                    <a:pt x="9" y="0"/>
                    <a:pt x="9" y="0"/>
                  </a:cubicBezTo>
                  <a:cubicBezTo>
                    <a:pt x="5" y="15"/>
                    <a:pt x="5" y="15"/>
                    <a:pt x="5" y="15"/>
                  </a:cubicBezTo>
                  <a:cubicBezTo>
                    <a:pt x="0" y="31"/>
                    <a:pt x="0" y="31"/>
                    <a:pt x="0" y="31"/>
                  </a:cubicBezTo>
                  <a:cubicBezTo>
                    <a:pt x="0" y="31"/>
                    <a:pt x="98" y="59"/>
                    <a:pt x="173" y="6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3" name="Freeform 26">
              <a:extLst>
                <a:ext uri="{FF2B5EF4-FFF2-40B4-BE49-F238E27FC236}">
                  <a16:creationId xmlns="" xmlns:a16="http://schemas.microsoft.com/office/drawing/2014/main" id="{0FB23AD4-1C89-224C-A5E2-125F5EB09E31}"/>
                </a:ext>
              </a:extLst>
            </p:cNvPr>
            <p:cNvSpPr>
              <a:spLocks/>
            </p:cNvSpPr>
            <p:nvPr/>
          </p:nvSpPr>
          <p:spPr bwMode="auto">
            <a:xfrm>
              <a:off x="4017040" y="3950305"/>
              <a:ext cx="748752" cy="373180"/>
            </a:xfrm>
            <a:custGeom>
              <a:avLst/>
              <a:gdLst>
                <a:gd name="T0" fmla="*/ 185 w 193"/>
                <a:gd name="T1" fmla="*/ 73 h 96"/>
                <a:gd name="T2" fmla="*/ 183 w 193"/>
                <a:gd name="T3" fmla="*/ 48 h 96"/>
                <a:gd name="T4" fmla="*/ 12 w 193"/>
                <a:gd name="T5" fmla="*/ 0 h 96"/>
                <a:gd name="T6" fmla="*/ 0 w 193"/>
                <a:gd name="T7" fmla="*/ 45 h 96"/>
                <a:gd name="T8" fmla="*/ 170 w 193"/>
                <a:gd name="T9" fmla="*/ 93 h 96"/>
                <a:gd name="T10" fmla="*/ 185 w 193"/>
                <a:gd name="T11" fmla="*/ 73 h 96"/>
              </a:gdLst>
              <a:ahLst/>
              <a:cxnLst>
                <a:cxn ang="0">
                  <a:pos x="T0" y="T1"/>
                </a:cxn>
                <a:cxn ang="0">
                  <a:pos x="T2" y="T3"/>
                </a:cxn>
                <a:cxn ang="0">
                  <a:pos x="T4" y="T5"/>
                </a:cxn>
                <a:cxn ang="0">
                  <a:pos x="T6" y="T7"/>
                </a:cxn>
                <a:cxn ang="0">
                  <a:pos x="T8" y="T9"/>
                </a:cxn>
                <a:cxn ang="0">
                  <a:pos x="T10" y="T11"/>
                </a:cxn>
              </a:cxnLst>
              <a:rect l="0" t="0" r="r" b="b"/>
              <a:pathLst>
                <a:path w="193" h="96">
                  <a:moveTo>
                    <a:pt x="185" y="73"/>
                  </a:moveTo>
                  <a:cubicBezTo>
                    <a:pt x="185" y="73"/>
                    <a:pt x="193" y="51"/>
                    <a:pt x="183" y="48"/>
                  </a:cubicBezTo>
                  <a:cubicBezTo>
                    <a:pt x="12" y="0"/>
                    <a:pt x="12" y="0"/>
                    <a:pt x="12" y="0"/>
                  </a:cubicBezTo>
                  <a:cubicBezTo>
                    <a:pt x="0" y="45"/>
                    <a:pt x="0" y="45"/>
                    <a:pt x="0" y="45"/>
                  </a:cubicBezTo>
                  <a:cubicBezTo>
                    <a:pt x="170" y="93"/>
                    <a:pt x="170" y="93"/>
                    <a:pt x="170" y="93"/>
                  </a:cubicBezTo>
                  <a:cubicBezTo>
                    <a:pt x="180" y="96"/>
                    <a:pt x="185" y="73"/>
                    <a:pt x="185" y="7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4" name="Freeform 27">
              <a:extLst>
                <a:ext uri="{FF2B5EF4-FFF2-40B4-BE49-F238E27FC236}">
                  <a16:creationId xmlns="" xmlns:a16="http://schemas.microsoft.com/office/drawing/2014/main" id="{EF62823B-C0ED-164F-997C-4C5143E66D55}"/>
                </a:ext>
              </a:extLst>
            </p:cNvPr>
            <p:cNvSpPr>
              <a:spLocks/>
            </p:cNvSpPr>
            <p:nvPr/>
          </p:nvSpPr>
          <p:spPr bwMode="auto">
            <a:xfrm>
              <a:off x="3447701" y="3792421"/>
              <a:ext cx="864773" cy="403082"/>
            </a:xfrm>
            <a:custGeom>
              <a:avLst/>
              <a:gdLst>
                <a:gd name="T0" fmla="*/ 0 w 723"/>
                <a:gd name="T1" fmla="*/ 145 h 337"/>
                <a:gd name="T2" fmla="*/ 39 w 723"/>
                <a:gd name="T3" fmla="*/ 0 h 337"/>
                <a:gd name="T4" fmla="*/ 723 w 723"/>
                <a:gd name="T5" fmla="*/ 191 h 337"/>
                <a:gd name="T6" fmla="*/ 680 w 723"/>
                <a:gd name="T7" fmla="*/ 337 h 337"/>
                <a:gd name="T8" fmla="*/ 0 w 723"/>
                <a:gd name="T9" fmla="*/ 145 h 337"/>
              </a:gdLst>
              <a:ahLst/>
              <a:cxnLst>
                <a:cxn ang="0">
                  <a:pos x="T0" y="T1"/>
                </a:cxn>
                <a:cxn ang="0">
                  <a:pos x="T2" y="T3"/>
                </a:cxn>
                <a:cxn ang="0">
                  <a:pos x="T4" y="T5"/>
                </a:cxn>
                <a:cxn ang="0">
                  <a:pos x="T6" y="T7"/>
                </a:cxn>
                <a:cxn ang="0">
                  <a:pos x="T8" y="T9"/>
                </a:cxn>
              </a:cxnLst>
              <a:rect l="0" t="0" r="r" b="b"/>
              <a:pathLst>
                <a:path w="723" h="337">
                  <a:moveTo>
                    <a:pt x="0" y="145"/>
                  </a:moveTo>
                  <a:lnTo>
                    <a:pt x="39" y="0"/>
                  </a:lnTo>
                  <a:lnTo>
                    <a:pt x="723" y="191"/>
                  </a:lnTo>
                  <a:lnTo>
                    <a:pt x="680" y="337"/>
                  </a:lnTo>
                  <a:lnTo>
                    <a:pt x="0" y="145"/>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5" name="Freeform 28">
              <a:extLst>
                <a:ext uri="{FF2B5EF4-FFF2-40B4-BE49-F238E27FC236}">
                  <a16:creationId xmlns="" xmlns:a16="http://schemas.microsoft.com/office/drawing/2014/main" id="{92DCA9B4-34F2-C34C-8DAF-DB1ACA0D1B33}"/>
                </a:ext>
              </a:extLst>
            </p:cNvPr>
            <p:cNvSpPr>
              <a:spLocks/>
            </p:cNvSpPr>
            <p:nvPr/>
          </p:nvSpPr>
          <p:spPr bwMode="auto">
            <a:xfrm>
              <a:off x="2541065" y="3287671"/>
              <a:ext cx="1065716" cy="946107"/>
            </a:xfrm>
            <a:custGeom>
              <a:avLst/>
              <a:gdLst>
                <a:gd name="T0" fmla="*/ 266 w 275"/>
                <a:gd name="T1" fmla="*/ 160 h 244"/>
                <a:gd name="T2" fmla="*/ 213 w 275"/>
                <a:gd name="T3" fmla="*/ 48 h 244"/>
                <a:gd name="T4" fmla="*/ 7 w 275"/>
                <a:gd name="T5" fmla="*/ 87 h 244"/>
                <a:gd name="T6" fmla="*/ 163 w 275"/>
                <a:gd name="T7" fmla="*/ 227 h 244"/>
                <a:gd name="T8" fmla="*/ 266 w 275"/>
                <a:gd name="T9" fmla="*/ 160 h 244"/>
              </a:gdLst>
              <a:ahLst/>
              <a:cxnLst>
                <a:cxn ang="0">
                  <a:pos x="T0" y="T1"/>
                </a:cxn>
                <a:cxn ang="0">
                  <a:pos x="T2" y="T3"/>
                </a:cxn>
                <a:cxn ang="0">
                  <a:pos x="T4" y="T5"/>
                </a:cxn>
                <a:cxn ang="0">
                  <a:pos x="T6" y="T7"/>
                </a:cxn>
                <a:cxn ang="0">
                  <a:pos x="T8" y="T9"/>
                </a:cxn>
              </a:cxnLst>
              <a:rect l="0" t="0" r="r" b="b"/>
              <a:pathLst>
                <a:path w="275" h="244">
                  <a:moveTo>
                    <a:pt x="266" y="160"/>
                  </a:moveTo>
                  <a:cubicBezTo>
                    <a:pt x="266" y="160"/>
                    <a:pt x="275" y="66"/>
                    <a:pt x="213" y="48"/>
                  </a:cubicBezTo>
                  <a:cubicBezTo>
                    <a:pt x="167" y="36"/>
                    <a:pt x="51" y="0"/>
                    <a:pt x="7" y="87"/>
                  </a:cubicBezTo>
                  <a:cubicBezTo>
                    <a:pt x="0" y="184"/>
                    <a:pt x="117" y="214"/>
                    <a:pt x="163" y="227"/>
                  </a:cubicBezTo>
                  <a:cubicBezTo>
                    <a:pt x="225" y="244"/>
                    <a:pt x="266" y="160"/>
                    <a:pt x="266" y="160"/>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6" name="Freeform 29">
              <a:extLst>
                <a:ext uri="{FF2B5EF4-FFF2-40B4-BE49-F238E27FC236}">
                  <a16:creationId xmlns="" xmlns:a16="http://schemas.microsoft.com/office/drawing/2014/main" id="{8B849D13-99B4-9A48-BDE3-A24B9E6F3477}"/>
                </a:ext>
              </a:extLst>
            </p:cNvPr>
            <p:cNvSpPr>
              <a:spLocks/>
            </p:cNvSpPr>
            <p:nvPr/>
          </p:nvSpPr>
          <p:spPr bwMode="auto">
            <a:xfrm>
              <a:off x="2712106" y="3408476"/>
              <a:ext cx="465279" cy="600437"/>
            </a:xfrm>
            <a:custGeom>
              <a:avLst/>
              <a:gdLst>
                <a:gd name="T0" fmla="*/ 61 w 120"/>
                <a:gd name="T1" fmla="*/ 0 h 155"/>
                <a:gd name="T2" fmla="*/ 39 w 120"/>
                <a:gd name="T3" fmla="*/ 2 h 155"/>
                <a:gd name="T4" fmla="*/ 92 w 120"/>
                <a:gd name="T5" fmla="*/ 92 h 155"/>
                <a:gd name="T6" fmla="*/ 0 w 120"/>
                <a:gd name="T7" fmla="*/ 142 h 155"/>
                <a:gd name="T8" fmla="*/ 17 w 120"/>
                <a:gd name="T9" fmla="*/ 155 h 155"/>
                <a:gd name="T10" fmla="*/ 120 w 120"/>
                <a:gd name="T11" fmla="*/ 100 h 155"/>
                <a:gd name="T12" fmla="*/ 61 w 120"/>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20" h="155">
                  <a:moveTo>
                    <a:pt x="61" y="0"/>
                  </a:moveTo>
                  <a:cubicBezTo>
                    <a:pt x="54" y="0"/>
                    <a:pt x="46" y="0"/>
                    <a:pt x="39" y="2"/>
                  </a:cubicBezTo>
                  <a:cubicBezTo>
                    <a:pt x="92" y="92"/>
                    <a:pt x="92" y="92"/>
                    <a:pt x="92" y="92"/>
                  </a:cubicBezTo>
                  <a:cubicBezTo>
                    <a:pt x="0" y="142"/>
                    <a:pt x="0" y="142"/>
                    <a:pt x="0" y="142"/>
                  </a:cubicBezTo>
                  <a:cubicBezTo>
                    <a:pt x="5" y="146"/>
                    <a:pt x="11" y="151"/>
                    <a:pt x="17" y="155"/>
                  </a:cubicBezTo>
                  <a:cubicBezTo>
                    <a:pt x="120" y="100"/>
                    <a:pt x="120" y="100"/>
                    <a:pt x="120" y="100"/>
                  </a:cubicBezTo>
                  <a:lnTo>
                    <a:pt x="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7" name="Freeform 30">
              <a:extLst>
                <a:ext uri="{FF2B5EF4-FFF2-40B4-BE49-F238E27FC236}">
                  <a16:creationId xmlns="" xmlns:a16="http://schemas.microsoft.com/office/drawing/2014/main" id="{28140D96-F228-AB4A-8117-C54FE3EBE78A}"/>
                </a:ext>
              </a:extLst>
            </p:cNvPr>
            <p:cNvSpPr>
              <a:spLocks/>
            </p:cNvSpPr>
            <p:nvPr/>
          </p:nvSpPr>
          <p:spPr bwMode="auto">
            <a:xfrm>
              <a:off x="2840087" y="3408476"/>
              <a:ext cx="550202" cy="685360"/>
            </a:xfrm>
            <a:custGeom>
              <a:avLst/>
              <a:gdLst>
                <a:gd name="T0" fmla="*/ 142 w 142"/>
                <a:gd name="T1" fmla="*/ 115 h 177"/>
                <a:gd name="T2" fmla="*/ 76 w 142"/>
                <a:gd name="T3" fmla="*/ 3 h 177"/>
                <a:gd name="T4" fmla="*/ 46 w 142"/>
                <a:gd name="T5" fmla="*/ 0 h 177"/>
                <a:gd name="T6" fmla="*/ 109 w 142"/>
                <a:gd name="T7" fmla="*/ 106 h 177"/>
                <a:gd name="T8" fmla="*/ 0 w 142"/>
                <a:gd name="T9" fmla="*/ 164 h 177"/>
                <a:gd name="T10" fmla="*/ 28 w 142"/>
                <a:gd name="T11" fmla="*/ 177 h 177"/>
                <a:gd name="T12" fmla="*/ 142 w 142"/>
                <a:gd name="T13" fmla="*/ 115 h 177"/>
              </a:gdLst>
              <a:ahLst/>
              <a:cxnLst>
                <a:cxn ang="0">
                  <a:pos x="T0" y="T1"/>
                </a:cxn>
                <a:cxn ang="0">
                  <a:pos x="T2" y="T3"/>
                </a:cxn>
                <a:cxn ang="0">
                  <a:pos x="T4" y="T5"/>
                </a:cxn>
                <a:cxn ang="0">
                  <a:pos x="T6" y="T7"/>
                </a:cxn>
                <a:cxn ang="0">
                  <a:pos x="T8" y="T9"/>
                </a:cxn>
                <a:cxn ang="0">
                  <a:pos x="T10" y="T11"/>
                </a:cxn>
                <a:cxn ang="0">
                  <a:pos x="T12" y="T13"/>
                </a:cxn>
              </a:cxnLst>
              <a:rect l="0" t="0" r="r" b="b"/>
              <a:pathLst>
                <a:path w="142" h="177">
                  <a:moveTo>
                    <a:pt x="142" y="115"/>
                  </a:moveTo>
                  <a:cubicBezTo>
                    <a:pt x="76" y="3"/>
                    <a:pt x="76" y="3"/>
                    <a:pt x="76" y="3"/>
                  </a:cubicBezTo>
                  <a:cubicBezTo>
                    <a:pt x="67" y="2"/>
                    <a:pt x="57" y="0"/>
                    <a:pt x="46" y="0"/>
                  </a:cubicBezTo>
                  <a:cubicBezTo>
                    <a:pt x="109" y="106"/>
                    <a:pt x="109" y="106"/>
                    <a:pt x="109" y="106"/>
                  </a:cubicBezTo>
                  <a:cubicBezTo>
                    <a:pt x="0" y="164"/>
                    <a:pt x="0" y="164"/>
                    <a:pt x="0" y="164"/>
                  </a:cubicBezTo>
                  <a:cubicBezTo>
                    <a:pt x="9" y="169"/>
                    <a:pt x="18" y="173"/>
                    <a:pt x="28" y="177"/>
                  </a:cubicBezTo>
                  <a:lnTo>
                    <a:pt x="142"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8" name="Freeform 31">
              <a:extLst>
                <a:ext uri="{FF2B5EF4-FFF2-40B4-BE49-F238E27FC236}">
                  <a16:creationId xmlns="" xmlns:a16="http://schemas.microsoft.com/office/drawing/2014/main" id="{7A58CD65-DC61-2D44-A2A4-C8BC64F0ABD1}"/>
                </a:ext>
              </a:extLst>
            </p:cNvPr>
            <p:cNvSpPr>
              <a:spLocks/>
            </p:cNvSpPr>
            <p:nvPr/>
          </p:nvSpPr>
          <p:spPr bwMode="auto">
            <a:xfrm>
              <a:off x="5432015" y="3756538"/>
              <a:ext cx="607614" cy="582496"/>
            </a:xfrm>
            <a:custGeom>
              <a:avLst/>
              <a:gdLst>
                <a:gd name="T0" fmla="*/ 0 w 157"/>
                <a:gd name="T1" fmla="*/ 150 h 150"/>
                <a:gd name="T2" fmla="*/ 131 w 157"/>
                <a:gd name="T3" fmla="*/ 0 h 150"/>
                <a:gd name="T4" fmla="*/ 144 w 157"/>
                <a:gd name="T5" fmla="*/ 14 h 150"/>
                <a:gd name="T6" fmla="*/ 157 w 157"/>
                <a:gd name="T7" fmla="*/ 27 h 150"/>
                <a:gd name="T8" fmla="*/ 0 w 157"/>
                <a:gd name="T9" fmla="*/ 150 h 150"/>
              </a:gdLst>
              <a:ahLst/>
              <a:cxnLst>
                <a:cxn ang="0">
                  <a:pos x="T0" y="T1"/>
                </a:cxn>
                <a:cxn ang="0">
                  <a:pos x="T2" y="T3"/>
                </a:cxn>
                <a:cxn ang="0">
                  <a:pos x="T4" y="T5"/>
                </a:cxn>
                <a:cxn ang="0">
                  <a:pos x="T6" y="T7"/>
                </a:cxn>
                <a:cxn ang="0">
                  <a:pos x="T8" y="T9"/>
                </a:cxn>
              </a:cxnLst>
              <a:rect l="0" t="0" r="r" b="b"/>
              <a:pathLst>
                <a:path w="157" h="150">
                  <a:moveTo>
                    <a:pt x="0" y="150"/>
                  </a:moveTo>
                  <a:cubicBezTo>
                    <a:pt x="47" y="80"/>
                    <a:pt x="131" y="0"/>
                    <a:pt x="131" y="0"/>
                  </a:cubicBezTo>
                  <a:cubicBezTo>
                    <a:pt x="144" y="14"/>
                    <a:pt x="144" y="14"/>
                    <a:pt x="144" y="14"/>
                  </a:cubicBezTo>
                  <a:cubicBezTo>
                    <a:pt x="157" y="27"/>
                    <a:pt x="157" y="27"/>
                    <a:pt x="157" y="27"/>
                  </a:cubicBezTo>
                  <a:cubicBezTo>
                    <a:pt x="157" y="27"/>
                    <a:pt x="73" y="107"/>
                    <a:pt x="0" y="150"/>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9" name="Freeform 32">
              <a:extLst>
                <a:ext uri="{FF2B5EF4-FFF2-40B4-BE49-F238E27FC236}">
                  <a16:creationId xmlns="" xmlns:a16="http://schemas.microsoft.com/office/drawing/2014/main" id="{C4EE60CB-D789-8D4E-8A26-8D0C70A0D676}"/>
                </a:ext>
              </a:extLst>
            </p:cNvPr>
            <p:cNvSpPr>
              <a:spLocks/>
            </p:cNvSpPr>
            <p:nvPr/>
          </p:nvSpPr>
          <p:spPr bwMode="auto">
            <a:xfrm>
              <a:off x="5885333" y="3199160"/>
              <a:ext cx="739184" cy="716458"/>
            </a:xfrm>
            <a:custGeom>
              <a:avLst/>
              <a:gdLst>
                <a:gd name="T0" fmla="*/ 20 w 191"/>
                <a:gd name="T1" fmla="*/ 164 h 185"/>
                <a:gd name="T2" fmla="*/ 9 w 191"/>
                <a:gd name="T3" fmla="*/ 138 h 185"/>
                <a:gd name="T4" fmla="*/ 155 w 191"/>
                <a:gd name="T5" fmla="*/ 0 h 185"/>
                <a:gd name="T6" fmla="*/ 191 w 191"/>
                <a:gd name="T7" fmla="*/ 38 h 185"/>
                <a:gd name="T8" fmla="*/ 45 w 191"/>
                <a:gd name="T9" fmla="*/ 177 h 185"/>
                <a:gd name="T10" fmla="*/ 20 w 191"/>
                <a:gd name="T11" fmla="*/ 164 h 185"/>
              </a:gdLst>
              <a:ahLst/>
              <a:cxnLst>
                <a:cxn ang="0">
                  <a:pos x="T0" y="T1"/>
                </a:cxn>
                <a:cxn ang="0">
                  <a:pos x="T2" y="T3"/>
                </a:cxn>
                <a:cxn ang="0">
                  <a:pos x="T4" y="T5"/>
                </a:cxn>
                <a:cxn ang="0">
                  <a:pos x="T6" y="T7"/>
                </a:cxn>
                <a:cxn ang="0">
                  <a:pos x="T8" y="T9"/>
                </a:cxn>
                <a:cxn ang="0">
                  <a:pos x="T10" y="T11"/>
                </a:cxn>
              </a:cxnLst>
              <a:rect l="0" t="0" r="r" b="b"/>
              <a:pathLst>
                <a:path w="191" h="185">
                  <a:moveTo>
                    <a:pt x="20" y="164"/>
                  </a:moveTo>
                  <a:cubicBezTo>
                    <a:pt x="20" y="164"/>
                    <a:pt x="0" y="147"/>
                    <a:pt x="9" y="138"/>
                  </a:cubicBezTo>
                  <a:cubicBezTo>
                    <a:pt x="155" y="0"/>
                    <a:pt x="155" y="0"/>
                    <a:pt x="155" y="0"/>
                  </a:cubicBezTo>
                  <a:cubicBezTo>
                    <a:pt x="191" y="38"/>
                    <a:pt x="191" y="38"/>
                    <a:pt x="191" y="38"/>
                  </a:cubicBezTo>
                  <a:cubicBezTo>
                    <a:pt x="45" y="177"/>
                    <a:pt x="45" y="177"/>
                    <a:pt x="45" y="177"/>
                  </a:cubicBezTo>
                  <a:cubicBezTo>
                    <a:pt x="37" y="185"/>
                    <a:pt x="20" y="164"/>
                    <a:pt x="20" y="16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0" name="Freeform 33">
              <a:extLst>
                <a:ext uri="{FF2B5EF4-FFF2-40B4-BE49-F238E27FC236}">
                  <a16:creationId xmlns="" xmlns:a16="http://schemas.microsoft.com/office/drawing/2014/main" id="{F7E98654-AD21-1949-93F5-6DC6900A0246}"/>
                </a:ext>
              </a:extLst>
            </p:cNvPr>
            <p:cNvSpPr>
              <a:spLocks/>
            </p:cNvSpPr>
            <p:nvPr/>
          </p:nvSpPr>
          <p:spPr bwMode="auto">
            <a:xfrm>
              <a:off x="6276455" y="2733881"/>
              <a:ext cx="836067" cy="813341"/>
            </a:xfrm>
            <a:custGeom>
              <a:avLst/>
              <a:gdLst>
                <a:gd name="T0" fmla="*/ 699 w 699"/>
                <a:gd name="T1" fmla="*/ 126 h 680"/>
                <a:gd name="T2" fmla="*/ 580 w 699"/>
                <a:gd name="T3" fmla="*/ 0 h 680"/>
                <a:gd name="T4" fmla="*/ 0 w 699"/>
                <a:gd name="T5" fmla="*/ 554 h 680"/>
                <a:gd name="T6" fmla="*/ 116 w 699"/>
                <a:gd name="T7" fmla="*/ 680 h 680"/>
                <a:gd name="T8" fmla="*/ 699 w 699"/>
                <a:gd name="T9" fmla="*/ 126 h 680"/>
              </a:gdLst>
              <a:ahLst/>
              <a:cxnLst>
                <a:cxn ang="0">
                  <a:pos x="T0" y="T1"/>
                </a:cxn>
                <a:cxn ang="0">
                  <a:pos x="T2" y="T3"/>
                </a:cxn>
                <a:cxn ang="0">
                  <a:pos x="T4" y="T5"/>
                </a:cxn>
                <a:cxn ang="0">
                  <a:pos x="T6" y="T7"/>
                </a:cxn>
                <a:cxn ang="0">
                  <a:pos x="T8" y="T9"/>
                </a:cxn>
              </a:cxnLst>
              <a:rect l="0" t="0" r="r" b="b"/>
              <a:pathLst>
                <a:path w="699" h="680">
                  <a:moveTo>
                    <a:pt x="699" y="126"/>
                  </a:moveTo>
                  <a:lnTo>
                    <a:pt x="580" y="0"/>
                  </a:lnTo>
                  <a:lnTo>
                    <a:pt x="0" y="554"/>
                  </a:lnTo>
                  <a:lnTo>
                    <a:pt x="116" y="680"/>
                  </a:lnTo>
                  <a:lnTo>
                    <a:pt x="699" y="126"/>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1" name="Freeform 34">
              <a:extLst>
                <a:ext uri="{FF2B5EF4-FFF2-40B4-BE49-F238E27FC236}">
                  <a16:creationId xmlns="" xmlns:a16="http://schemas.microsoft.com/office/drawing/2014/main" id="{BD615685-439A-A14D-8B23-9E1DA927009A}"/>
                </a:ext>
              </a:extLst>
            </p:cNvPr>
            <p:cNvSpPr>
              <a:spLocks/>
            </p:cNvSpPr>
            <p:nvPr/>
          </p:nvSpPr>
          <p:spPr bwMode="auto">
            <a:xfrm>
              <a:off x="6729773" y="1830833"/>
              <a:ext cx="1313307" cy="1306131"/>
            </a:xfrm>
            <a:custGeom>
              <a:avLst/>
              <a:gdLst>
                <a:gd name="T0" fmla="*/ 58 w 339"/>
                <a:gd name="T1" fmla="*/ 274 h 337"/>
                <a:gd name="T2" fmla="*/ 53 w 339"/>
                <a:gd name="T3" fmla="*/ 134 h 337"/>
                <a:gd name="T4" fmla="*/ 280 w 339"/>
                <a:gd name="T5" fmla="*/ 63 h 337"/>
                <a:gd name="T6" fmla="*/ 198 w 339"/>
                <a:gd name="T7" fmla="*/ 287 h 337"/>
                <a:gd name="T8" fmla="*/ 58 w 339"/>
                <a:gd name="T9" fmla="*/ 274 h 337"/>
              </a:gdLst>
              <a:ahLst/>
              <a:cxnLst>
                <a:cxn ang="0">
                  <a:pos x="T0" y="T1"/>
                </a:cxn>
                <a:cxn ang="0">
                  <a:pos x="T2" y="T3"/>
                </a:cxn>
                <a:cxn ang="0">
                  <a:pos x="T4" y="T5"/>
                </a:cxn>
                <a:cxn ang="0">
                  <a:pos x="T6" y="T7"/>
                </a:cxn>
                <a:cxn ang="0">
                  <a:pos x="T8" y="T9"/>
                </a:cxn>
              </a:cxnLst>
              <a:rect l="0" t="0" r="r" b="b"/>
              <a:pathLst>
                <a:path w="339" h="337">
                  <a:moveTo>
                    <a:pt x="58" y="274"/>
                  </a:moveTo>
                  <a:cubicBezTo>
                    <a:pt x="58" y="274"/>
                    <a:pt x="0" y="184"/>
                    <a:pt x="53" y="134"/>
                  </a:cubicBezTo>
                  <a:cubicBezTo>
                    <a:pt x="92" y="97"/>
                    <a:pt x="190" y="0"/>
                    <a:pt x="280" y="63"/>
                  </a:cubicBezTo>
                  <a:cubicBezTo>
                    <a:pt x="339" y="157"/>
                    <a:pt x="237" y="249"/>
                    <a:pt x="198" y="287"/>
                  </a:cubicBezTo>
                  <a:cubicBezTo>
                    <a:pt x="145" y="337"/>
                    <a:pt x="58" y="274"/>
                    <a:pt x="58" y="274"/>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2" name="Freeform 35">
              <a:extLst>
                <a:ext uri="{FF2B5EF4-FFF2-40B4-BE49-F238E27FC236}">
                  <a16:creationId xmlns="" xmlns:a16="http://schemas.microsoft.com/office/drawing/2014/main" id="{61D2139F-6C27-7343-BBC3-71AC99575A7B}"/>
                </a:ext>
              </a:extLst>
            </p:cNvPr>
            <p:cNvSpPr>
              <a:spLocks/>
            </p:cNvSpPr>
            <p:nvPr/>
          </p:nvSpPr>
          <p:spPr bwMode="auto">
            <a:xfrm>
              <a:off x="7295524" y="2019815"/>
              <a:ext cx="553790" cy="551398"/>
            </a:xfrm>
            <a:custGeom>
              <a:avLst/>
              <a:gdLst>
                <a:gd name="T0" fmla="*/ 6 w 143"/>
                <a:gd name="T1" fmla="*/ 10 h 142"/>
                <a:gd name="T2" fmla="*/ 29 w 143"/>
                <a:gd name="T3" fmla="*/ 0 h 142"/>
                <a:gd name="T4" fmla="*/ 23 w 143"/>
                <a:gd name="T5" fmla="*/ 119 h 142"/>
                <a:gd name="T6" fmla="*/ 143 w 143"/>
                <a:gd name="T7" fmla="*/ 120 h 142"/>
                <a:gd name="T8" fmla="*/ 132 w 143"/>
                <a:gd name="T9" fmla="*/ 142 h 142"/>
                <a:gd name="T10" fmla="*/ 0 w 143"/>
                <a:gd name="T11" fmla="*/ 141 h 142"/>
                <a:gd name="T12" fmla="*/ 6 w 143"/>
                <a:gd name="T13" fmla="*/ 10 h 142"/>
              </a:gdLst>
              <a:ahLst/>
              <a:cxnLst>
                <a:cxn ang="0">
                  <a:pos x="T0" y="T1"/>
                </a:cxn>
                <a:cxn ang="0">
                  <a:pos x="T2" y="T3"/>
                </a:cxn>
                <a:cxn ang="0">
                  <a:pos x="T4" y="T5"/>
                </a:cxn>
                <a:cxn ang="0">
                  <a:pos x="T6" y="T7"/>
                </a:cxn>
                <a:cxn ang="0">
                  <a:pos x="T8" y="T9"/>
                </a:cxn>
                <a:cxn ang="0">
                  <a:pos x="T10" y="T11"/>
                </a:cxn>
                <a:cxn ang="0">
                  <a:pos x="T12" y="T13"/>
                </a:cxn>
              </a:cxnLst>
              <a:rect l="0" t="0" r="r" b="b"/>
              <a:pathLst>
                <a:path w="143" h="142">
                  <a:moveTo>
                    <a:pt x="6" y="10"/>
                  </a:moveTo>
                  <a:cubicBezTo>
                    <a:pt x="14" y="6"/>
                    <a:pt x="21" y="3"/>
                    <a:pt x="29" y="0"/>
                  </a:cubicBezTo>
                  <a:cubicBezTo>
                    <a:pt x="23" y="119"/>
                    <a:pt x="23" y="119"/>
                    <a:pt x="23" y="119"/>
                  </a:cubicBezTo>
                  <a:cubicBezTo>
                    <a:pt x="143" y="120"/>
                    <a:pt x="143" y="120"/>
                    <a:pt x="143" y="120"/>
                  </a:cubicBezTo>
                  <a:cubicBezTo>
                    <a:pt x="140" y="128"/>
                    <a:pt x="136" y="135"/>
                    <a:pt x="132" y="142"/>
                  </a:cubicBezTo>
                  <a:cubicBezTo>
                    <a:pt x="0" y="141"/>
                    <a:pt x="0" y="141"/>
                    <a:pt x="0" y="14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3" name="Freeform 36">
              <a:extLst>
                <a:ext uri="{FF2B5EF4-FFF2-40B4-BE49-F238E27FC236}">
                  <a16:creationId xmlns="" xmlns:a16="http://schemas.microsoft.com/office/drawing/2014/main" id="{9DBE8F42-191C-1949-A19D-FE20D6D46616}"/>
                </a:ext>
              </a:extLst>
            </p:cNvPr>
            <p:cNvSpPr>
              <a:spLocks/>
            </p:cNvSpPr>
            <p:nvPr/>
          </p:nvSpPr>
          <p:spPr bwMode="auto">
            <a:xfrm>
              <a:off x="7112522" y="2097561"/>
              <a:ext cx="651869" cy="648281"/>
            </a:xfrm>
            <a:custGeom>
              <a:avLst/>
              <a:gdLst>
                <a:gd name="T0" fmla="*/ 0 w 168"/>
                <a:gd name="T1" fmla="*/ 166 h 167"/>
                <a:gd name="T2" fmla="*/ 6 w 168"/>
                <a:gd name="T3" fmla="*/ 19 h 167"/>
                <a:gd name="T4" fmla="*/ 35 w 168"/>
                <a:gd name="T5" fmla="*/ 0 h 167"/>
                <a:gd name="T6" fmla="*/ 28 w 168"/>
                <a:gd name="T7" fmla="*/ 139 h 167"/>
                <a:gd name="T8" fmla="*/ 168 w 168"/>
                <a:gd name="T9" fmla="*/ 140 h 167"/>
                <a:gd name="T10" fmla="*/ 147 w 168"/>
                <a:gd name="T11" fmla="*/ 167 h 167"/>
                <a:gd name="T12" fmla="*/ 0 w 168"/>
                <a:gd name="T13" fmla="*/ 166 h 167"/>
              </a:gdLst>
              <a:ahLst/>
              <a:cxnLst>
                <a:cxn ang="0">
                  <a:pos x="T0" y="T1"/>
                </a:cxn>
                <a:cxn ang="0">
                  <a:pos x="T2" y="T3"/>
                </a:cxn>
                <a:cxn ang="0">
                  <a:pos x="T4" y="T5"/>
                </a:cxn>
                <a:cxn ang="0">
                  <a:pos x="T6" y="T7"/>
                </a:cxn>
                <a:cxn ang="0">
                  <a:pos x="T8" y="T9"/>
                </a:cxn>
                <a:cxn ang="0">
                  <a:pos x="T10" y="T11"/>
                </a:cxn>
                <a:cxn ang="0">
                  <a:pos x="T12" y="T13"/>
                </a:cxn>
              </a:cxnLst>
              <a:rect l="0" t="0" r="r" b="b"/>
              <a:pathLst>
                <a:path w="168" h="167">
                  <a:moveTo>
                    <a:pt x="0" y="166"/>
                  </a:moveTo>
                  <a:cubicBezTo>
                    <a:pt x="6" y="19"/>
                    <a:pt x="6" y="19"/>
                    <a:pt x="6" y="19"/>
                  </a:cubicBezTo>
                  <a:cubicBezTo>
                    <a:pt x="15" y="12"/>
                    <a:pt x="25" y="6"/>
                    <a:pt x="35" y="0"/>
                  </a:cubicBezTo>
                  <a:cubicBezTo>
                    <a:pt x="28" y="139"/>
                    <a:pt x="28" y="139"/>
                    <a:pt x="28" y="139"/>
                  </a:cubicBezTo>
                  <a:cubicBezTo>
                    <a:pt x="168" y="140"/>
                    <a:pt x="168" y="140"/>
                    <a:pt x="168" y="140"/>
                  </a:cubicBezTo>
                  <a:cubicBezTo>
                    <a:pt x="162" y="150"/>
                    <a:pt x="155" y="159"/>
                    <a:pt x="147" y="167"/>
                  </a:cubicBezTo>
                  <a:lnTo>
                    <a:pt x="0"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4" name="Freeform 37">
              <a:extLst>
                <a:ext uri="{FF2B5EF4-FFF2-40B4-BE49-F238E27FC236}">
                  <a16:creationId xmlns="" xmlns:a16="http://schemas.microsoft.com/office/drawing/2014/main" id="{6A3AA781-F264-A94E-A42E-5B7EFA97BFA6}"/>
                </a:ext>
              </a:extLst>
            </p:cNvPr>
            <p:cNvSpPr>
              <a:spLocks/>
            </p:cNvSpPr>
            <p:nvPr/>
          </p:nvSpPr>
          <p:spPr bwMode="auto">
            <a:xfrm>
              <a:off x="4997834" y="4761254"/>
              <a:ext cx="832479" cy="2096746"/>
            </a:xfrm>
            <a:custGeom>
              <a:avLst/>
              <a:gdLst>
                <a:gd name="T0" fmla="*/ 696 w 696"/>
                <a:gd name="T1" fmla="*/ 434 h 1753"/>
                <a:gd name="T2" fmla="*/ 346 w 696"/>
                <a:gd name="T3" fmla="*/ 0 h 1753"/>
                <a:gd name="T4" fmla="*/ 0 w 696"/>
                <a:gd name="T5" fmla="*/ 434 h 1753"/>
                <a:gd name="T6" fmla="*/ 172 w 696"/>
                <a:gd name="T7" fmla="*/ 434 h 1753"/>
                <a:gd name="T8" fmla="*/ 172 w 696"/>
                <a:gd name="T9" fmla="*/ 1753 h 1753"/>
                <a:gd name="T10" fmla="*/ 521 w 696"/>
                <a:gd name="T11" fmla="*/ 1753 h 1753"/>
                <a:gd name="T12" fmla="*/ 521 w 696"/>
                <a:gd name="T13" fmla="*/ 434 h 1753"/>
                <a:gd name="T14" fmla="*/ 696 w 696"/>
                <a:gd name="T15" fmla="*/ 434 h 17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6" h="1753">
                  <a:moveTo>
                    <a:pt x="696" y="434"/>
                  </a:moveTo>
                  <a:lnTo>
                    <a:pt x="346" y="0"/>
                  </a:lnTo>
                  <a:lnTo>
                    <a:pt x="0" y="434"/>
                  </a:lnTo>
                  <a:lnTo>
                    <a:pt x="172" y="434"/>
                  </a:lnTo>
                  <a:lnTo>
                    <a:pt x="172" y="1753"/>
                  </a:lnTo>
                  <a:lnTo>
                    <a:pt x="521" y="1753"/>
                  </a:lnTo>
                  <a:lnTo>
                    <a:pt x="521" y="434"/>
                  </a:lnTo>
                  <a:lnTo>
                    <a:pt x="696" y="434"/>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5" name="Freeform 38">
              <a:extLst>
                <a:ext uri="{FF2B5EF4-FFF2-40B4-BE49-F238E27FC236}">
                  <a16:creationId xmlns="" xmlns:a16="http://schemas.microsoft.com/office/drawing/2014/main" id="{F2B78A27-217E-5442-80C7-B1A1B149E21E}"/>
                </a:ext>
              </a:extLst>
            </p:cNvPr>
            <p:cNvSpPr>
              <a:spLocks/>
            </p:cNvSpPr>
            <p:nvPr/>
          </p:nvSpPr>
          <p:spPr bwMode="auto">
            <a:xfrm>
              <a:off x="5722665" y="5276769"/>
              <a:ext cx="626751" cy="1577643"/>
            </a:xfrm>
            <a:custGeom>
              <a:avLst/>
              <a:gdLst>
                <a:gd name="T0" fmla="*/ 524 w 524"/>
                <a:gd name="T1" fmla="*/ 330 h 1319"/>
                <a:gd name="T2" fmla="*/ 262 w 524"/>
                <a:gd name="T3" fmla="*/ 0 h 1319"/>
                <a:gd name="T4" fmla="*/ 0 w 524"/>
                <a:gd name="T5" fmla="*/ 330 h 1319"/>
                <a:gd name="T6" fmla="*/ 132 w 524"/>
                <a:gd name="T7" fmla="*/ 330 h 1319"/>
                <a:gd name="T8" fmla="*/ 132 w 524"/>
                <a:gd name="T9" fmla="*/ 1319 h 1319"/>
                <a:gd name="T10" fmla="*/ 395 w 524"/>
                <a:gd name="T11" fmla="*/ 1319 h 1319"/>
                <a:gd name="T12" fmla="*/ 395 w 524"/>
                <a:gd name="T13" fmla="*/ 330 h 1319"/>
                <a:gd name="T14" fmla="*/ 524 w 524"/>
                <a:gd name="T15" fmla="*/ 330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524" y="330"/>
                  </a:moveTo>
                  <a:lnTo>
                    <a:pt x="262" y="0"/>
                  </a:lnTo>
                  <a:lnTo>
                    <a:pt x="0" y="330"/>
                  </a:lnTo>
                  <a:lnTo>
                    <a:pt x="132" y="330"/>
                  </a:lnTo>
                  <a:lnTo>
                    <a:pt x="132" y="1319"/>
                  </a:lnTo>
                  <a:lnTo>
                    <a:pt x="395" y="1319"/>
                  </a:lnTo>
                  <a:lnTo>
                    <a:pt x="395" y="330"/>
                  </a:lnTo>
                  <a:lnTo>
                    <a:pt x="524" y="330"/>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6" name="Freeform 39">
              <a:extLst>
                <a:ext uri="{FF2B5EF4-FFF2-40B4-BE49-F238E27FC236}">
                  <a16:creationId xmlns="" xmlns:a16="http://schemas.microsoft.com/office/drawing/2014/main" id="{AE52360E-AE86-BE47-9756-133732907B3F}"/>
                </a:ext>
              </a:extLst>
            </p:cNvPr>
            <p:cNvSpPr>
              <a:spLocks/>
            </p:cNvSpPr>
            <p:nvPr/>
          </p:nvSpPr>
          <p:spPr bwMode="auto">
            <a:xfrm>
              <a:off x="4475143" y="5280357"/>
              <a:ext cx="626751" cy="1577643"/>
            </a:xfrm>
            <a:custGeom>
              <a:avLst/>
              <a:gdLst>
                <a:gd name="T0" fmla="*/ 0 w 524"/>
                <a:gd name="T1" fmla="*/ 327 h 1319"/>
                <a:gd name="T2" fmla="*/ 262 w 524"/>
                <a:gd name="T3" fmla="*/ 0 h 1319"/>
                <a:gd name="T4" fmla="*/ 524 w 524"/>
                <a:gd name="T5" fmla="*/ 327 h 1319"/>
                <a:gd name="T6" fmla="*/ 395 w 524"/>
                <a:gd name="T7" fmla="*/ 327 h 1319"/>
                <a:gd name="T8" fmla="*/ 395 w 524"/>
                <a:gd name="T9" fmla="*/ 1319 h 1319"/>
                <a:gd name="T10" fmla="*/ 132 w 524"/>
                <a:gd name="T11" fmla="*/ 1319 h 1319"/>
                <a:gd name="T12" fmla="*/ 132 w 524"/>
                <a:gd name="T13" fmla="*/ 327 h 1319"/>
                <a:gd name="T14" fmla="*/ 0 w 524"/>
                <a:gd name="T15" fmla="*/ 327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0" y="327"/>
                  </a:moveTo>
                  <a:lnTo>
                    <a:pt x="262" y="0"/>
                  </a:lnTo>
                  <a:lnTo>
                    <a:pt x="524" y="327"/>
                  </a:lnTo>
                  <a:lnTo>
                    <a:pt x="395" y="327"/>
                  </a:lnTo>
                  <a:lnTo>
                    <a:pt x="395" y="1319"/>
                  </a:lnTo>
                  <a:lnTo>
                    <a:pt x="132" y="1319"/>
                  </a:lnTo>
                  <a:lnTo>
                    <a:pt x="132" y="327"/>
                  </a:lnTo>
                  <a:lnTo>
                    <a:pt x="0" y="327"/>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97" name="Freeform 40">
              <a:extLst>
                <a:ext uri="{FF2B5EF4-FFF2-40B4-BE49-F238E27FC236}">
                  <a16:creationId xmlns="" xmlns:a16="http://schemas.microsoft.com/office/drawing/2014/main" id="{064C7E0B-CEEF-9449-93B4-4D810123F58F}"/>
                </a:ext>
              </a:extLst>
            </p:cNvPr>
            <p:cNvSpPr>
              <a:spLocks/>
            </p:cNvSpPr>
            <p:nvPr/>
          </p:nvSpPr>
          <p:spPr bwMode="auto">
            <a:xfrm>
              <a:off x="5989393" y="3900069"/>
              <a:ext cx="1794135" cy="2957931"/>
            </a:xfrm>
            <a:custGeom>
              <a:avLst/>
              <a:gdLst>
                <a:gd name="T0" fmla="*/ 352 w 463"/>
                <a:gd name="T1" fmla="*/ 566 h 763"/>
                <a:gd name="T2" fmla="*/ 397 w 463"/>
                <a:gd name="T3" fmla="*/ 180 h 763"/>
                <a:gd name="T4" fmla="*/ 114 w 463"/>
                <a:gd name="T5" fmla="*/ 65 h 763"/>
                <a:gd name="T6" fmla="*/ 148 w 463"/>
                <a:gd name="T7" fmla="*/ 122 h 763"/>
                <a:gd name="T8" fmla="*/ 48 w 463"/>
                <a:gd name="T9" fmla="*/ 225 h 763"/>
                <a:gd name="T10" fmla="*/ 48 w 463"/>
                <a:gd name="T11" fmla="*/ 305 h 763"/>
                <a:gd name="T12" fmla="*/ 161 w 463"/>
                <a:gd name="T13" fmla="*/ 278 h 763"/>
                <a:gd name="T14" fmla="*/ 184 w 463"/>
                <a:gd name="T15" fmla="*/ 271 h 763"/>
                <a:gd name="T16" fmla="*/ 184 w 463"/>
                <a:gd name="T17" fmla="*/ 271 h 763"/>
                <a:gd name="T18" fmla="*/ 194 w 463"/>
                <a:gd name="T19" fmla="*/ 273 h 763"/>
                <a:gd name="T20" fmla="*/ 207 w 463"/>
                <a:gd name="T21" fmla="*/ 286 h 763"/>
                <a:gd name="T22" fmla="*/ 151 w 463"/>
                <a:gd name="T23" fmla="*/ 417 h 763"/>
                <a:gd name="T24" fmla="*/ 92 w 463"/>
                <a:gd name="T25" fmla="*/ 582 h 763"/>
                <a:gd name="T26" fmla="*/ 0 w 463"/>
                <a:gd name="T27" fmla="*/ 763 h 763"/>
                <a:gd name="T28" fmla="*/ 92 w 463"/>
                <a:gd name="T29" fmla="*/ 763 h 763"/>
                <a:gd name="T30" fmla="*/ 111 w 463"/>
                <a:gd name="T31" fmla="*/ 763 h 763"/>
                <a:gd name="T32" fmla="*/ 232 w 463"/>
                <a:gd name="T33" fmla="*/ 763 h 763"/>
                <a:gd name="T34" fmla="*/ 463 w 463"/>
                <a:gd name="T35" fmla="*/ 763 h 763"/>
                <a:gd name="T36" fmla="*/ 352 w 463"/>
                <a:gd name="T37" fmla="*/ 56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3" h="763">
                  <a:moveTo>
                    <a:pt x="352" y="566"/>
                  </a:moveTo>
                  <a:cubicBezTo>
                    <a:pt x="293" y="514"/>
                    <a:pt x="440" y="322"/>
                    <a:pt x="397" y="180"/>
                  </a:cubicBezTo>
                  <a:cubicBezTo>
                    <a:pt x="342" y="0"/>
                    <a:pt x="109" y="31"/>
                    <a:pt x="114" y="65"/>
                  </a:cubicBezTo>
                  <a:cubicBezTo>
                    <a:pt x="116" y="79"/>
                    <a:pt x="148" y="122"/>
                    <a:pt x="148" y="122"/>
                  </a:cubicBezTo>
                  <a:cubicBezTo>
                    <a:pt x="148" y="122"/>
                    <a:pt x="80" y="185"/>
                    <a:pt x="48" y="225"/>
                  </a:cubicBezTo>
                  <a:cubicBezTo>
                    <a:pt x="28" y="250"/>
                    <a:pt x="8" y="280"/>
                    <a:pt x="48" y="305"/>
                  </a:cubicBezTo>
                  <a:cubicBezTo>
                    <a:pt x="97" y="336"/>
                    <a:pt x="118" y="306"/>
                    <a:pt x="161" y="278"/>
                  </a:cubicBezTo>
                  <a:cubicBezTo>
                    <a:pt x="170" y="273"/>
                    <a:pt x="177" y="271"/>
                    <a:pt x="184" y="271"/>
                  </a:cubicBezTo>
                  <a:cubicBezTo>
                    <a:pt x="184" y="271"/>
                    <a:pt x="184" y="271"/>
                    <a:pt x="184" y="271"/>
                  </a:cubicBezTo>
                  <a:cubicBezTo>
                    <a:pt x="188" y="271"/>
                    <a:pt x="191" y="272"/>
                    <a:pt x="194" y="273"/>
                  </a:cubicBezTo>
                  <a:cubicBezTo>
                    <a:pt x="199" y="276"/>
                    <a:pt x="203" y="280"/>
                    <a:pt x="207" y="286"/>
                  </a:cubicBezTo>
                  <a:cubicBezTo>
                    <a:pt x="218" y="312"/>
                    <a:pt x="200" y="368"/>
                    <a:pt x="151" y="417"/>
                  </a:cubicBezTo>
                  <a:cubicBezTo>
                    <a:pt x="84" y="482"/>
                    <a:pt x="92" y="582"/>
                    <a:pt x="92" y="582"/>
                  </a:cubicBezTo>
                  <a:cubicBezTo>
                    <a:pt x="41" y="624"/>
                    <a:pt x="0" y="655"/>
                    <a:pt x="0" y="763"/>
                  </a:cubicBezTo>
                  <a:cubicBezTo>
                    <a:pt x="92" y="763"/>
                    <a:pt x="92" y="763"/>
                    <a:pt x="92" y="763"/>
                  </a:cubicBezTo>
                  <a:cubicBezTo>
                    <a:pt x="111" y="763"/>
                    <a:pt x="111" y="763"/>
                    <a:pt x="111" y="763"/>
                  </a:cubicBezTo>
                  <a:cubicBezTo>
                    <a:pt x="232" y="763"/>
                    <a:pt x="232" y="763"/>
                    <a:pt x="232" y="763"/>
                  </a:cubicBezTo>
                  <a:cubicBezTo>
                    <a:pt x="463" y="763"/>
                    <a:pt x="463" y="763"/>
                    <a:pt x="463" y="763"/>
                  </a:cubicBezTo>
                  <a:cubicBezTo>
                    <a:pt x="463" y="642"/>
                    <a:pt x="411" y="618"/>
                    <a:pt x="352" y="56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grpSp>
      <p:sp>
        <p:nvSpPr>
          <p:cNvPr id="98" name="Rectangle 97"/>
          <p:cNvSpPr/>
          <p:nvPr/>
        </p:nvSpPr>
        <p:spPr>
          <a:xfrm>
            <a:off x="432212" y="2857626"/>
            <a:ext cx="998675" cy="33408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dirty="0" smtClean="0">
                <a:solidFill>
                  <a:schemeClr val="tx2"/>
                </a:solidFill>
              </a:rPr>
              <a:t>Data as a Product</a:t>
            </a:r>
          </a:p>
          <a:p>
            <a:pPr algn="ctr"/>
            <a:r>
              <a:rPr lang="en-US" sz="900" dirty="0" smtClean="0">
                <a:solidFill>
                  <a:schemeClr val="tx2"/>
                </a:solidFill>
              </a:rPr>
              <a:t>(</a:t>
            </a:r>
            <a:r>
              <a:rPr lang="en-US" sz="900" dirty="0" smtClean="0">
                <a:solidFill>
                  <a:schemeClr val="accent3"/>
                </a:solidFill>
              </a:rPr>
              <a:t>common mindset</a:t>
            </a:r>
            <a:r>
              <a:rPr lang="en-US" sz="900" dirty="0" smtClean="0">
                <a:solidFill>
                  <a:schemeClr val="tx2"/>
                </a:solidFill>
              </a:rPr>
              <a:t>)</a:t>
            </a:r>
            <a:endParaRPr lang="en-US" sz="900" dirty="0">
              <a:solidFill>
                <a:schemeClr val="tx2"/>
              </a:solidFill>
            </a:endParaRPr>
          </a:p>
        </p:txBody>
      </p:sp>
      <p:pic>
        <p:nvPicPr>
          <p:cNvPr id="99" name="Picture 8" descr="Mindset Icon #121022 - Free Icons Library"/>
          <p:cNvPicPr>
            <a:picLocks noChangeAspect="1" noChangeArrowheads="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57369" y="2884637"/>
            <a:ext cx="265653" cy="265653"/>
          </a:xfrm>
          <a:prstGeom prst="rect">
            <a:avLst/>
          </a:prstGeom>
          <a:noFill/>
          <a:extLst>
            <a:ext uri="{909E8E84-426E-40DD-AFC4-6F175D3DCCD1}">
              <a14:hiddenFill xmlns:a14="http://schemas.microsoft.com/office/drawing/2010/main">
                <a:solidFill>
                  <a:srgbClr val="FFFFFF"/>
                </a:solidFill>
              </a14:hiddenFill>
            </a:ext>
          </a:extLst>
        </p:spPr>
      </p:pic>
      <p:sp>
        <p:nvSpPr>
          <p:cNvPr id="100" name="Rectangle 99"/>
          <p:cNvSpPr/>
          <p:nvPr/>
        </p:nvSpPr>
        <p:spPr>
          <a:xfrm>
            <a:off x="471869" y="3280389"/>
            <a:ext cx="931974"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dirty="0" smtClean="0">
                <a:solidFill>
                  <a:schemeClr val="tx2"/>
                </a:solidFill>
              </a:rPr>
              <a:t>Data Standards</a:t>
            </a:r>
          </a:p>
          <a:p>
            <a:pPr algn="ctr"/>
            <a:r>
              <a:rPr lang="en-US" sz="900" dirty="0" smtClean="0">
                <a:solidFill>
                  <a:schemeClr val="tx2"/>
                </a:solidFill>
              </a:rPr>
              <a:t>(</a:t>
            </a:r>
            <a:r>
              <a:rPr lang="en-US" sz="900" dirty="0" smtClean="0">
                <a:solidFill>
                  <a:schemeClr val="accent3"/>
                </a:solidFill>
              </a:rPr>
              <a:t>healthy data</a:t>
            </a:r>
            <a:r>
              <a:rPr lang="en-US" sz="900" dirty="0" smtClean="0">
                <a:solidFill>
                  <a:schemeClr val="tx2"/>
                </a:solidFill>
              </a:rPr>
              <a:t>)</a:t>
            </a:r>
            <a:endParaRPr lang="en-US" sz="900" dirty="0">
              <a:solidFill>
                <a:schemeClr val="tx2"/>
              </a:solidFill>
            </a:endParaRPr>
          </a:p>
        </p:txBody>
      </p:sp>
      <p:sp>
        <p:nvSpPr>
          <p:cNvPr id="101" name="Rectangle 100"/>
          <p:cNvSpPr/>
          <p:nvPr/>
        </p:nvSpPr>
        <p:spPr>
          <a:xfrm>
            <a:off x="323708" y="3844585"/>
            <a:ext cx="1485940" cy="8407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dirty="0" smtClean="0">
                <a:solidFill>
                  <a:schemeClr val="tx2"/>
                </a:solidFill>
              </a:rPr>
              <a:t>Federated Data Governance</a:t>
            </a:r>
          </a:p>
          <a:p>
            <a:pPr algn="ctr"/>
            <a:r>
              <a:rPr lang="en-US" sz="900" dirty="0" smtClean="0">
                <a:solidFill>
                  <a:schemeClr val="tx2"/>
                </a:solidFill>
              </a:rPr>
              <a:t>(</a:t>
            </a:r>
            <a:r>
              <a:rPr lang="en-US" sz="900" dirty="0" smtClean="0">
                <a:solidFill>
                  <a:schemeClr val="accent3"/>
                </a:solidFill>
              </a:rPr>
              <a:t>single operating model</a:t>
            </a:r>
            <a:r>
              <a:rPr lang="en-US" sz="900" dirty="0" smtClean="0">
                <a:solidFill>
                  <a:schemeClr val="tx2"/>
                </a:solidFill>
              </a:rPr>
              <a:t>)</a:t>
            </a:r>
            <a:endParaRPr lang="en-US" sz="900" dirty="0">
              <a:solidFill>
                <a:schemeClr val="tx2"/>
              </a:solidFill>
            </a:endParaRPr>
          </a:p>
        </p:txBody>
      </p:sp>
      <p:pic>
        <p:nvPicPr>
          <p:cNvPr id="102" name="Picture 101"/>
          <p:cNvPicPr>
            <a:picLocks noChangeAspect="1"/>
          </p:cNvPicPr>
          <p:nvPr/>
        </p:nvPicPr>
        <p:blipFill>
          <a:blip r:embed="rId4"/>
          <a:stretch>
            <a:fillRect/>
          </a:stretch>
        </p:blipFill>
        <p:spPr>
          <a:xfrm>
            <a:off x="1532581" y="4105947"/>
            <a:ext cx="302640" cy="228600"/>
          </a:xfrm>
          <a:prstGeom prst="rect">
            <a:avLst/>
          </a:prstGeom>
        </p:spPr>
      </p:pic>
      <p:pic>
        <p:nvPicPr>
          <p:cNvPr id="103" name="Picture 6" descr="Health Svg Png Icon Free Download (#445017) - OnlineWebFonts.COM"/>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550441" y="3490274"/>
            <a:ext cx="256742" cy="23892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Product, manager, female, products, owner, business icon - Download on  Iconfinder"/>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47076" y="2836408"/>
            <a:ext cx="460297" cy="4602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ata engineer Icons &amp; Symbols"/>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48599" y="2030678"/>
            <a:ext cx="452553" cy="452553"/>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rchitect - Free architecture and city icons"/>
          <p:cNvPicPr>
            <a:picLocks noChangeAspect="1" noChangeArrowheads="1"/>
          </p:cNvPicPr>
          <p:nvPr/>
        </p:nvPicPr>
        <p:blipFill>
          <a:blip r:embed="rId8">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42143" y="3619347"/>
            <a:ext cx="402097" cy="402097"/>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6"/>
          <p:cNvSpPr/>
          <p:nvPr/>
        </p:nvSpPr>
        <p:spPr>
          <a:xfrm>
            <a:off x="3343773" y="1999466"/>
            <a:ext cx="801093"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Data Engineer</a:t>
            </a:r>
          </a:p>
        </p:txBody>
      </p:sp>
      <p:sp>
        <p:nvSpPr>
          <p:cNvPr id="108" name="Rectangle 107"/>
          <p:cNvSpPr/>
          <p:nvPr/>
        </p:nvSpPr>
        <p:spPr>
          <a:xfrm>
            <a:off x="3288029" y="2746519"/>
            <a:ext cx="912582"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Data Product Manager</a:t>
            </a:r>
          </a:p>
        </p:txBody>
      </p:sp>
      <p:sp>
        <p:nvSpPr>
          <p:cNvPr id="111" name="Rectangle 110"/>
          <p:cNvSpPr/>
          <p:nvPr/>
        </p:nvSpPr>
        <p:spPr>
          <a:xfrm>
            <a:off x="3277612" y="3508519"/>
            <a:ext cx="912582"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Data Governor</a:t>
            </a:r>
          </a:p>
        </p:txBody>
      </p:sp>
      <p:sp>
        <p:nvSpPr>
          <p:cNvPr id="112" name="Left Brace 111"/>
          <p:cNvSpPr/>
          <p:nvPr/>
        </p:nvSpPr>
        <p:spPr>
          <a:xfrm rot="10800000">
            <a:off x="1896280" y="2011159"/>
            <a:ext cx="91341" cy="446775"/>
          </a:xfrm>
          <a:prstGeom prst="leftBrace">
            <a:avLst>
              <a:gd name="adj1" fmla="val 10743"/>
              <a:gd name="adj2" fmla="val 49960"/>
            </a:avLst>
          </a:prstGeom>
          <a:noFill/>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3" name="Straight Arrow Connector 112"/>
          <p:cNvCxnSpPr>
            <a:stCxn id="112" idx="1"/>
          </p:cNvCxnSpPr>
          <p:nvPr/>
        </p:nvCxnSpPr>
        <p:spPr>
          <a:xfrm flipV="1">
            <a:off x="1987621" y="2227721"/>
            <a:ext cx="829786" cy="7004"/>
          </a:xfrm>
          <a:prstGeom prst="straightConnector1">
            <a:avLst/>
          </a:prstGeom>
          <a:ln w="3175">
            <a:solidFill>
              <a:schemeClr val="bg1">
                <a:lumMod val="75000"/>
              </a:schemeClr>
            </a:solidFill>
            <a:prstDash val="solid"/>
            <a:headEnd type="none"/>
            <a:tailEnd type="oval"/>
          </a:ln>
          <a:effectLst/>
        </p:spPr>
        <p:style>
          <a:lnRef idx="2">
            <a:schemeClr val="accent1"/>
          </a:lnRef>
          <a:fillRef idx="0">
            <a:schemeClr val="accent1"/>
          </a:fillRef>
          <a:effectRef idx="1">
            <a:schemeClr val="accent1"/>
          </a:effectRef>
          <a:fontRef idx="minor">
            <a:schemeClr val="tx1"/>
          </a:fontRef>
        </p:style>
      </p:cxnSp>
      <p:sp>
        <p:nvSpPr>
          <p:cNvPr id="118" name="Left Brace 117"/>
          <p:cNvSpPr/>
          <p:nvPr/>
        </p:nvSpPr>
        <p:spPr>
          <a:xfrm rot="10800000">
            <a:off x="1895284" y="2829506"/>
            <a:ext cx="91341" cy="446775"/>
          </a:xfrm>
          <a:prstGeom prst="leftBrace">
            <a:avLst>
              <a:gd name="adj1" fmla="val 10743"/>
              <a:gd name="adj2" fmla="val 49960"/>
            </a:avLst>
          </a:prstGeom>
          <a:noFill/>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9" name="Straight Arrow Connector 118"/>
          <p:cNvCxnSpPr>
            <a:stCxn id="118" idx="1"/>
          </p:cNvCxnSpPr>
          <p:nvPr/>
        </p:nvCxnSpPr>
        <p:spPr>
          <a:xfrm flipV="1">
            <a:off x="1986625" y="3052125"/>
            <a:ext cx="798373" cy="947"/>
          </a:xfrm>
          <a:prstGeom prst="straightConnector1">
            <a:avLst/>
          </a:prstGeom>
          <a:ln w="3175">
            <a:solidFill>
              <a:schemeClr val="bg1">
                <a:lumMod val="75000"/>
              </a:schemeClr>
            </a:solidFill>
            <a:prstDash val="solid"/>
            <a:headEnd type="none"/>
            <a:tailEnd type="oval"/>
          </a:ln>
          <a:effectLst/>
        </p:spPr>
        <p:style>
          <a:lnRef idx="2">
            <a:schemeClr val="accent1"/>
          </a:lnRef>
          <a:fillRef idx="0">
            <a:schemeClr val="accent1"/>
          </a:fillRef>
          <a:effectRef idx="1">
            <a:schemeClr val="accent1"/>
          </a:effectRef>
          <a:fontRef idx="minor">
            <a:schemeClr val="tx1"/>
          </a:fontRef>
        </p:style>
      </p:cxnSp>
      <p:sp>
        <p:nvSpPr>
          <p:cNvPr id="120" name="Left Brace 119"/>
          <p:cNvSpPr/>
          <p:nvPr/>
        </p:nvSpPr>
        <p:spPr>
          <a:xfrm rot="10800000">
            <a:off x="1896003" y="3490272"/>
            <a:ext cx="90622" cy="933116"/>
          </a:xfrm>
          <a:prstGeom prst="leftBrace">
            <a:avLst>
              <a:gd name="adj1" fmla="val 10743"/>
              <a:gd name="adj2" fmla="val 62882"/>
            </a:avLst>
          </a:prstGeom>
          <a:noFill/>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1" name="Straight Arrow Connector 120"/>
          <p:cNvCxnSpPr>
            <a:stCxn id="120" idx="1"/>
          </p:cNvCxnSpPr>
          <p:nvPr/>
        </p:nvCxnSpPr>
        <p:spPr>
          <a:xfrm>
            <a:off x="1986625" y="3836626"/>
            <a:ext cx="801096" cy="2386"/>
          </a:xfrm>
          <a:prstGeom prst="straightConnector1">
            <a:avLst/>
          </a:prstGeom>
          <a:ln w="3175">
            <a:solidFill>
              <a:schemeClr val="bg1">
                <a:lumMod val="75000"/>
              </a:schemeClr>
            </a:solidFill>
            <a:prstDash val="solid"/>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H="1" flipV="1">
            <a:off x="11977898" y="215299"/>
            <a:ext cx="980" cy="190492"/>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4118" name="Rectangle 4117"/>
          <p:cNvSpPr/>
          <p:nvPr/>
        </p:nvSpPr>
        <p:spPr>
          <a:xfrm>
            <a:off x="10093824" y="442225"/>
            <a:ext cx="712869" cy="338554"/>
          </a:xfrm>
          <a:prstGeom prst="rect">
            <a:avLst/>
          </a:prstGeom>
        </p:spPr>
        <p:txBody>
          <a:bodyPr wrap="square">
            <a:spAutoFit/>
          </a:bodyPr>
          <a:lstStyle/>
          <a:p>
            <a:pPr algn="r"/>
            <a:r>
              <a:rPr lang="en-US" sz="800" dirty="0" smtClean="0">
                <a:solidFill>
                  <a:schemeClr val="bg1">
                    <a:lumMod val="65000"/>
                  </a:schemeClr>
                </a:solidFill>
              </a:rPr>
              <a:t>Drive to Standardize</a:t>
            </a:r>
            <a:endParaRPr lang="en-US" sz="800" dirty="0">
              <a:solidFill>
                <a:schemeClr val="bg1">
                  <a:lumMod val="65000"/>
                </a:schemeClr>
              </a:solidFill>
            </a:endParaRPr>
          </a:p>
        </p:txBody>
      </p:sp>
      <p:grpSp>
        <p:nvGrpSpPr>
          <p:cNvPr id="49" name="Group 48"/>
          <p:cNvGrpSpPr/>
          <p:nvPr/>
        </p:nvGrpSpPr>
        <p:grpSpPr>
          <a:xfrm>
            <a:off x="2847630" y="4217677"/>
            <a:ext cx="1320925" cy="640073"/>
            <a:chOff x="11326975" y="322279"/>
            <a:chExt cx="1320925" cy="640073"/>
          </a:xfrm>
        </p:grpSpPr>
        <p:pic>
          <p:nvPicPr>
            <p:cNvPr id="4114" name="Picture 18" descr="manager Vector Icons free download in SVG, PNG Format"/>
            <p:cNvPicPr>
              <a:picLocks noChangeAspect="1" noChangeArrowheads="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1326975" y="354939"/>
              <a:ext cx="543769" cy="543769"/>
            </a:xfrm>
            <a:prstGeom prst="rect">
              <a:avLst/>
            </a:prstGeom>
            <a:noFill/>
            <a:extLst>
              <a:ext uri="{909E8E84-426E-40DD-AFC4-6F175D3DCCD1}">
                <a14:hiddenFill xmlns:a14="http://schemas.microsoft.com/office/drawing/2010/main">
                  <a:solidFill>
                    <a:srgbClr val="FFFFFF"/>
                  </a:solidFill>
                </a14:hiddenFill>
              </a:ext>
            </a:extLst>
          </p:spPr>
        </p:pic>
        <p:sp>
          <p:nvSpPr>
            <p:cNvPr id="154" name="Rectangle 153"/>
            <p:cNvSpPr/>
            <p:nvPr/>
          </p:nvSpPr>
          <p:spPr>
            <a:xfrm>
              <a:off x="11735318" y="322279"/>
              <a:ext cx="912582"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Information Architect</a:t>
              </a:r>
            </a:p>
          </p:txBody>
        </p:sp>
      </p:grpSp>
      <p:sp>
        <p:nvSpPr>
          <p:cNvPr id="190" name="Rectangle 189"/>
          <p:cNvSpPr/>
          <p:nvPr/>
        </p:nvSpPr>
        <p:spPr>
          <a:xfrm>
            <a:off x="-152400" y="1512537"/>
            <a:ext cx="2063821" cy="368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600" b="1" dirty="0" smtClean="0">
                <a:solidFill>
                  <a:schemeClr val="tx2"/>
                </a:solidFill>
              </a:rPr>
              <a:t>Data Strategy</a:t>
            </a:r>
          </a:p>
        </p:txBody>
      </p:sp>
      <p:sp>
        <p:nvSpPr>
          <p:cNvPr id="191" name="Rectangle 190"/>
          <p:cNvSpPr/>
          <p:nvPr/>
        </p:nvSpPr>
        <p:spPr>
          <a:xfrm>
            <a:off x="2418671" y="1517523"/>
            <a:ext cx="2063821" cy="368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600" b="1" dirty="0" smtClean="0">
                <a:solidFill>
                  <a:schemeClr val="tx2"/>
                </a:solidFill>
              </a:rPr>
              <a:t>Data Governance</a:t>
            </a:r>
          </a:p>
        </p:txBody>
      </p:sp>
      <p:sp>
        <p:nvSpPr>
          <p:cNvPr id="192" name="Rectangle 191"/>
          <p:cNvSpPr/>
          <p:nvPr/>
        </p:nvSpPr>
        <p:spPr>
          <a:xfrm>
            <a:off x="5198192" y="1513825"/>
            <a:ext cx="2063821" cy="368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600" b="1" dirty="0" smtClean="0">
                <a:solidFill>
                  <a:schemeClr val="tx2"/>
                </a:solidFill>
              </a:rPr>
              <a:t>Data Management</a:t>
            </a:r>
          </a:p>
        </p:txBody>
      </p:sp>
      <p:cxnSp>
        <p:nvCxnSpPr>
          <p:cNvPr id="261" name="Straight Connector 260"/>
          <p:cNvCxnSpPr>
            <a:stCxn id="123" idx="6"/>
            <a:endCxn id="266" idx="1"/>
          </p:cNvCxnSpPr>
          <p:nvPr/>
        </p:nvCxnSpPr>
        <p:spPr>
          <a:xfrm>
            <a:off x="4441184" y="3059908"/>
            <a:ext cx="365837" cy="1134"/>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266" name="Left Brace 265"/>
          <p:cNvSpPr/>
          <p:nvPr/>
        </p:nvSpPr>
        <p:spPr>
          <a:xfrm>
            <a:off x="4807021" y="2628970"/>
            <a:ext cx="184648" cy="1047599"/>
          </a:xfrm>
          <a:prstGeom prst="leftBrace">
            <a:avLst>
              <a:gd name="adj1" fmla="val 10743"/>
              <a:gd name="adj2" fmla="val 41244"/>
            </a:avLst>
          </a:prstGeom>
          <a:noFill/>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68" name="Rectangle 267"/>
          <p:cNvSpPr/>
          <p:nvPr/>
        </p:nvSpPr>
        <p:spPr>
          <a:xfrm>
            <a:off x="4371860" y="3087565"/>
            <a:ext cx="782894" cy="338554"/>
          </a:xfrm>
          <a:prstGeom prst="rect">
            <a:avLst/>
          </a:prstGeom>
        </p:spPr>
        <p:txBody>
          <a:bodyPr wrap="square">
            <a:spAutoFit/>
          </a:bodyPr>
          <a:lstStyle/>
          <a:p>
            <a:r>
              <a:rPr lang="en-US" sz="800" dirty="0" smtClean="0">
                <a:solidFill>
                  <a:schemeClr val="bg1">
                    <a:lumMod val="65000"/>
                  </a:schemeClr>
                </a:solidFill>
              </a:rPr>
              <a:t>Engage to Support</a:t>
            </a:r>
            <a:endParaRPr lang="en-US" sz="800" dirty="0">
              <a:solidFill>
                <a:schemeClr val="bg1">
                  <a:lumMod val="65000"/>
                </a:schemeClr>
              </a:solidFill>
            </a:endParaRPr>
          </a:p>
        </p:txBody>
      </p:sp>
      <p:sp>
        <p:nvSpPr>
          <p:cNvPr id="274" name="Rectangle 273"/>
          <p:cNvSpPr/>
          <p:nvPr/>
        </p:nvSpPr>
        <p:spPr>
          <a:xfrm>
            <a:off x="5086229" y="3414548"/>
            <a:ext cx="466474" cy="138499"/>
          </a:xfrm>
          <a:prstGeom prst="rect">
            <a:avLst/>
          </a:prstGeom>
          <a:solidFill>
            <a:schemeClr val="bg1"/>
          </a:solidFill>
        </p:spPr>
        <p:txBody>
          <a:bodyPr wrap="none" lIns="0" tIns="0" rIns="0" bIns="0">
            <a:spAutoFit/>
          </a:bodyPr>
          <a:lstStyle/>
          <a:p>
            <a:pPr algn="ctr"/>
            <a:r>
              <a:rPr lang="en-US" sz="900" b="1" dirty="0" smtClean="0">
                <a:solidFill>
                  <a:schemeClr val="accent2"/>
                </a:solidFill>
              </a:rPr>
              <a:t>Customer</a:t>
            </a:r>
            <a:endParaRPr lang="en-US" sz="900" b="1" dirty="0">
              <a:solidFill>
                <a:schemeClr val="accent2"/>
              </a:solidFill>
            </a:endParaRPr>
          </a:p>
        </p:txBody>
      </p:sp>
      <p:sp>
        <p:nvSpPr>
          <p:cNvPr id="288" name="Rectangle 287"/>
          <p:cNvSpPr/>
          <p:nvPr/>
        </p:nvSpPr>
        <p:spPr>
          <a:xfrm>
            <a:off x="1954170" y="2072747"/>
            <a:ext cx="712869" cy="338554"/>
          </a:xfrm>
          <a:prstGeom prst="rect">
            <a:avLst/>
          </a:prstGeom>
        </p:spPr>
        <p:txBody>
          <a:bodyPr wrap="square">
            <a:spAutoFit/>
          </a:bodyPr>
          <a:lstStyle/>
          <a:p>
            <a:pPr algn="r"/>
            <a:r>
              <a:rPr lang="en-US" sz="800" dirty="0" smtClean="0">
                <a:solidFill>
                  <a:schemeClr val="bg1">
                    <a:lumMod val="65000"/>
                  </a:schemeClr>
                </a:solidFill>
              </a:rPr>
              <a:t>Build to Align</a:t>
            </a:r>
            <a:endParaRPr lang="en-US" sz="800" dirty="0">
              <a:solidFill>
                <a:schemeClr val="bg1">
                  <a:lumMod val="65000"/>
                </a:schemeClr>
              </a:solidFill>
            </a:endParaRPr>
          </a:p>
        </p:txBody>
      </p:sp>
      <p:sp>
        <p:nvSpPr>
          <p:cNvPr id="289" name="Rectangle 288"/>
          <p:cNvSpPr/>
          <p:nvPr/>
        </p:nvSpPr>
        <p:spPr>
          <a:xfrm>
            <a:off x="1866350" y="2883242"/>
            <a:ext cx="712869" cy="338554"/>
          </a:xfrm>
          <a:prstGeom prst="rect">
            <a:avLst/>
          </a:prstGeom>
        </p:spPr>
        <p:txBody>
          <a:bodyPr wrap="square">
            <a:spAutoFit/>
          </a:bodyPr>
          <a:lstStyle/>
          <a:p>
            <a:pPr algn="r"/>
            <a:r>
              <a:rPr lang="en-US" sz="800" dirty="0" smtClean="0">
                <a:solidFill>
                  <a:schemeClr val="bg1">
                    <a:lumMod val="65000"/>
                  </a:schemeClr>
                </a:solidFill>
              </a:rPr>
              <a:t>Democratize to Value</a:t>
            </a:r>
            <a:endParaRPr lang="en-US" sz="800" dirty="0">
              <a:solidFill>
                <a:schemeClr val="bg1">
                  <a:lumMod val="65000"/>
                </a:schemeClr>
              </a:solidFill>
            </a:endParaRPr>
          </a:p>
        </p:txBody>
      </p:sp>
      <p:sp>
        <p:nvSpPr>
          <p:cNvPr id="290" name="Rectangle 289"/>
          <p:cNvSpPr/>
          <p:nvPr/>
        </p:nvSpPr>
        <p:spPr>
          <a:xfrm>
            <a:off x="1923287" y="3659258"/>
            <a:ext cx="712869" cy="338554"/>
          </a:xfrm>
          <a:prstGeom prst="rect">
            <a:avLst/>
          </a:prstGeom>
        </p:spPr>
        <p:txBody>
          <a:bodyPr wrap="square">
            <a:spAutoFit/>
          </a:bodyPr>
          <a:lstStyle/>
          <a:p>
            <a:pPr algn="r"/>
            <a:r>
              <a:rPr lang="en-US" sz="800" dirty="0" smtClean="0">
                <a:solidFill>
                  <a:schemeClr val="bg1">
                    <a:lumMod val="65000"/>
                  </a:schemeClr>
                </a:solidFill>
              </a:rPr>
              <a:t>Govern to Improve</a:t>
            </a:r>
            <a:endParaRPr lang="en-US" sz="800" dirty="0">
              <a:solidFill>
                <a:schemeClr val="bg1">
                  <a:lumMod val="65000"/>
                </a:schemeClr>
              </a:solidFill>
            </a:endParaRPr>
          </a:p>
        </p:txBody>
      </p:sp>
      <p:grpSp>
        <p:nvGrpSpPr>
          <p:cNvPr id="35" name="Group 34"/>
          <p:cNvGrpSpPr/>
          <p:nvPr/>
        </p:nvGrpSpPr>
        <p:grpSpPr>
          <a:xfrm>
            <a:off x="5035882" y="1906137"/>
            <a:ext cx="538701" cy="2663673"/>
            <a:chOff x="6304251" y="1310370"/>
            <a:chExt cx="538701" cy="2663673"/>
          </a:xfrm>
        </p:grpSpPr>
        <p:cxnSp>
          <p:nvCxnSpPr>
            <p:cNvPr id="265" name="Straight Connector 264"/>
            <p:cNvCxnSpPr>
              <a:stCxn id="264" idx="0"/>
              <a:endCxn id="8" idx="2"/>
            </p:cNvCxnSpPr>
            <p:nvPr/>
          </p:nvCxnSpPr>
          <p:spPr>
            <a:xfrm flipH="1" flipV="1">
              <a:off x="6471930" y="1628086"/>
              <a:ext cx="352" cy="1521895"/>
            </a:xfrm>
            <a:prstGeom prst="line">
              <a:avLst/>
            </a:prstGeom>
            <a:ln w="3175">
              <a:solidFill>
                <a:schemeClr val="bg1">
                  <a:lumMod val="75000"/>
                </a:schemeClr>
              </a:solidFill>
              <a:prstDash val="lg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a:stCxn id="6164" idx="0"/>
              <a:endCxn id="6146" idx="2"/>
            </p:cNvCxnSpPr>
            <p:nvPr/>
          </p:nvCxnSpPr>
          <p:spPr>
            <a:xfrm flipH="1" flipV="1">
              <a:off x="6683530" y="2033203"/>
              <a:ext cx="3390" cy="1639057"/>
            </a:xfrm>
            <a:prstGeom prst="line">
              <a:avLst/>
            </a:prstGeom>
            <a:ln w="3175">
              <a:solidFill>
                <a:schemeClr val="bg1">
                  <a:lumMod val="75000"/>
                </a:schemeClr>
              </a:solidFill>
              <a:prstDash val="lg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9" name="Group 8"/>
            <p:cNvGrpSpPr/>
            <p:nvPr/>
          </p:nvGrpSpPr>
          <p:grpSpPr>
            <a:xfrm>
              <a:off x="6304251" y="1310370"/>
              <a:ext cx="335357" cy="329329"/>
              <a:chOff x="6293261" y="1310072"/>
              <a:chExt cx="335357" cy="329329"/>
            </a:xfrm>
          </p:grpSpPr>
          <p:pic>
            <p:nvPicPr>
              <p:cNvPr id="8" name="Picture 7"/>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293261" y="1310072"/>
                <a:ext cx="335357" cy="317716"/>
              </a:xfrm>
              <a:prstGeom prst="rect">
                <a:avLst/>
              </a:prstGeom>
            </p:spPr>
          </p:pic>
          <p:pic>
            <p:nvPicPr>
              <p:cNvPr id="6148" name="Picture 4" descr="Key Icon, Transparent Key.PNG Images &amp; Vector - FreeIconsPNG"/>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26489" y="1410727"/>
                <a:ext cx="200481" cy="2286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6527677" y="1721498"/>
              <a:ext cx="311705" cy="331555"/>
              <a:chOff x="6469950" y="1649308"/>
              <a:chExt cx="311705" cy="331555"/>
            </a:xfrm>
          </p:grpSpPr>
          <p:pic>
            <p:nvPicPr>
              <p:cNvPr id="6146" name="Picture 2" descr="Women Icon #274329 - Free Icons Library"/>
              <p:cNvPicPr>
                <a:picLocks noChangeAspect="1" noChangeArrowheads="1"/>
              </p:cNvPicPr>
              <p:nvPr/>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9950" y="1649308"/>
                <a:ext cx="311705" cy="311705"/>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Check mark - Free shapes icons"/>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4356" y="1825059"/>
                <a:ext cx="155804" cy="1558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324600" y="3149981"/>
              <a:ext cx="337484" cy="367110"/>
              <a:chOff x="6526396" y="3149981"/>
              <a:chExt cx="337484" cy="367110"/>
            </a:xfrm>
          </p:grpSpPr>
          <p:pic>
            <p:nvPicPr>
              <p:cNvPr id="264" name="Picture 24" descr="Manager Avatar - Free people icons"/>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26396" y="3149981"/>
                <a:ext cx="295364" cy="295364"/>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Firefighter hat - Free fashion icons"/>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81010" y="3334221"/>
                <a:ext cx="182870" cy="182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p:cNvGrpSpPr/>
            <p:nvPr/>
          </p:nvGrpSpPr>
          <p:grpSpPr>
            <a:xfrm>
              <a:off x="6558976" y="3672260"/>
              <a:ext cx="283976" cy="301783"/>
              <a:chOff x="6747894" y="3672260"/>
              <a:chExt cx="283976" cy="301783"/>
            </a:xfrm>
          </p:grpSpPr>
          <p:pic>
            <p:nvPicPr>
              <p:cNvPr id="6164" name="Picture 20" descr="Female worker - Free people icons"/>
              <p:cNvPicPr>
                <a:picLocks noChangeAspect="1" noChangeArrowheads="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47894" y="3672260"/>
                <a:ext cx="255888" cy="255888"/>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Application, energy, online, power, user interface, web, website icon -  Download on Iconfinde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75881" y="3818054"/>
                <a:ext cx="155989" cy="15598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3" name="Group 32"/>
          <p:cNvGrpSpPr/>
          <p:nvPr/>
        </p:nvGrpSpPr>
        <p:grpSpPr>
          <a:xfrm>
            <a:off x="5563720" y="1910005"/>
            <a:ext cx="538701" cy="2663673"/>
            <a:chOff x="6861108" y="1323763"/>
            <a:chExt cx="538701" cy="2663673"/>
          </a:xfrm>
        </p:grpSpPr>
        <p:cxnSp>
          <p:nvCxnSpPr>
            <p:cNvPr id="271" name="Straight Connector 270"/>
            <p:cNvCxnSpPr>
              <a:stCxn id="287" idx="0"/>
              <a:endCxn id="279" idx="2"/>
            </p:cNvCxnSpPr>
            <p:nvPr/>
          </p:nvCxnSpPr>
          <p:spPr>
            <a:xfrm flipH="1" flipV="1">
              <a:off x="7028787" y="1641479"/>
              <a:ext cx="352" cy="1521895"/>
            </a:xfrm>
            <a:prstGeom prst="line">
              <a:avLst/>
            </a:prstGeom>
            <a:ln w="3175">
              <a:solidFill>
                <a:schemeClr val="bg1">
                  <a:lumMod val="75000"/>
                </a:schemeClr>
              </a:solidFill>
              <a:prstDash val="lg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a:stCxn id="293" idx="0"/>
              <a:endCxn id="283" idx="2"/>
            </p:cNvCxnSpPr>
            <p:nvPr/>
          </p:nvCxnSpPr>
          <p:spPr>
            <a:xfrm flipH="1" flipV="1">
              <a:off x="7240387" y="2046596"/>
              <a:ext cx="3390" cy="1639057"/>
            </a:xfrm>
            <a:prstGeom prst="line">
              <a:avLst/>
            </a:prstGeom>
            <a:ln w="3175">
              <a:solidFill>
                <a:schemeClr val="bg1">
                  <a:lumMod val="75000"/>
                </a:schemeClr>
              </a:solidFill>
              <a:prstDash val="lg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73" name="Group 272"/>
            <p:cNvGrpSpPr/>
            <p:nvPr/>
          </p:nvGrpSpPr>
          <p:grpSpPr>
            <a:xfrm>
              <a:off x="6861108" y="1323763"/>
              <a:ext cx="335357" cy="329329"/>
              <a:chOff x="6293261" y="1310072"/>
              <a:chExt cx="335357" cy="329329"/>
            </a:xfrm>
          </p:grpSpPr>
          <p:pic>
            <p:nvPicPr>
              <p:cNvPr id="279" name="Picture 278"/>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293261" y="1310072"/>
                <a:ext cx="335357" cy="317716"/>
              </a:xfrm>
              <a:prstGeom prst="rect">
                <a:avLst/>
              </a:prstGeom>
            </p:spPr>
          </p:pic>
          <p:pic>
            <p:nvPicPr>
              <p:cNvPr id="280" name="Picture 4" descr="Key Icon, Transparent Key.PNG Images &amp; Vector - FreeIconsPNG"/>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26489" y="1410727"/>
                <a:ext cx="200481" cy="2286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1" name="Group 280"/>
            <p:cNvGrpSpPr/>
            <p:nvPr/>
          </p:nvGrpSpPr>
          <p:grpSpPr>
            <a:xfrm>
              <a:off x="7084534" y="1734891"/>
              <a:ext cx="311705" cy="331555"/>
              <a:chOff x="6469950" y="1649308"/>
              <a:chExt cx="311705" cy="331555"/>
            </a:xfrm>
          </p:grpSpPr>
          <p:pic>
            <p:nvPicPr>
              <p:cNvPr id="283" name="Picture 2" descr="Women Icon #274329 - Free Icons Library"/>
              <p:cNvPicPr>
                <a:picLocks noChangeAspect="1" noChangeArrowheads="1"/>
              </p:cNvPicPr>
              <p:nvPr/>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9950" y="1649308"/>
                <a:ext cx="311705" cy="311705"/>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10" descr="Check mark - Free shapes icons"/>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4356" y="1825059"/>
                <a:ext cx="155804" cy="1558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6" name="Group 285"/>
            <p:cNvGrpSpPr/>
            <p:nvPr/>
          </p:nvGrpSpPr>
          <p:grpSpPr>
            <a:xfrm>
              <a:off x="6881457" y="3163374"/>
              <a:ext cx="337484" cy="367110"/>
              <a:chOff x="6526396" y="3149981"/>
              <a:chExt cx="337484" cy="367110"/>
            </a:xfrm>
          </p:grpSpPr>
          <p:pic>
            <p:nvPicPr>
              <p:cNvPr id="287" name="Picture 24" descr="Manager Avatar - Free people icons"/>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26396" y="3149981"/>
                <a:ext cx="295364" cy="295364"/>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6" descr="Firefighter hat - Free fashion icons"/>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81010" y="3334221"/>
                <a:ext cx="182870" cy="182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2" name="Group 291"/>
            <p:cNvGrpSpPr/>
            <p:nvPr/>
          </p:nvGrpSpPr>
          <p:grpSpPr>
            <a:xfrm>
              <a:off x="7115833" y="3685653"/>
              <a:ext cx="283976" cy="301783"/>
              <a:chOff x="6747894" y="3672260"/>
              <a:chExt cx="283976" cy="301783"/>
            </a:xfrm>
          </p:grpSpPr>
          <p:pic>
            <p:nvPicPr>
              <p:cNvPr id="293" name="Picture 20" descr="Female worker - Free people icons"/>
              <p:cNvPicPr>
                <a:picLocks noChangeAspect="1" noChangeArrowheads="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47894" y="3672260"/>
                <a:ext cx="255888" cy="255888"/>
              </a:xfrm>
              <a:prstGeom prst="rect">
                <a:avLst/>
              </a:prstGeom>
              <a:noFill/>
              <a:extLst>
                <a:ext uri="{909E8E84-426E-40DD-AFC4-6F175D3DCCD1}">
                  <a14:hiddenFill xmlns:a14="http://schemas.microsoft.com/office/drawing/2010/main">
                    <a:solidFill>
                      <a:srgbClr val="FFFFFF"/>
                    </a:solidFill>
                  </a14:hiddenFill>
                </a:ext>
              </a:extLst>
            </p:spPr>
          </p:pic>
          <p:pic>
            <p:nvPicPr>
              <p:cNvPr id="294" name="Picture 22" descr="Application, energy, online, power, user interface, web, website icon -  Download on Iconfinde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75881" y="3818054"/>
                <a:ext cx="155989" cy="15598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10" name="Group 209"/>
          <p:cNvGrpSpPr/>
          <p:nvPr/>
        </p:nvGrpSpPr>
        <p:grpSpPr>
          <a:xfrm>
            <a:off x="5639691" y="2810971"/>
            <a:ext cx="426540" cy="400662"/>
            <a:chOff x="6668614" y="1356206"/>
            <a:chExt cx="647701" cy="608405"/>
          </a:xfrm>
        </p:grpSpPr>
        <p:sp>
          <p:nvSpPr>
            <p:cNvPr id="211" name="Rectangle 210"/>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12" name="Group 211"/>
            <p:cNvGrpSpPr/>
            <p:nvPr/>
          </p:nvGrpSpPr>
          <p:grpSpPr>
            <a:xfrm>
              <a:off x="6776276" y="1439461"/>
              <a:ext cx="449580" cy="439606"/>
              <a:chOff x="761706" y="1997725"/>
              <a:chExt cx="449580" cy="439606"/>
            </a:xfrm>
          </p:grpSpPr>
          <p:sp>
            <p:nvSpPr>
              <p:cNvPr id="219" name="Rectangle 218"/>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0" name="Rectangle 219"/>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1" name="Rectangle 220"/>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2" name="Rectangle 221"/>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3" name="Rectangle 222"/>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4" name="Rectangle 223"/>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5" name="Rectangle 224"/>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6" name="Rectangle 225"/>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13" name="Group 212"/>
            <p:cNvGrpSpPr/>
            <p:nvPr/>
          </p:nvGrpSpPr>
          <p:grpSpPr>
            <a:xfrm>
              <a:off x="6905816" y="1566607"/>
              <a:ext cx="189553" cy="189351"/>
              <a:chOff x="6932171" y="1509543"/>
              <a:chExt cx="189553" cy="189351"/>
            </a:xfrm>
          </p:grpSpPr>
          <p:pic>
            <p:nvPicPr>
              <p:cNvPr id="214" name="Picture 213"/>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15" name="Picture 214"/>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16" name="Picture 215"/>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17" name="Picture 216"/>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18" name="Picture 217"/>
              <p:cNvPicPr>
                <a:picLocks noChangeAspect="1"/>
              </p:cNvPicPr>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sp>
        <p:nvSpPr>
          <p:cNvPr id="276" name="Rectangle 275"/>
          <p:cNvSpPr/>
          <p:nvPr/>
        </p:nvSpPr>
        <p:spPr>
          <a:xfrm>
            <a:off x="5632640" y="3265322"/>
            <a:ext cx="461665" cy="209994"/>
          </a:xfrm>
          <a:prstGeom prst="rect">
            <a:avLst/>
          </a:prstGeom>
          <a:solidFill>
            <a:schemeClr val="bg1"/>
          </a:solidFill>
        </p:spPr>
        <p:txBody>
          <a:bodyPr wrap="none" lIns="0" tIns="0" rIns="0" bIns="0">
            <a:spAutoFit/>
          </a:bodyPr>
          <a:lstStyle/>
          <a:p>
            <a:pPr algn="ctr">
              <a:lnSpc>
                <a:spcPts val="800"/>
              </a:lnSpc>
            </a:pPr>
            <a:r>
              <a:rPr lang="en-US" sz="900" b="1" dirty="0">
                <a:solidFill>
                  <a:schemeClr val="accent2"/>
                </a:solidFill>
              </a:rPr>
              <a:t>Wagering</a:t>
            </a:r>
          </a:p>
          <a:p>
            <a:pPr algn="ctr">
              <a:lnSpc>
                <a:spcPts val="800"/>
              </a:lnSpc>
            </a:pPr>
            <a:r>
              <a:rPr lang="en-US" sz="900" b="1" dirty="0">
                <a:solidFill>
                  <a:schemeClr val="accent2"/>
                </a:solidFill>
              </a:rPr>
              <a:t>Sport</a:t>
            </a:r>
          </a:p>
        </p:txBody>
      </p:sp>
      <p:grpSp>
        <p:nvGrpSpPr>
          <p:cNvPr id="295" name="Group 294"/>
          <p:cNvGrpSpPr/>
          <p:nvPr/>
        </p:nvGrpSpPr>
        <p:grpSpPr>
          <a:xfrm>
            <a:off x="6102421" y="1918356"/>
            <a:ext cx="538701" cy="2663673"/>
            <a:chOff x="6861108" y="1323763"/>
            <a:chExt cx="538701" cy="2663673"/>
          </a:xfrm>
        </p:grpSpPr>
        <p:cxnSp>
          <p:nvCxnSpPr>
            <p:cNvPr id="296" name="Straight Connector 295"/>
            <p:cNvCxnSpPr>
              <a:stCxn id="304" idx="0"/>
              <a:endCxn id="308" idx="2"/>
            </p:cNvCxnSpPr>
            <p:nvPr/>
          </p:nvCxnSpPr>
          <p:spPr>
            <a:xfrm flipH="1" flipV="1">
              <a:off x="7028787" y="1641479"/>
              <a:ext cx="352" cy="1521895"/>
            </a:xfrm>
            <a:prstGeom prst="line">
              <a:avLst/>
            </a:prstGeom>
            <a:ln w="3175">
              <a:solidFill>
                <a:schemeClr val="bg1">
                  <a:lumMod val="75000"/>
                </a:schemeClr>
              </a:solidFill>
              <a:prstDash val="lg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a:stCxn id="302" idx="0"/>
              <a:endCxn id="306" idx="2"/>
            </p:cNvCxnSpPr>
            <p:nvPr/>
          </p:nvCxnSpPr>
          <p:spPr>
            <a:xfrm flipH="1" flipV="1">
              <a:off x="7240387" y="2046596"/>
              <a:ext cx="3390" cy="1639057"/>
            </a:xfrm>
            <a:prstGeom prst="line">
              <a:avLst/>
            </a:prstGeom>
            <a:ln w="3175">
              <a:solidFill>
                <a:schemeClr val="bg1">
                  <a:lumMod val="75000"/>
                </a:schemeClr>
              </a:solidFill>
              <a:prstDash val="lg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98" name="Group 297"/>
            <p:cNvGrpSpPr/>
            <p:nvPr/>
          </p:nvGrpSpPr>
          <p:grpSpPr>
            <a:xfrm>
              <a:off x="6861108" y="1323763"/>
              <a:ext cx="335357" cy="329329"/>
              <a:chOff x="6293261" y="1310072"/>
              <a:chExt cx="335357" cy="329329"/>
            </a:xfrm>
          </p:grpSpPr>
          <p:pic>
            <p:nvPicPr>
              <p:cNvPr id="308" name="Picture 307"/>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293261" y="1310072"/>
                <a:ext cx="335357" cy="317716"/>
              </a:xfrm>
              <a:prstGeom prst="rect">
                <a:avLst/>
              </a:prstGeom>
            </p:spPr>
          </p:pic>
          <p:pic>
            <p:nvPicPr>
              <p:cNvPr id="309" name="Picture 4" descr="Key Icon, Transparent Key.PNG Images &amp; Vector - FreeIconsPNG"/>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26489" y="1410727"/>
                <a:ext cx="200481" cy="2286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9" name="Group 298"/>
            <p:cNvGrpSpPr/>
            <p:nvPr/>
          </p:nvGrpSpPr>
          <p:grpSpPr>
            <a:xfrm>
              <a:off x="7084534" y="1734891"/>
              <a:ext cx="311705" cy="331555"/>
              <a:chOff x="6469950" y="1649308"/>
              <a:chExt cx="311705" cy="331555"/>
            </a:xfrm>
          </p:grpSpPr>
          <p:pic>
            <p:nvPicPr>
              <p:cNvPr id="306" name="Picture 2" descr="Women Icon #274329 - Free Icons Library"/>
              <p:cNvPicPr>
                <a:picLocks noChangeAspect="1" noChangeArrowheads="1"/>
              </p:cNvPicPr>
              <p:nvPr/>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9950" y="1649308"/>
                <a:ext cx="311705" cy="311705"/>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10" descr="Check mark - Free shapes icons"/>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4356" y="1825059"/>
                <a:ext cx="155804" cy="1558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0" name="Group 299"/>
            <p:cNvGrpSpPr/>
            <p:nvPr/>
          </p:nvGrpSpPr>
          <p:grpSpPr>
            <a:xfrm>
              <a:off x="6881457" y="3163374"/>
              <a:ext cx="337484" cy="367110"/>
              <a:chOff x="6526396" y="3149981"/>
              <a:chExt cx="337484" cy="367110"/>
            </a:xfrm>
          </p:grpSpPr>
          <p:pic>
            <p:nvPicPr>
              <p:cNvPr id="304" name="Picture 24" descr="Manager Avatar - Free people icons"/>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26396" y="3149981"/>
                <a:ext cx="295364" cy="295364"/>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16" descr="Firefighter hat - Free fashion icons"/>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81010" y="3334221"/>
                <a:ext cx="182870" cy="182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1" name="Group 300"/>
            <p:cNvGrpSpPr/>
            <p:nvPr/>
          </p:nvGrpSpPr>
          <p:grpSpPr>
            <a:xfrm>
              <a:off x="7115833" y="3685653"/>
              <a:ext cx="283976" cy="301783"/>
              <a:chOff x="6747894" y="3672260"/>
              <a:chExt cx="283976" cy="301783"/>
            </a:xfrm>
          </p:grpSpPr>
          <p:pic>
            <p:nvPicPr>
              <p:cNvPr id="302" name="Picture 20" descr="Female worker - Free people icons"/>
              <p:cNvPicPr>
                <a:picLocks noChangeAspect="1" noChangeArrowheads="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47894" y="3672260"/>
                <a:ext cx="255888" cy="255888"/>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22" descr="Application, energy, online, power, user interface, web, website icon -  Download on Iconfinde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75881" y="3818054"/>
                <a:ext cx="155989" cy="15598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4" name="Group 33"/>
          <p:cNvGrpSpPr/>
          <p:nvPr/>
        </p:nvGrpSpPr>
        <p:grpSpPr>
          <a:xfrm>
            <a:off x="6161798" y="3081792"/>
            <a:ext cx="461665" cy="625982"/>
            <a:chOff x="7489135" y="2555368"/>
            <a:chExt cx="461665" cy="625982"/>
          </a:xfrm>
        </p:grpSpPr>
        <p:grpSp>
          <p:nvGrpSpPr>
            <p:cNvPr id="227" name="Group 226"/>
            <p:cNvGrpSpPr/>
            <p:nvPr/>
          </p:nvGrpSpPr>
          <p:grpSpPr>
            <a:xfrm>
              <a:off x="7501034" y="2555368"/>
              <a:ext cx="426540" cy="400662"/>
              <a:chOff x="6668614" y="1356206"/>
              <a:chExt cx="647701" cy="608405"/>
            </a:xfrm>
          </p:grpSpPr>
          <p:sp>
            <p:nvSpPr>
              <p:cNvPr id="228" name="Rectangle 227"/>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29" name="Group 228"/>
              <p:cNvGrpSpPr/>
              <p:nvPr/>
            </p:nvGrpSpPr>
            <p:grpSpPr>
              <a:xfrm>
                <a:off x="6776276" y="1439461"/>
                <a:ext cx="449580" cy="439606"/>
                <a:chOff x="761706" y="1997725"/>
                <a:chExt cx="449580" cy="439606"/>
              </a:xfrm>
            </p:grpSpPr>
            <p:sp>
              <p:nvSpPr>
                <p:cNvPr id="236" name="Rectangle 235"/>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7" name="Rectangle 236"/>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8" name="Rectangle 237"/>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9" name="Rectangle 238"/>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0" name="Rectangle 239"/>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1" name="Rectangle 240"/>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2" name="Rectangle 241"/>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3" name="Rectangle 242"/>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30" name="Group 229"/>
              <p:cNvGrpSpPr/>
              <p:nvPr/>
            </p:nvGrpSpPr>
            <p:grpSpPr>
              <a:xfrm>
                <a:off x="6905816" y="1566607"/>
                <a:ext cx="189553" cy="189351"/>
                <a:chOff x="6932171" y="1509543"/>
                <a:chExt cx="189553" cy="189351"/>
              </a:xfrm>
            </p:grpSpPr>
            <p:pic>
              <p:nvPicPr>
                <p:cNvPr id="231" name="Picture 230"/>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32" name="Picture 231"/>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33" name="Picture 232"/>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34" name="Picture 233"/>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35" name="Picture 234"/>
                <p:cNvPicPr>
                  <a:picLocks noChangeAspect="1"/>
                </p:cNvPicPr>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sp>
          <p:nvSpPr>
            <p:cNvPr id="275" name="Rectangle 274"/>
            <p:cNvSpPr/>
            <p:nvPr/>
          </p:nvSpPr>
          <p:spPr>
            <a:xfrm>
              <a:off x="7489135" y="2971356"/>
              <a:ext cx="461665" cy="209994"/>
            </a:xfrm>
            <a:prstGeom prst="rect">
              <a:avLst/>
            </a:prstGeom>
            <a:solidFill>
              <a:schemeClr val="bg1"/>
            </a:solidFill>
          </p:spPr>
          <p:txBody>
            <a:bodyPr wrap="none" lIns="0" tIns="0" rIns="0" bIns="0">
              <a:spAutoFit/>
            </a:bodyPr>
            <a:lstStyle/>
            <a:p>
              <a:pPr algn="ctr">
                <a:lnSpc>
                  <a:spcPts val="800"/>
                </a:lnSpc>
              </a:pPr>
              <a:r>
                <a:rPr lang="en-US" sz="900" b="1" dirty="0">
                  <a:solidFill>
                    <a:schemeClr val="accent2"/>
                  </a:solidFill>
                </a:rPr>
                <a:t>Wagering</a:t>
              </a:r>
            </a:p>
            <a:p>
              <a:pPr algn="ctr">
                <a:lnSpc>
                  <a:spcPts val="800"/>
                </a:lnSpc>
              </a:pPr>
              <a:r>
                <a:rPr lang="en-US" sz="900" b="1" dirty="0">
                  <a:solidFill>
                    <a:schemeClr val="accent2"/>
                  </a:solidFill>
                </a:rPr>
                <a:t>Racing</a:t>
              </a:r>
            </a:p>
          </p:txBody>
        </p:sp>
      </p:grpSp>
      <p:grpSp>
        <p:nvGrpSpPr>
          <p:cNvPr id="310" name="Group 309"/>
          <p:cNvGrpSpPr/>
          <p:nvPr/>
        </p:nvGrpSpPr>
        <p:grpSpPr>
          <a:xfrm>
            <a:off x="6657717" y="1918356"/>
            <a:ext cx="538701" cy="2663673"/>
            <a:chOff x="6304251" y="1310370"/>
            <a:chExt cx="538701" cy="2663673"/>
          </a:xfrm>
        </p:grpSpPr>
        <p:cxnSp>
          <p:nvCxnSpPr>
            <p:cNvPr id="311" name="Straight Connector 310"/>
            <p:cNvCxnSpPr>
              <a:stCxn id="319" idx="0"/>
              <a:endCxn id="323" idx="2"/>
            </p:cNvCxnSpPr>
            <p:nvPr/>
          </p:nvCxnSpPr>
          <p:spPr>
            <a:xfrm flipH="1" flipV="1">
              <a:off x="6471930" y="1628086"/>
              <a:ext cx="352" cy="1521895"/>
            </a:xfrm>
            <a:prstGeom prst="line">
              <a:avLst/>
            </a:prstGeom>
            <a:ln w="3175">
              <a:solidFill>
                <a:schemeClr val="bg1">
                  <a:lumMod val="75000"/>
                </a:schemeClr>
              </a:solidFill>
              <a:prstDash val="lg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a:stCxn id="317" idx="0"/>
              <a:endCxn id="321" idx="2"/>
            </p:cNvCxnSpPr>
            <p:nvPr/>
          </p:nvCxnSpPr>
          <p:spPr>
            <a:xfrm flipH="1" flipV="1">
              <a:off x="6683530" y="2033203"/>
              <a:ext cx="3390" cy="1639057"/>
            </a:xfrm>
            <a:prstGeom prst="line">
              <a:avLst/>
            </a:prstGeom>
            <a:ln w="3175">
              <a:solidFill>
                <a:schemeClr val="bg1">
                  <a:lumMod val="75000"/>
                </a:schemeClr>
              </a:solidFill>
              <a:prstDash val="lg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313" name="Group 312"/>
            <p:cNvGrpSpPr/>
            <p:nvPr/>
          </p:nvGrpSpPr>
          <p:grpSpPr>
            <a:xfrm>
              <a:off x="6304251" y="1310370"/>
              <a:ext cx="335357" cy="329329"/>
              <a:chOff x="6293261" y="1310072"/>
              <a:chExt cx="335357" cy="329329"/>
            </a:xfrm>
          </p:grpSpPr>
          <p:pic>
            <p:nvPicPr>
              <p:cNvPr id="323" name="Picture 322"/>
              <p:cNvPicPr>
                <a:picLocks noChangeAspect="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293261" y="1310072"/>
                <a:ext cx="335357" cy="317716"/>
              </a:xfrm>
              <a:prstGeom prst="rect">
                <a:avLst/>
              </a:prstGeom>
            </p:spPr>
          </p:pic>
          <p:pic>
            <p:nvPicPr>
              <p:cNvPr id="324" name="Picture 4" descr="Key Icon, Transparent Key.PNG Images &amp; Vector - FreeIconsPNG"/>
              <p:cNvPicPr>
                <a:picLocks noChangeAspect="1" noChangeArrowheads="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26489" y="1410727"/>
                <a:ext cx="200481" cy="2286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4" name="Group 313"/>
            <p:cNvGrpSpPr/>
            <p:nvPr/>
          </p:nvGrpSpPr>
          <p:grpSpPr>
            <a:xfrm>
              <a:off x="6527677" y="1721498"/>
              <a:ext cx="311705" cy="331555"/>
              <a:chOff x="6469950" y="1649308"/>
              <a:chExt cx="311705" cy="331555"/>
            </a:xfrm>
          </p:grpSpPr>
          <p:pic>
            <p:nvPicPr>
              <p:cNvPr id="321" name="Picture 2" descr="Women Icon #274329 - Free Icons Library"/>
              <p:cNvPicPr>
                <a:picLocks noChangeAspect="1" noChangeArrowheads="1"/>
              </p:cNvPicPr>
              <p:nvPr/>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69950" y="1649308"/>
                <a:ext cx="311705" cy="311705"/>
              </a:xfrm>
              <a:prstGeom prst="rect">
                <a:avLst/>
              </a:prstGeom>
              <a:noFill/>
              <a:extLst>
                <a:ext uri="{909E8E84-426E-40DD-AFC4-6F175D3DCCD1}">
                  <a14:hiddenFill xmlns:a14="http://schemas.microsoft.com/office/drawing/2010/main">
                    <a:solidFill>
                      <a:srgbClr val="FFFFFF"/>
                    </a:solidFill>
                  </a14:hiddenFill>
                </a:ext>
              </a:extLst>
            </p:spPr>
          </p:pic>
          <p:pic>
            <p:nvPicPr>
              <p:cNvPr id="322" name="Picture 10" descr="Check mark - Free shapes icons"/>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04356" y="1825059"/>
                <a:ext cx="155804" cy="1558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5" name="Group 314"/>
            <p:cNvGrpSpPr/>
            <p:nvPr/>
          </p:nvGrpSpPr>
          <p:grpSpPr>
            <a:xfrm>
              <a:off x="6324600" y="3149981"/>
              <a:ext cx="337484" cy="367110"/>
              <a:chOff x="6526396" y="3149981"/>
              <a:chExt cx="337484" cy="367110"/>
            </a:xfrm>
          </p:grpSpPr>
          <p:pic>
            <p:nvPicPr>
              <p:cNvPr id="319" name="Picture 24" descr="Manager Avatar - Free people icons"/>
              <p:cNvPicPr>
                <a:picLocks noChangeAspect="1" noChangeArrowheads="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526396" y="3149981"/>
                <a:ext cx="295364" cy="295364"/>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16" descr="Firefighter hat - Free fashion icons"/>
              <p:cNvPicPr>
                <a:picLocks noChangeAspect="1" noChangeArrowheads="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81010" y="3334221"/>
                <a:ext cx="182870" cy="1828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6" name="Group 315"/>
            <p:cNvGrpSpPr/>
            <p:nvPr/>
          </p:nvGrpSpPr>
          <p:grpSpPr>
            <a:xfrm>
              <a:off x="6558976" y="3672260"/>
              <a:ext cx="283976" cy="301783"/>
              <a:chOff x="6747894" y="3672260"/>
              <a:chExt cx="283976" cy="301783"/>
            </a:xfrm>
          </p:grpSpPr>
          <p:pic>
            <p:nvPicPr>
              <p:cNvPr id="317" name="Picture 20" descr="Female worker - Free people icons"/>
              <p:cNvPicPr>
                <a:picLocks noChangeAspect="1" noChangeArrowheads="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747894" y="3672260"/>
                <a:ext cx="255888" cy="255888"/>
              </a:xfrm>
              <a:prstGeom prst="rect">
                <a:avLst/>
              </a:prstGeom>
              <a:noFill/>
              <a:extLst>
                <a:ext uri="{909E8E84-426E-40DD-AFC4-6F175D3DCCD1}">
                  <a14:hiddenFill xmlns:a14="http://schemas.microsoft.com/office/drawing/2010/main">
                    <a:solidFill>
                      <a:srgbClr val="FFFFFF"/>
                    </a:solidFill>
                  </a14:hiddenFill>
                </a:ext>
              </a:extLst>
            </p:spPr>
          </p:pic>
          <p:pic>
            <p:nvPicPr>
              <p:cNvPr id="318" name="Picture 22" descr="Application, energy, online, power, user interface, web, website icon -  Download on Iconfinde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75881" y="3818054"/>
                <a:ext cx="155989" cy="155989"/>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6" name="Group 35"/>
          <p:cNvGrpSpPr/>
          <p:nvPr/>
        </p:nvGrpSpPr>
        <p:grpSpPr>
          <a:xfrm>
            <a:off x="6635821" y="2905866"/>
            <a:ext cx="615553" cy="562383"/>
            <a:chOff x="8035810" y="2319624"/>
            <a:chExt cx="615553" cy="562383"/>
          </a:xfrm>
        </p:grpSpPr>
        <p:grpSp>
          <p:nvGrpSpPr>
            <p:cNvPr id="244" name="Group 243"/>
            <p:cNvGrpSpPr/>
            <p:nvPr/>
          </p:nvGrpSpPr>
          <p:grpSpPr>
            <a:xfrm>
              <a:off x="8130317" y="2319624"/>
              <a:ext cx="426540" cy="400662"/>
              <a:chOff x="6668614" y="1356206"/>
              <a:chExt cx="647701" cy="608405"/>
            </a:xfrm>
          </p:grpSpPr>
          <p:sp>
            <p:nvSpPr>
              <p:cNvPr id="245" name="Rectangle 244"/>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46" name="Group 245"/>
              <p:cNvGrpSpPr/>
              <p:nvPr/>
            </p:nvGrpSpPr>
            <p:grpSpPr>
              <a:xfrm>
                <a:off x="6776276" y="1439461"/>
                <a:ext cx="449580" cy="439606"/>
                <a:chOff x="761706" y="1997725"/>
                <a:chExt cx="449580" cy="439606"/>
              </a:xfrm>
            </p:grpSpPr>
            <p:sp>
              <p:nvSpPr>
                <p:cNvPr id="253" name="Rectangle 252"/>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4" name="Rectangle 253"/>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5" name="Rectangle 254"/>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6" name="Rectangle 255"/>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7" name="Rectangle 256"/>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8" name="Rectangle 257"/>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9" name="Rectangle 258"/>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0" name="Rectangle 259"/>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47" name="Group 246"/>
              <p:cNvGrpSpPr/>
              <p:nvPr/>
            </p:nvGrpSpPr>
            <p:grpSpPr>
              <a:xfrm>
                <a:off x="6905816" y="1566607"/>
                <a:ext cx="189553" cy="189351"/>
                <a:chOff x="6932171" y="1509543"/>
                <a:chExt cx="189553" cy="189351"/>
              </a:xfrm>
            </p:grpSpPr>
            <p:pic>
              <p:nvPicPr>
                <p:cNvPr id="248" name="Picture 247"/>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49" name="Picture 248"/>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50" name="Picture 249"/>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51" name="Picture 250"/>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52" name="Picture 251"/>
                <p:cNvPicPr>
                  <a:picLocks noChangeAspect="1"/>
                </p:cNvPicPr>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sp>
          <p:nvSpPr>
            <p:cNvPr id="277" name="Rectangle 276"/>
            <p:cNvSpPr/>
            <p:nvPr/>
          </p:nvSpPr>
          <p:spPr>
            <a:xfrm>
              <a:off x="8035810" y="2774605"/>
              <a:ext cx="615553" cy="107402"/>
            </a:xfrm>
            <a:prstGeom prst="rect">
              <a:avLst/>
            </a:prstGeom>
            <a:solidFill>
              <a:schemeClr val="bg1"/>
            </a:solidFill>
          </p:spPr>
          <p:txBody>
            <a:bodyPr wrap="none" lIns="0" tIns="0" rIns="0" bIns="0">
              <a:spAutoFit/>
            </a:bodyPr>
            <a:lstStyle/>
            <a:p>
              <a:pPr algn="ctr">
                <a:lnSpc>
                  <a:spcPts val="800"/>
                </a:lnSpc>
              </a:pPr>
              <a:r>
                <a:rPr lang="en-US" sz="900" b="1" dirty="0">
                  <a:solidFill>
                    <a:schemeClr val="accent2"/>
                  </a:solidFill>
                </a:rPr>
                <a:t>Membership</a:t>
              </a:r>
            </a:p>
          </p:txBody>
        </p:sp>
      </p:grpSp>
      <p:sp>
        <p:nvSpPr>
          <p:cNvPr id="325" name="Rectangle 324"/>
          <p:cNvSpPr/>
          <p:nvPr/>
        </p:nvSpPr>
        <p:spPr>
          <a:xfrm>
            <a:off x="7245421" y="1771228"/>
            <a:ext cx="521823"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solidFill>
                  <a:schemeClr val="tx2"/>
                </a:solidFill>
              </a:rPr>
              <a:t>Data Owner</a:t>
            </a:r>
          </a:p>
        </p:txBody>
      </p:sp>
      <p:sp>
        <p:nvSpPr>
          <p:cNvPr id="326" name="Rectangle 325"/>
          <p:cNvSpPr/>
          <p:nvPr/>
        </p:nvSpPr>
        <p:spPr>
          <a:xfrm>
            <a:off x="7245421" y="2170898"/>
            <a:ext cx="521823"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solidFill>
                  <a:schemeClr val="tx2"/>
                </a:solidFill>
              </a:rPr>
              <a:t>Data Steward</a:t>
            </a:r>
          </a:p>
        </p:txBody>
      </p:sp>
      <p:sp>
        <p:nvSpPr>
          <p:cNvPr id="327" name="Rectangle 326"/>
          <p:cNvSpPr/>
          <p:nvPr/>
        </p:nvSpPr>
        <p:spPr>
          <a:xfrm>
            <a:off x="7245421" y="3571475"/>
            <a:ext cx="521823"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solidFill>
                  <a:schemeClr val="tx2"/>
                </a:solidFill>
              </a:rPr>
              <a:t>Data Custodian</a:t>
            </a:r>
          </a:p>
        </p:txBody>
      </p:sp>
      <p:sp>
        <p:nvSpPr>
          <p:cNvPr id="328" name="Rectangle 327"/>
          <p:cNvSpPr/>
          <p:nvPr/>
        </p:nvSpPr>
        <p:spPr>
          <a:xfrm>
            <a:off x="7397821" y="4065277"/>
            <a:ext cx="521823"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solidFill>
                  <a:schemeClr val="tx2"/>
                </a:solidFill>
              </a:rPr>
              <a:t>Data Power User</a:t>
            </a:r>
          </a:p>
        </p:txBody>
      </p:sp>
      <p:grpSp>
        <p:nvGrpSpPr>
          <p:cNvPr id="193" name="Group 192"/>
          <p:cNvGrpSpPr/>
          <p:nvPr/>
        </p:nvGrpSpPr>
        <p:grpSpPr>
          <a:xfrm>
            <a:off x="5084210" y="2997614"/>
            <a:ext cx="426540" cy="400662"/>
            <a:chOff x="6668614" y="1356206"/>
            <a:chExt cx="647701" cy="608405"/>
          </a:xfrm>
        </p:grpSpPr>
        <p:sp>
          <p:nvSpPr>
            <p:cNvPr id="194" name="Rectangle 193"/>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195" name="Group 194"/>
            <p:cNvGrpSpPr/>
            <p:nvPr/>
          </p:nvGrpSpPr>
          <p:grpSpPr>
            <a:xfrm>
              <a:off x="6776276" y="1439461"/>
              <a:ext cx="449580" cy="439606"/>
              <a:chOff x="761706" y="1997725"/>
              <a:chExt cx="449580" cy="439606"/>
            </a:xfrm>
          </p:grpSpPr>
          <p:sp>
            <p:nvSpPr>
              <p:cNvPr id="202" name="Rectangle 201"/>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3" name="Rectangle 202"/>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4" name="Rectangle 203"/>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5" name="Rectangle 204"/>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6" name="Rectangle 205"/>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7" name="Rectangle 206"/>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8" name="Rectangle 207"/>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9" name="Rectangle 208"/>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196" name="Group 195"/>
            <p:cNvGrpSpPr/>
            <p:nvPr/>
          </p:nvGrpSpPr>
          <p:grpSpPr>
            <a:xfrm>
              <a:off x="6905816" y="1566607"/>
              <a:ext cx="189553" cy="189351"/>
              <a:chOff x="6932171" y="1509543"/>
              <a:chExt cx="189553" cy="189351"/>
            </a:xfrm>
          </p:grpSpPr>
          <p:pic>
            <p:nvPicPr>
              <p:cNvPr id="197" name="Picture 196"/>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198" name="Picture 197"/>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199" name="Picture 198"/>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00" name="Picture 199"/>
              <p:cNvPicPr>
                <a:picLocks noChangeAspect="1"/>
              </p:cNvPicPr>
              <p:nvPr/>
            </p:nvPicPr>
            <p:blipFill>
              <a:blip r:embed="rId1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01" name="Picture 200"/>
              <p:cNvPicPr>
                <a:picLocks noChangeAspect="1"/>
              </p:cNvPicPr>
              <p:nvPr/>
            </p:nvPicPr>
            <p:blipFill>
              <a:blip r:embed="rId1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sp>
        <p:nvSpPr>
          <p:cNvPr id="329" name="Rectangle 328"/>
          <p:cNvSpPr/>
          <p:nvPr/>
        </p:nvSpPr>
        <p:spPr>
          <a:xfrm>
            <a:off x="7253261" y="2904366"/>
            <a:ext cx="521823"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tx2"/>
                </a:solidFill>
              </a:rPr>
              <a:t>Data Domains</a:t>
            </a:r>
          </a:p>
        </p:txBody>
      </p:sp>
      <p:sp>
        <p:nvSpPr>
          <p:cNvPr id="330" name="Rectangle 329"/>
          <p:cNvSpPr/>
          <p:nvPr/>
        </p:nvSpPr>
        <p:spPr>
          <a:xfrm>
            <a:off x="11959977" y="162499"/>
            <a:ext cx="712869" cy="338554"/>
          </a:xfrm>
          <a:prstGeom prst="rect">
            <a:avLst/>
          </a:prstGeom>
        </p:spPr>
        <p:txBody>
          <a:bodyPr wrap="square">
            <a:spAutoFit/>
          </a:bodyPr>
          <a:lstStyle/>
          <a:p>
            <a:r>
              <a:rPr lang="en-US" sz="800" dirty="0" smtClean="0">
                <a:solidFill>
                  <a:schemeClr val="bg1">
                    <a:lumMod val="65000"/>
                  </a:schemeClr>
                </a:solidFill>
              </a:rPr>
              <a:t>Manage to Design</a:t>
            </a:r>
            <a:endParaRPr lang="en-US" sz="800" dirty="0">
              <a:solidFill>
                <a:schemeClr val="bg1">
                  <a:lumMod val="65000"/>
                </a:schemeClr>
              </a:solidFill>
            </a:endParaRPr>
          </a:p>
        </p:txBody>
      </p:sp>
      <p:pic>
        <p:nvPicPr>
          <p:cNvPr id="331" name="Picture 36" descr="Senior Executive Svg Png Icon Free Download (#264983) - OnlineWebFonts.COM"/>
          <p:cNvPicPr>
            <a:picLocks noChangeAspect="1" noChangeArrowheads="1"/>
          </p:cNvPicPr>
          <p:nvPr/>
        </p:nvPicPr>
        <p:blipFill>
          <a:blip r:embed="rId2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05497" y="3528074"/>
            <a:ext cx="388453" cy="446675"/>
          </a:xfrm>
          <a:prstGeom prst="rect">
            <a:avLst/>
          </a:prstGeom>
          <a:noFill/>
          <a:extLst>
            <a:ext uri="{909E8E84-426E-40DD-AFC4-6F175D3DCCD1}">
              <a14:hiddenFill xmlns:a14="http://schemas.microsoft.com/office/drawing/2010/main">
                <a:solidFill>
                  <a:srgbClr val="FFFFFF"/>
                </a:solidFill>
              </a14:hiddenFill>
            </a:ext>
          </a:extLst>
        </p:spPr>
      </p:pic>
      <p:sp>
        <p:nvSpPr>
          <p:cNvPr id="332" name="Rectangle 331"/>
          <p:cNvSpPr/>
          <p:nvPr/>
        </p:nvSpPr>
        <p:spPr>
          <a:xfrm>
            <a:off x="8022896" y="3792821"/>
            <a:ext cx="912582"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IT </a:t>
            </a:r>
            <a:r>
              <a:rPr lang="en-US" sz="1100" b="1" dirty="0" err="1" smtClean="0">
                <a:solidFill>
                  <a:schemeClr val="tx2"/>
                </a:solidFill>
              </a:rPr>
              <a:t>HoD</a:t>
            </a:r>
            <a:endParaRPr lang="en-US" sz="1100" b="1" dirty="0" smtClean="0">
              <a:solidFill>
                <a:schemeClr val="tx2"/>
              </a:solidFill>
            </a:endParaRPr>
          </a:p>
        </p:txBody>
      </p:sp>
      <p:sp>
        <p:nvSpPr>
          <p:cNvPr id="333" name="Slide Number Placeholder 3"/>
          <p:cNvSpPr>
            <a:spLocks noGrp="1"/>
          </p:cNvSpPr>
          <p:nvPr>
            <p:ph type="sldNum" sz="quarter" idx="12"/>
          </p:nvPr>
        </p:nvSpPr>
        <p:spPr>
          <a:xfrm>
            <a:off x="8613775" y="4898098"/>
            <a:ext cx="504825" cy="217885"/>
          </a:xfrm>
        </p:spPr>
        <p:txBody>
          <a:bodyPr/>
          <a:lstStyle/>
          <a:p>
            <a:pPr>
              <a:defRPr/>
            </a:pPr>
            <a:r>
              <a:rPr lang="en-US" altLang="en-US" dirty="0" smtClean="0"/>
              <a:t>39</a:t>
            </a:r>
            <a:endParaRPr lang="en-US" altLang="en-US" dirty="0"/>
          </a:p>
        </p:txBody>
      </p:sp>
      <p:pic>
        <p:nvPicPr>
          <p:cNvPr id="334" name="Picture 36" descr="Senior Executive Svg Png Icon Free Download (#264983) - OnlineWebFonts.COM"/>
          <p:cNvPicPr>
            <a:picLocks noChangeAspect="1" noChangeArrowheads="1"/>
          </p:cNvPicPr>
          <p:nvPr/>
        </p:nvPicPr>
        <p:blipFill>
          <a:blip r:embed="rId2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17507" y="2227462"/>
            <a:ext cx="388453" cy="446675"/>
          </a:xfrm>
          <a:prstGeom prst="rect">
            <a:avLst/>
          </a:prstGeom>
          <a:noFill/>
          <a:extLst>
            <a:ext uri="{909E8E84-426E-40DD-AFC4-6F175D3DCCD1}">
              <a14:hiddenFill xmlns:a14="http://schemas.microsoft.com/office/drawing/2010/main">
                <a:solidFill>
                  <a:srgbClr val="FFFFFF"/>
                </a:solidFill>
              </a14:hiddenFill>
            </a:ext>
          </a:extLst>
        </p:spPr>
      </p:pic>
      <p:sp>
        <p:nvSpPr>
          <p:cNvPr id="335" name="Rectangle 334"/>
          <p:cNvSpPr/>
          <p:nvPr/>
        </p:nvSpPr>
        <p:spPr>
          <a:xfrm>
            <a:off x="8037612" y="2549406"/>
            <a:ext cx="912582" cy="64007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1100" b="1" dirty="0" smtClean="0">
                <a:solidFill>
                  <a:schemeClr val="tx2"/>
                </a:solidFill>
              </a:rPr>
              <a:t>Business </a:t>
            </a:r>
            <a:r>
              <a:rPr lang="en-US" sz="1100" b="1" dirty="0" err="1" smtClean="0">
                <a:solidFill>
                  <a:schemeClr val="tx2"/>
                </a:solidFill>
              </a:rPr>
              <a:t>HoD</a:t>
            </a:r>
            <a:endParaRPr lang="en-US" sz="1100" b="1" dirty="0" smtClean="0">
              <a:solidFill>
                <a:schemeClr val="tx2"/>
              </a:solidFill>
            </a:endParaRPr>
          </a:p>
        </p:txBody>
      </p:sp>
      <p:sp>
        <p:nvSpPr>
          <p:cNvPr id="336" name="Left Brace 335"/>
          <p:cNvSpPr/>
          <p:nvPr/>
        </p:nvSpPr>
        <p:spPr>
          <a:xfrm rot="10800000">
            <a:off x="7734008" y="2006791"/>
            <a:ext cx="184648" cy="1161602"/>
          </a:xfrm>
          <a:prstGeom prst="leftBrace">
            <a:avLst>
              <a:gd name="adj1" fmla="val 10743"/>
              <a:gd name="adj2" fmla="val 50428"/>
            </a:avLst>
          </a:prstGeom>
          <a:noFill/>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7" name="Left Brace 336"/>
          <p:cNvSpPr/>
          <p:nvPr/>
        </p:nvSpPr>
        <p:spPr>
          <a:xfrm rot="10800000">
            <a:off x="7735455" y="3235183"/>
            <a:ext cx="184648" cy="1161602"/>
          </a:xfrm>
          <a:prstGeom prst="leftBrace">
            <a:avLst>
              <a:gd name="adj1" fmla="val 10743"/>
              <a:gd name="adj2" fmla="val 41244"/>
            </a:avLst>
          </a:prstGeom>
          <a:noFill/>
          <a:ln w="635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38" name="Straight Connector 337"/>
          <p:cNvCxnSpPr>
            <a:endCxn id="336" idx="1"/>
          </p:cNvCxnSpPr>
          <p:nvPr/>
        </p:nvCxnSpPr>
        <p:spPr>
          <a:xfrm flipH="1" flipV="1">
            <a:off x="7918656" y="2582620"/>
            <a:ext cx="262528" cy="517"/>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a:endCxn id="337" idx="1"/>
          </p:cNvCxnSpPr>
          <p:nvPr/>
        </p:nvCxnSpPr>
        <p:spPr>
          <a:xfrm flipH="1" flipV="1">
            <a:off x="7920103" y="3917694"/>
            <a:ext cx="225677" cy="2768"/>
          </a:xfrm>
          <a:prstGeom prst="line">
            <a:avLst/>
          </a:prstGeom>
          <a:ln w="3175">
            <a:solidFill>
              <a:schemeClr val="bg1">
                <a:lumMod val="75000"/>
              </a:schemeClr>
            </a:solidFill>
            <a:prstDash val="solid"/>
            <a:headEnd type="ova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5020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74943" y="5118797"/>
            <a:ext cx="504825" cy="217885"/>
          </a:xfrm>
        </p:spPr>
        <p:txBody>
          <a:bodyPr/>
          <a:lstStyle/>
          <a:p>
            <a:pPr>
              <a:defRPr/>
            </a:pPr>
            <a:fld id="{2859BD37-09A5-4309-8CD0-9B22A69EF2B4}" type="slidenum">
              <a:rPr lang="en-US" altLang="en-US" smtClean="0"/>
              <a:pPr>
                <a:defRPr/>
              </a:pPr>
              <a:t>4</a:t>
            </a:fld>
            <a:endParaRPr lang="en-US" altLang="en-US" dirty="0"/>
          </a:p>
        </p:txBody>
      </p:sp>
      <p:graphicFrame>
        <p:nvGraphicFramePr>
          <p:cNvPr id="5" name="Table 4"/>
          <p:cNvGraphicFramePr>
            <a:graphicFrameLocks noGrp="1"/>
          </p:cNvGraphicFramePr>
          <p:nvPr>
            <p:extLst>
              <p:ext uri="{D42A27DB-BD31-4B8C-83A1-F6EECF244321}">
                <p14:modId xmlns:p14="http://schemas.microsoft.com/office/powerpoint/2010/main" val="1803594529"/>
              </p:ext>
            </p:extLst>
          </p:nvPr>
        </p:nvGraphicFramePr>
        <p:xfrm>
          <a:off x="4876800" y="2021148"/>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Infra. &amp; Automation</a:t>
                      </a:r>
                      <a:endParaRPr lang="en-US" sz="800" dirty="0"/>
                    </a:p>
                  </a:txBody>
                  <a:tcPr/>
                </a:tc>
              </a:tr>
              <a:tr h="127000">
                <a:tc>
                  <a:txBody>
                    <a:bodyPr/>
                    <a:lstStyle/>
                    <a:p>
                      <a:pPr marL="0" marR="0" lvl="0" indent="0" algn="ctr" defTabSz="408163" rtl="0" eaLnBrk="1" fontAlgn="auto" latinLnBrk="0" hangingPunct="1">
                        <a:lnSpc>
                          <a:spcPct val="100000"/>
                        </a:lnSpc>
                        <a:spcBef>
                          <a:spcPts val="0"/>
                        </a:spcBef>
                        <a:spcAft>
                          <a:spcPts val="0"/>
                        </a:spcAft>
                        <a:buClrTx/>
                        <a:buSzTx/>
                        <a:buFontTx/>
                        <a:buNone/>
                        <a:tabLst/>
                        <a:defRPr/>
                      </a:pPr>
                      <a:r>
                        <a:rPr lang="en-US" sz="800" dirty="0" smtClean="0"/>
                        <a:t>Vincent</a:t>
                      </a:r>
                    </a:p>
                  </a:txBody>
                  <a:tcPr/>
                </a:tc>
              </a:tr>
              <a:tr h="127000">
                <a:tc>
                  <a:txBody>
                    <a:bodyPr/>
                    <a:lstStyle/>
                    <a:p>
                      <a:pPr algn="ctr"/>
                      <a:r>
                        <a:rPr lang="en-US" sz="800" dirty="0" smtClean="0"/>
                        <a:t>Michael</a:t>
                      </a:r>
                      <a:endParaRPr lang="en-US" sz="8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3338417"/>
              </p:ext>
            </p:extLst>
          </p:nvPr>
        </p:nvGraphicFramePr>
        <p:xfrm>
          <a:off x="4876800" y="2751897"/>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Channels &amp; Int.</a:t>
                      </a:r>
                      <a:endParaRPr lang="en-US" sz="800" dirty="0"/>
                    </a:p>
                  </a:txBody>
                  <a:tcPr/>
                </a:tc>
              </a:tr>
              <a:tr h="127000">
                <a:tc>
                  <a:txBody>
                    <a:bodyPr/>
                    <a:lstStyle/>
                    <a:p>
                      <a:pPr algn="ctr"/>
                      <a:r>
                        <a:rPr lang="en-US" sz="800" dirty="0" smtClean="0"/>
                        <a:t>Chris</a:t>
                      </a:r>
                      <a:endParaRPr lang="en-US" sz="800" dirty="0"/>
                    </a:p>
                  </a:txBody>
                  <a:tcPr/>
                </a:tc>
              </a:tr>
              <a:tr h="127000">
                <a:tc>
                  <a:txBody>
                    <a:bodyPr/>
                    <a:lstStyle/>
                    <a:p>
                      <a:pPr algn="ctr"/>
                      <a:r>
                        <a:rPr lang="en-US" sz="800" dirty="0" smtClean="0"/>
                        <a:t>Chirag </a:t>
                      </a:r>
                      <a:endParaRPr lang="en-US" sz="8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10827573"/>
              </p:ext>
            </p:extLst>
          </p:nvPr>
        </p:nvGraphicFramePr>
        <p:xfrm>
          <a:off x="4876800" y="4217670"/>
          <a:ext cx="1296000" cy="640080"/>
        </p:xfrm>
        <a:graphic>
          <a:graphicData uri="http://schemas.openxmlformats.org/drawingml/2006/table">
            <a:tbl>
              <a:tblPr firstRow="1" bandRow="1">
                <a:tableStyleId>{93296810-A885-4BE3-A3E7-6D5BEEA58F35}</a:tableStyleId>
              </a:tblPr>
              <a:tblGrid>
                <a:gridCol w="1296000"/>
              </a:tblGrid>
              <a:tr h="127248">
                <a:tc>
                  <a:txBody>
                    <a:bodyPr/>
                    <a:lstStyle/>
                    <a:p>
                      <a:pPr algn="ctr"/>
                      <a:r>
                        <a:rPr lang="en-US" sz="800" dirty="0" smtClean="0"/>
                        <a:t>Security</a:t>
                      </a:r>
                      <a:endParaRPr lang="en-US" sz="800" dirty="0"/>
                    </a:p>
                  </a:txBody>
                  <a:tcPr/>
                </a:tc>
              </a:tr>
              <a:tr h="127000">
                <a:tc>
                  <a:txBody>
                    <a:bodyPr/>
                    <a:lstStyle/>
                    <a:p>
                      <a:pPr algn="ctr"/>
                      <a:r>
                        <a:rPr lang="en-US" sz="800" dirty="0" smtClean="0">
                          <a:solidFill>
                            <a:srgbClr val="FF0000"/>
                          </a:solidFill>
                        </a:rPr>
                        <a:t>Vacant</a:t>
                      </a:r>
                      <a:endParaRPr lang="en-US" sz="800" dirty="0"/>
                    </a:p>
                  </a:txBody>
                  <a:tcPr/>
                </a:tc>
              </a:tr>
              <a:tr h="127000">
                <a:tc>
                  <a:txBody>
                    <a:bodyPr/>
                    <a:lstStyle/>
                    <a:p>
                      <a:pPr algn="ctr"/>
                      <a:r>
                        <a:rPr lang="en-US" sz="800" dirty="0" smtClean="0">
                          <a:solidFill>
                            <a:schemeClr val="tx1"/>
                          </a:solidFill>
                        </a:rPr>
                        <a:t>Dirk</a:t>
                      </a:r>
                      <a:endParaRPr lang="en-US" sz="800" dirty="0">
                        <a:solidFill>
                          <a:schemeClr val="tx1"/>
                        </a:solidFill>
                      </a:endParaRPr>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08109949"/>
              </p:ext>
            </p:extLst>
          </p:nvPr>
        </p:nvGraphicFramePr>
        <p:xfrm>
          <a:off x="4868333" y="3482647"/>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Analytics</a:t>
                      </a:r>
                      <a:endParaRPr lang="en-US" sz="800" dirty="0"/>
                    </a:p>
                  </a:txBody>
                  <a:tcPr/>
                </a:tc>
              </a:tr>
              <a:tr h="127000">
                <a:tc>
                  <a:txBody>
                    <a:bodyPr/>
                    <a:lstStyle/>
                    <a:p>
                      <a:pPr algn="ctr"/>
                      <a:r>
                        <a:rPr lang="en-US" sz="800" dirty="0" smtClean="0"/>
                        <a:t>Kenny</a:t>
                      </a:r>
                      <a:endParaRPr lang="en-US" sz="800" dirty="0"/>
                    </a:p>
                  </a:txBody>
                  <a:tcPr/>
                </a:tc>
              </a:tr>
              <a:tr h="127000">
                <a:tc>
                  <a:txBody>
                    <a:bodyPr/>
                    <a:lstStyle/>
                    <a:p>
                      <a:pPr algn="ctr"/>
                      <a:r>
                        <a:rPr lang="en-US" sz="800" dirty="0" smtClean="0"/>
                        <a:t>Roy</a:t>
                      </a:r>
                      <a:endParaRPr lang="en-US" sz="8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433844086"/>
              </p:ext>
            </p:extLst>
          </p:nvPr>
        </p:nvGraphicFramePr>
        <p:xfrm>
          <a:off x="3199800" y="2021148"/>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Wagering</a:t>
                      </a:r>
                      <a:endParaRPr lang="en-US" sz="800" dirty="0"/>
                    </a:p>
                  </a:txBody>
                  <a:tcPr/>
                </a:tc>
              </a:tr>
              <a:tr h="184842">
                <a:tc>
                  <a:txBody>
                    <a:bodyPr/>
                    <a:lstStyle/>
                    <a:p>
                      <a:pPr marL="0" marR="0" lvl="0" indent="0" algn="ctr" defTabSz="408163" rtl="0" eaLnBrk="1" fontAlgn="auto" latinLnBrk="0" hangingPunct="1">
                        <a:lnSpc>
                          <a:spcPct val="100000"/>
                        </a:lnSpc>
                        <a:spcBef>
                          <a:spcPts val="0"/>
                        </a:spcBef>
                        <a:spcAft>
                          <a:spcPts val="0"/>
                        </a:spcAft>
                        <a:buClrTx/>
                        <a:buSzTx/>
                        <a:buFontTx/>
                        <a:buNone/>
                        <a:tabLst/>
                        <a:defRPr/>
                      </a:pPr>
                      <a:r>
                        <a:rPr lang="en-US" sz="800" dirty="0" smtClean="0"/>
                        <a:t>Samuel / Carlos / Kenny</a:t>
                      </a:r>
                      <a:endParaRPr lang="en-US" sz="800" dirty="0"/>
                    </a:p>
                  </a:txBody>
                  <a:tcPr/>
                </a:tc>
              </a:tr>
              <a:tr h="127000">
                <a:tc>
                  <a:txBody>
                    <a:bodyPr/>
                    <a:lstStyle/>
                    <a:p>
                      <a:pPr marL="0" marR="0" lvl="0" indent="0" algn="ctr" defTabSz="408163" rtl="0" eaLnBrk="1" fontAlgn="auto" latinLnBrk="0" hangingPunct="1">
                        <a:lnSpc>
                          <a:spcPct val="100000"/>
                        </a:lnSpc>
                        <a:spcBef>
                          <a:spcPts val="0"/>
                        </a:spcBef>
                        <a:spcAft>
                          <a:spcPts val="0"/>
                        </a:spcAft>
                        <a:buClrTx/>
                        <a:buSzTx/>
                        <a:buFontTx/>
                        <a:buNone/>
                        <a:tabLst/>
                        <a:defRPr/>
                      </a:pPr>
                      <a:r>
                        <a:rPr lang="en-US" sz="800" dirty="0" smtClean="0"/>
                        <a:t>Wayne / George </a:t>
                      </a:r>
                      <a:endParaRPr lang="en-US" sz="8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272376880"/>
              </p:ext>
            </p:extLst>
          </p:nvPr>
        </p:nvGraphicFramePr>
        <p:xfrm>
          <a:off x="3199800" y="2744626"/>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Equine</a:t>
                      </a:r>
                      <a:endParaRPr lang="en-US" sz="800" dirty="0"/>
                    </a:p>
                  </a:txBody>
                  <a:tcPr/>
                </a:tc>
              </a:tr>
              <a:tr h="127000">
                <a:tc>
                  <a:txBody>
                    <a:bodyPr/>
                    <a:lstStyle/>
                    <a:p>
                      <a:pPr algn="ctr"/>
                      <a:r>
                        <a:rPr lang="en-US" sz="800" dirty="0" smtClean="0"/>
                        <a:t>Peter</a:t>
                      </a:r>
                      <a:endParaRPr lang="en-US" sz="800" dirty="0"/>
                    </a:p>
                  </a:txBody>
                  <a:tcPr/>
                </a:tc>
              </a:tr>
              <a:tr h="127000">
                <a:tc>
                  <a:txBody>
                    <a:bodyPr/>
                    <a:lstStyle/>
                    <a:p>
                      <a:pPr algn="ctr"/>
                      <a:r>
                        <a:rPr lang="en-US" sz="800" dirty="0" smtClean="0"/>
                        <a:t>Wayne</a:t>
                      </a:r>
                      <a:endParaRPr lang="en-US" sz="8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92722408"/>
              </p:ext>
            </p:extLst>
          </p:nvPr>
        </p:nvGraphicFramePr>
        <p:xfrm>
          <a:off x="3199800" y="4217670"/>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Corporate</a:t>
                      </a:r>
                      <a:endParaRPr lang="en-US" sz="800" dirty="0"/>
                    </a:p>
                  </a:txBody>
                  <a:tcPr/>
                </a:tc>
              </a:tr>
              <a:tr h="127000">
                <a:tc>
                  <a:txBody>
                    <a:bodyPr/>
                    <a:lstStyle/>
                    <a:p>
                      <a:pPr algn="ctr"/>
                      <a:r>
                        <a:rPr lang="en-US" sz="800" dirty="0" smtClean="0">
                          <a:solidFill>
                            <a:srgbClr val="FF0000"/>
                          </a:solidFill>
                        </a:rPr>
                        <a:t>Vacant</a:t>
                      </a:r>
                      <a:endParaRPr lang="en-US" sz="800" dirty="0"/>
                    </a:p>
                  </a:txBody>
                  <a:tcPr/>
                </a:tc>
              </a:tr>
              <a:tr h="127000">
                <a:tc>
                  <a:txBody>
                    <a:bodyPr/>
                    <a:lstStyle/>
                    <a:p>
                      <a:pPr algn="ctr"/>
                      <a:r>
                        <a:rPr lang="en-US" sz="800" dirty="0" smtClean="0">
                          <a:solidFill>
                            <a:schemeClr val="tx1"/>
                          </a:solidFill>
                        </a:rPr>
                        <a:t>Roy</a:t>
                      </a:r>
                      <a:endParaRPr lang="en-US" sz="800" dirty="0">
                        <a:solidFill>
                          <a:schemeClr val="tx1"/>
                        </a:solidFill>
                      </a:endParaRPr>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83231387"/>
              </p:ext>
            </p:extLst>
          </p:nvPr>
        </p:nvGraphicFramePr>
        <p:xfrm>
          <a:off x="3199800" y="3482647"/>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Customer</a:t>
                      </a:r>
                      <a:endParaRPr lang="en-US" sz="800" dirty="0"/>
                    </a:p>
                  </a:txBody>
                  <a:tcPr/>
                </a:tc>
              </a:tr>
              <a:tr h="127000">
                <a:tc>
                  <a:txBody>
                    <a:bodyPr/>
                    <a:lstStyle/>
                    <a:p>
                      <a:pPr algn="ctr"/>
                      <a:r>
                        <a:rPr lang="en-US" sz="800" dirty="0" smtClean="0"/>
                        <a:t>Kelvin</a:t>
                      </a:r>
                      <a:endParaRPr lang="en-US" sz="800" dirty="0"/>
                    </a:p>
                  </a:txBody>
                  <a:tcPr/>
                </a:tc>
              </a:tr>
              <a:tr h="127000">
                <a:tc>
                  <a:txBody>
                    <a:bodyPr/>
                    <a:lstStyle/>
                    <a:p>
                      <a:pPr algn="ctr"/>
                      <a:r>
                        <a:rPr lang="en-US" sz="800" dirty="0" smtClean="0"/>
                        <a:t>Roy</a:t>
                      </a:r>
                      <a:endParaRPr lang="en-US" sz="800" dirty="0"/>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570971922"/>
              </p:ext>
            </p:extLst>
          </p:nvPr>
        </p:nvGraphicFramePr>
        <p:xfrm>
          <a:off x="1523400" y="2012601"/>
          <a:ext cx="1296000" cy="42672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Business</a:t>
                      </a:r>
                      <a:endParaRPr lang="en-US" sz="800" dirty="0"/>
                    </a:p>
                  </a:txBody>
                  <a:tcPr/>
                </a:tc>
              </a:tr>
              <a:tr h="127000">
                <a:tc>
                  <a:txBody>
                    <a:bodyPr/>
                    <a:lstStyle/>
                    <a:p>
                      <a:pPr algn="ctr"/>
                      <a:r>
                        <a:rPr lang="en-US" sz="800" dirty="0" smtClean="0"/>
                        <a:t>Mark</a:t>
                      </a:r>
                      <a:endParaRPr lang="en-US" sz="800" dirty="0"/>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249563318"/>
              </p:ext>
            </p:extLst>
          </p:nvPr>
        </p:nvGraphicFramePr>
        <p:xfrm>
          <a:off x="1507890" y="2526030"/>
          <a:ext cx="1296000" cy="42672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Data</a:t>
                      </a:r>
                      <a:endParaRPr lang="en-US" sz="800" dirty="0"/>
                    </a:p>
                  </a:txBody>
                  <a:tcPr/>
                </a:tc>
              </a:tr>
              <a:tr h="127000">
                <a:tc>
                  <a:txBody>
                    <a:bodyPr/>
                    <a:lstStyle/>
                    <a:p>
                      <a:pPr algn="ctr"/>
                      <a:r>
                        <a:rPr lang="en-US" sz="800" dirty="0" smtClean="0">
                          <a:solidFill>
                            <a:schemeClr val="tx1"/>
                          </a:solidFill>
                        </a:rPr>
                        <a:t>Michael</a:t>
                      </a:r>
                      <a:endParaRPr lang="en-US" sz="800" dirty="0">
                        <a:solidFill>
                          <a:schemeClr val="tx1"/>
                        </a:solidFill>
                      </a:endParaRPr>
                    </a:p>
                  </a:txBody>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875972960"/>
              </p:ext>
            </p:extLst>
          </p:nvPr>
        </p:nvGraphicFramePr>
        <p:xfrm>
          <a:off x="1507890" y="3592830"/>
          <a:ext cx="1296000" cy="42672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Technology</a:t>
                      </a:r>
                      <a:endParaRPr lang="en-US" sz="800" dirty="0"/>
                    </a:p>
                  </a:txBody>
                  <a:tcPr/>
                </a:tc>
              </a:tr>
              <a:tr h="127000">
                <a:tc>
                  <a:txBody>
                    <a:bodyPr/>
                    <a:lstStyle/>
                    <a:p>
                      <a:pPr algn="ctr"/>
                      <a:r>
                        <a:rPr lang="en-US" sz="800" dirty="0" smtClean="0"/>
                        <a:t>John</a:t>
                      </a:r>
                      <a:endParaRPr lang="en-US" sz="800" dirty="0"/>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289879891"/>
              </p:ext>
            </p:extLst>
          </p:nvPr>
        </p:nvGraphicFramePr>
        <p:xfrm>
          <a:off x="1507890" y="3059430"/>
          <a:ext cx="1296000" cy="42672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Applications</a:t>
                      </a:r>
                      <a:endParaRPr lang="en-US" sz="800" dirty="0"/>
                    </a:p>
                  </a:txBody>
                  <a:tcPr/>
                </a:tc>
              </a:tr>
              <a:tr h="127000">
                <a:tc>
                  <a:txBody>
                    <a:bodyPr/>
                    <a:lstStyle/>
                    <a:p>
                      <a:pPr algn="ctr"/>
                      <a:r>
                        <a:rPr lang="en-US" sz="800" dirty="0" smtClean="0"/>
                        <a:t>Dep</a:t>
                      </a:r>
                      <a:endParaRPr lang="en-US" sz="800" dirty="0"/>
                    </a:p>
                  </a:txBody>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848852605"/>
              </p:ext>
            </p:extLst>
          </p:nvPr>
        </p:nvGraphicFramePr>
        <p:xfrm>
          <a:off x="1507890" y="4129171"/>
          <a:ext cx="1296000" cy="42672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Security</a:t>
                      </a:r>
                      <a:endParaRPr lang="en-US" sz="800" dirty="0"/>
                    </a:p>
                  </a:txBody>
                  <a:tcPr/>
                </a:tc>
              </a:tr>
              <a:tr h="127000">
                <a:tc>
                  <a:txBody>
                    <a:bodyPr/>
                    <a:lstStyle/>
                    <a:p>
                      <a:pPr algn="ctr"/>
                      <a:r>
                        <a:rPr lang="en-US" sz="800" dirty="0" smtClean="0">
                          <a:solidFill>
                            <a:srgbClr val="FF0000"/>
                          </a:solidFill>
                        </a:rPr>
                        <a:t>Vacant</a:t>
                      </a:r>
                      <a:endParaRPr lang="en-US" sz="800" dirty="0">
                        <a:solidFill>
                          <a:srgbClr val="FF0000"/>
                        </a:solidFill>
                      </a:endParaRPr>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746828695"/>
              </p:ext>
            </p:extLst>
          </p:nvPr>
        </p:nvGraphicFramePr>
        <p:xfrm>
          <a:off x="685800" y="1400061"/>
          <a:ext cx="1296000" cy="426720"/>
        </p:xfrm>
        <a:graphic>
          <a:graphicData uri="http://schemas.openxmlformats.org/drawingml/2006/table">
            <a:tbl>
              <a:tblPr firstRow="1" bandRow="1">
                <a:tableStyleId>{7DF18680-E054-41AD-8BC1-D1AEF772440D}</a:tableStyleId>
              </a:tblPr>
              <a:tblGrid>
                <a:gridCol w="1296000"/>
              </a:tblGrid>
              <a:tr h="127000">
                <a:tc>
                  <a:txBody>
                    <a:bodyPr/>
                    <a:lstStyle/>
                    <a:p>
                      <a:pPr algn="ctr"/>
                      <a:r>
                        <a:rPr lang="en-US" sz="800" dirty="0" smtClean="0"/>
                        <a:t>Enterprise</a:t>
                      </a:r>
                      <a:endParaRPr lang="en-US" sz="800" dirty="0"/>
                    </a:p>
                  </a:txBody>
                  <a:tcPr/>
                </a:tc>
              </a:tr>
              <a:tr h="127000">
                <a:tc>
                  <a:txBody>
                    <a:bodyPr/>
                    <a:lstStyle/>
                    <a:p>
                      <a:pPr algn="ctr"/>
                      <a:r>
                        <a:rPr lang="en-US" sz="800" baseline="0" dirty="0" smtClean="0"/>
                        <a:t>Vision / Principles </a:t>
                      </a:r>
                      <a:r>
                        <a:rPr lang="en-US" sz="800" baseline="0" dirty="0" err="1" smtClean="0"/>
                        <a:t>etc</a:t>
                      </a:r>
                      <a:r>
                        <a:rPr lang="en-US" sz="800" baseline="0" dirty="0" smtClean="0"/>
                        <a:t>…</a:t>
                      </a:r>
                      <a:endParaRPr lang="en-US" sz="800" dirty="0"/>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680921398"/>
              </p:ext>
            </p:extLst>
          </p:nvPr>
        </p:nvGraphicFramePr>
        <p:xfrm>
          <a:off x="4038600" y="1373291"/>
          <a:ext cx="1296000" cy="426720"/>
        </p:xfrm>
        <a:graphic>
          <a:graphicData uri="http://schemas.openxmlformats.org/drawingml/2006/table">
            <a:tbl>
              <a:tblPr firstRow="1" bandRow="1">
                <a:tableStyleId>{7DF18680-E054-41AD-8BC1-D1AEF772440D}</a:tableStyleId>
              </a:tblPr>
              <a:tblGrid>
                <a:gridCol w="1296000"/>
              </a:tblGrid>
              <a:tr h="127000">
                <a:tc>
                  <a:txBody>
                    <a:bodyPr/>
                    <a:lstStyle/>
                    <a:p>
                      <a:pPr algn="ctr"/>
                      <a:r>
                        <a:rPr lang="en-US" sz="800" dirty="0" smtClean="0"/>
                        <a:t>Shared Services</a:t>
                      </a:r>
                      <a:endParaRPr lang="en-US" sz="800" dirty="0"/>
                    </a:p>
                  </a:txBody>
                  <a:tcPr/>
                </a:tc>
              </a:tr>
              <a:tr h="127000">
                <a:tc>
                  <a:txBody>
                    <a:bodyPr/>
                    <a:lstStyle/>
                    <a:p>
                      <a:pPr algn="ctr"/>
                      <a:r>
                        <a:rPr lang="en-US" sz="800" dirty="0" smtClean="0"/>
                        <a:t>Apps</a:t>
                      </a:r>
                      <a:r>
                        <a:rPr lang="en-US" sz="800" baseline="0" dirty="0" smtClean="0"/>
                        <a:t> / </a:t>
                      </a:r>
                      <a:r>
                        <a:rPr lang="en-US" sz="800" dirty="0" smtClean="0"/>
                        <a:t>Technology</a:t>
                      </a:r>
                      <a:endParaRPr lang="en-US" sz="800" dirty="0"/>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604586449"/>
              </p:ext>
            </p:extLst>
          </p:nvPr>
        </p:nvGraphicFramePr>
        <p:xfrm>
          <a:off x="2366676" y="1386676"/>
          <a:ext cx="1296000" cy="426720"/>
        </p:xfrm>
        <a:graphic>
          <a:graphicData uri="http://schemas.openxmlformats.org/drawingml/2006/table">
            <a:tbl>
              <a:tblPr firstRow="1" bandRow="1">
                <a:tableStyleId>{7DF18680-E054-41AD-8BC1-D1AEF772440D}</a:tableStyleId>
              </a:tblPr>
              <a:tblGrid>
                <a:gridCol w="1296000"/>
              </a:tblGrid>
              <a:tr h="127000">
                <a:tc>
                  <a:txBody>
                    <a:bodyPr/>
                    <a:lstStyle/>
                    <a:p>
                      <a:pPr algn="ctr"/>
                      <a:r>
                        <a:rPr lang="en-US" sz="800" dirty="0" smtClean="0"/>
                        <a:t>Functional </a:t>
                      </a:r>
                      <a:endParaRPr lang="en-US" sz="800" dirty="0"/>
                    </a:p>
                  </a:txBody>
                  <a:tcPr/>
                </a:tc>
              </a:tr>
              <a:tr h="127000">
                <a:tc>
                  <a:txBody>
                    <a:bodyPr/>
                    <a:lstStyle/>
                    <a:p>
                      <a:pPr algn="ctr"/>
                      <a:r>
                        <a:rPr lang="en-US" sz="800" dirty="0" smtClean="0"/>
                        <a:t>Business / Data</a:t>
                      </a:r>
                      <a:endParaRPr lang="en-US" sz="800" dirty="0"/>
                    </a:p>
                  </a:txBody>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044649750"/>
              </p:ext>
            </p:extLst>
          </p:nvPr>
        </p:nvGraphicFramePr>
        <p:xfrm>
          <a:off x="2366676" y="621030"/>
          <a:ext cx="1296000" cy="426720"/>
        </p:xfrm>
        <a:graphic>
          <a:graphicData uri="http://schemas.openxmlformats.org/drawingml/2006/table">
            <a:tbl>
              <a:tblPr firstRow="1" bandRow="1">
                <a:tableStyleId>{21E4AEA4-8DFA-4A89-87EB-49C32662AFE0}</a:tableStyleId>
              </a:tblPr>
              <a:tblGrid>
                <a:gridCol w="1296000"/>
              </a:tblGrid>
              <a:tr h="127000">
                <a:tc>
                  <a:txBody>
                    <a:bodyPr/>
                    <a:lstStyle/>
                    <a:p>
                      <a:pPr algn="ctr"/>
                      <a:r>
                        <a:rPr lang="en-US" sz="800" dirty="0" smtClean="0"/>
                        <a:t>Chief Architect</a:t>
                      </a:r>
                      <a:endParaRPr lang="en-US" sz="800" dirty="0"/>
                    </a:p>
                  </a:txBody>
                  <a:tcPr/>
                </a:tc>
              </a:tr>
              <a:tr h="127000">
                <a:tc>
                  <a:txBody>
                    <a:bodyPr/>
                    <a:lstStyle/>
                    <a:p>
                      <a:pPr algn="ctr"/>
                      <a:r>
                        <a:rPr lang="en-US" sz="800" dirty="0" smtClean="0"/>
                        <a:t>Mark</a:t>
                      </a:r>
                      <a:endParaRPr lang="en-US" sz="800" dirty="0"/>
                    </a:p>
                  </a:txBody>
                  <a:tcPr/>
                </a:tc>
              </a:tr>
            </a:tbl>
          </a:graphicData>
        </a:graphic>
      </p:graphicFrame>
      <p:cxnSp>
        <p:nvCxnSpPr>
          <p:cNvPr id="30" name="Straight Connector 29"/>
          <p:cNvCxnSpPr>
            <a:stCxn id="21" idx="2"/>
            <a:endCxn id="20" idx="0"/>
          </p:cNvCxnSpPr>
          <p:nvPr/>
        </p:nvCxnSpPr>
        <p:spPr>
          <a:xfrm>
            <a:off x="3014676" y="1047750"/>
            <a:ext cx="0" cy="33892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18" idx="0"/>
          </p:cNvCxnSpPr>
          <p:nvPr/>
        </p:nvCxnSpPr>
        <p:spPr>
          <a:xfrm rot="10800000" flipV="1">
            <a:off x="1333800" y="1193689"/>
            <a:ext cx="1680876" cy="20637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Elbow Connector 39"/>
          <p:cNvCxnSpPr>
            <a:endCxn id="19" idx="0"/>
          </p:cNvCxnSpPr>
          <p:nvPr/>
        </p:nvCxnSpPr>
        <p:spPr>
          <a:xfrm>
            <a:off x="3014676" y="1193688"/>
            <a:ext cx="1671924" cy="179603"/>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0" idx="2"/>
            <a:endCxn id="9" idx="1"/>
          </p:cNvCxnSpPr>
          <p:nvPr/>
        </p:nvCxnSpPr>
        <p:spPr>
          <a:xfrm rot="16200000" flipH="1">
            <a:off x="2843342" y="1984730"/>
            <a:ext cx="527792" cy="185124"/>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20" idx="2"/>
            <a:endCxn id="10" idx="1"/>
          </p:cNvCxnSpPr>
          <p:nvPr/>
        </p:nvCxnSpPr>
        <p:spPr>
          <a:xfrm rot="16200000" flipH="1">
            <a:off x="2481603" y="2346469"/>
            <a:ext cx="1251270" cy="185124"/>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20" idx="2"/>
            <a:endCxn id="12" idx="1"/>
          </p:cNvCxnSpPr>
          <p:nvPr/>
        </p:nvCxnSpPr>
        <p:spPr>
          <a:xfrm rot="16200000" flipH="1">
            <a:off x="2112593" y="2715479"/>
            <a:ext cx="1989291" cy="185124"/>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20" idx="2"/>
            <a:endCxn id="11" idx="1"/>
          </p:cNvCxnSpPr>
          <p:nvPr/>
        </p:nvCxnSpPr>
        <p:spPr>
          <a:xfrm rot="16200000" flipH="1">
            <a:off x="1745081" y="3082991"/>
            <a:ext cx="2724314" cy="185124"/>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19" idx="2"/>
            <a:endCxn id="5" idx="1"/>
          </p:cNvCxnSpPr>
          <p:nvPr/>
        </p:nvCxnSpPr>
        <p:spPr>
          <a:xfrm rot="16200000" flipH="1">
            <a:off x="4511112" y="1975499"/>
            <a:ext cx="541177" cy="190200"/>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19" idx="2"/>
            <a:endCxn id="6" idx="1"/>
          </p:cNvCxnSpPr>
          <p:nvPr/>
        </p:nvCxnSpPr>
        <p:spPr>
          <a:xfrm rot="16200000" flipH="1">
            <a:off x="4145737" y="2340874"/>
            <a:ext cx="1271926" cy="190200"/>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9" idx="2"/>
            <a:endCxn id="8" idx="1"/>
          </p:cNvCxnSpPr>
          <p:nvPr/>
        </p:nvCxnSpPr>
        <p:spPr>
          <a:xfrm rot="16200000" flipH="1">
            <a:off x="3776128" y="2710482"/>
            <a:ext cx="2002676" cy="181733"/>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19" idx="2"/>
            <a:endCxn id="7" idx="1"/>
          </p:cNvCxnSpPr>
          <p:nvPr/>
        </p:nvCxnSpPr>
        <p:spPr>
          <a:xfrm rot="16200000" flipH="1">
            <a:off x="3412851" y="3073760"/>
            <a:ext cx="2737699" cy="190200"/>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8" idx="2"/>
            <a:endCxn id="13" idx="1"/>
          </p:cNvCxnSpPr>
          <p:nvPr/>
        </p:nvCxnSpPr>
        <p:spPr>
          <a:xfrm rot="16200000" flipH="1">
            <a:off x="1229010" y="1931571"/>
            <a:ext cx="399180" cy="189600"/>
          </a:xfrm>
          <a:prstGeom prst="bentConnector2">
            <a:avLst/>
          </a:prstGeom>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18" idx="2"/>
            <a:endCxn id="14" idx="1"/>
          </p:cNvCxnSpPr>
          <p:nvPr/>
        </p:nvCxnSpPr>
        <p:spPr>
          <a:xfrm rot="16200000" flipH="1">
            <a:off x="964541" y="2196040"/>
            <a:ext cx="912609" cy="174090"/>
          </a:xfrm>
          <a:prstGeom prst="bentConnector2">
            <a:avLst/>
          </a:prstGeom>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18" idx="2"/>
            <a:endCxn id="16" idx="1"/>
          </p:cNvCxnSpPr>
          <p:nvPr/>
        </p:nvCxnSpPr>
        <p:spPr>
          <a:xfrm rot="16200000" flipH="1">
            <a:off x="697841" y="2462740"/>
            <a:ext cx="1446009" cy="174090"/>
          </a:xfrm>
          <a:prstGeom prst="bentConnector2">
            <a:avLst/>
          </a:prstGeom>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18" idx="2"/>
            <a:endCxn id="15" idx="1"/>
          </p:cNvCxnSpPr>
          <p:nvPr/>
        </p:nvCxnSpPr>
        <p:spPr>
          <a:xfrm rot="16200000" flipH="1">
            <a:off x="431141" y="2729440"/>
            <a:ext cx="1979409" cy="174090"/>
          </a:xfrm>
          <a:prstGeom prst="bentConnector2">
            <a:avLst/>
          </a:prstGeom>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18" idx="2"/>
            <a:endCxn id="17" idx="1"/>
          </p:cNvCxnSpPr>
          <p:nvPr/>
        </p:nvCxnSpPr>
        <p:spPr>
          <a:xfrm rot="16200000" flipH="1">
            <a:off x="162970" y="2997611"/>
            <a:ext cx="2515750" cy="174090"/>
          </a:xfrm>
          <a:prstGeom prst="bentConnector2">
            <a:avLst/>
          </a:prstGeom>
          <a:ln/>
        </p:spPr>
        <p:style>
          <a:lnRef idx="1">
            <a:schemeClr val="accent1"/>
          </a:lnRef>
          <a:fillRef idx="0">
            <a:schemeClr val="accent1"/>
          </a:fillRef>
          <a:effectRef idx="0">
            <a:schemeClr val="accent1"/>
          </a:effectRef>
          <a:fontRef idx="minor">
            <a:schemeClr val="tx1"/>
          </a:fontRef>
        </p:style>
      </p:cxnSp>
      <p:graphicFrame>
        <p:nvGraphicFramePr>
          <p:cNvPr id="87" name="Table 86"/>
          <p:cNvGraphicFramePr>
            <a:graphicFrameLocks noGrp="1"/>
          </p:cNvGraphicFramePr>
          <p:nvPr>
            <p:extLst>
              <p:ext uri="{D42A27DB-BD31-4B8C-83A1-F6EECF244321}">
                <p14:modId xmlns:p14="http://schemas.microsoft.com/office/powerpoint/2010/main" val="2800195810"/>
              </p:ext>
            </p:extLst>
          </p:nvPr>
        </p:nvGraphicFramePr>
        <p:xfrm>
          <a:off x="132487" y="3409950"/>
          <a:ext cx="1124268" cy="1463040"/>
        </p:xfrm>
        <a:graphic>
          <a:graphicData uri="http://schemas.openxmlformats.org/drawingml/2006/table">
            <a:tbl>
              <a:tblPr>
                <a:tableStyleId>{2D5ABB26-0587-4C30-8999-92F81FD0307C}</a:tableStyleId>
              </a:tblPr>
              <a:tblGrid>
                <a:gridCol w="387668"/>
                <a:gridCol w="736600"/>
              </a:tblGrid>
              <a:tr h="0">
                <a:tc>
                  <a:txBody>
                    <a:bodyPr/>
                    <a:lstStyle/>
                    <a:p>
                      <a:r>
                        <a:rPr lang="en-US" sz="800" dirty="0" smtClean="0"/>
                        <a:t>Key</a:t>
                      </a:r>
                      <a:endParaRPr lang="en-US" sz="800" dirty="0"/>
                    </a:p>
                  </a:txBody>
                  <a:tcPr marL="0" marR="0" marT="0" marB="0"/>
                </a:tc>
                <a:tc>
                  <a:txBody>
                    <a:bodyPr/>
                    <a:lstStyle/>
                    <a:p>
                      <a:endParaRPr lang="en-US" sz="800"/>
                    </a:p>
                  </a:txBody>
                  <a:tcPr marL="0" marR="0" marT="0" marB="0"/>
                </a:tc>
              </a:tr>
              <a:tr h="0">
                <a:tc>
                  <a:txBody>
                    <a:bodyPr/>
                    <a:lstStyle/>
                    <a:p>
                      <a:endParaRPr lang="en-US" sz="800" dirty="0"/>
                    </a:p>
                  </a:txBody>
                  <a:tcPr marL="0" marR="0" marT="0" marB="0">
                    <a:solidFill>
                      <a:srgbClr val="022169"/>
                    </a:solidFill>
                  </a:tcPr>
                </a:tc>
                <a:tc>
                  <a:txBody>
                    <a:bodyPr/>
                    <a:lstStyle/>
                    <a:p>
                      <a:r>
                        <a:rPr lang="en-US" sz="800" dirty="0" smtClean="0"/>
                        <a:t>  Role</a:t>
                      </a:r>
                      <a:endParaRPr lang="en-US" sz="800" dirty="0"/>
                    </a:p>
                  </a:txBody>
                  <a:tcPr marL="0" marR="0" marT="0" marB="0"/>
                </a:tc>
              </a:tr>
              <a:tr h="0">
                <a:tc>
                  <a:txBody>
                    <a:bodyPr/>
                    <a:lstStyle/>
                    <a:p>
                      <a:endParaRPr lang="en-US" sz="800" dirty="0"/>
                    </a:p>
                  </a:txBody>
                  <a:tcPr marL="0" marR="0" marT="0" marB="0">
                    <a:solidFill>
                      <a:srgbClr val="CBCCD4"/>
                    </a:solidFill>
                  </a:tcPr>
                </a:tc>
                <a:tc>
                  <a:txBody>
                    <a:bodyPr/>
                    <a:lstStyle/>
                    <a:p>
                      <a:r>
                        <a:rPr lang="en-US" sz="800" dirty="0" smtClean="0"/>
                        <a:t>  Architect</a:t>
                      </a:r>
                      <a:endParaRPr lang="en-US" sz="800" dirty="0"/>
                    </a:p>
                  </a:txBody>
                  <a:tcPr marL="0" marR="0" marT="0" marB="0"/>
                </a:tc>
              </a:tr>
              <a:tr h="0">
                <a:tc>
                  <a:txBody>
                    <a:bodyPr/>
                    <a:lstStyle/>
                    <a:p>
                      <a:endParaRPr lang="en-US" sz="800" dirty="0"/>
                    </a:p>
                  </a:txBody>
                  <a:tcPr marL="0" marR="0" marT="0" marB="0">
                    <a:solidFill>
                      <a:schemeClr val="bg1"/>
                    </a:solidFill>
                  </a:tcPr>
                </a:tc>
                <a:tc>
                  <a:txBody>
                    <a:bodyPr/>
                    <a:lstStyle/>
                    <a:p>
                      <a:endParaRPr lang="en-US" sz="800" dirty="0"/>
                    </a:p>
                  </a:txBody>
                  <a:tcPr marL="0" marR="0" marT="0" marB="0"/>
                </a:tc>
              </a:tr>
              <a:tr h="0">
                <a:tc>
                  <a:txBody>
                    <a:bodyPr/>
                    <a:lstStyle/>
                    <a:p>
                      <a:endParaRPr lang="en-US" sz="800" dirty="0"/>
                    </a:p>
                  </a:txBody>
                  <a:tcPr marL="0" marR="0" marT="0" marB="0">
                    <a:solidFill>
                      <a:srgbClr val="006AB4"/>
                    </a:solidFill>
                  </a:tcPr>
                </a:tc>
                <a:tc>
                  <a:txBody>
                    <a:bodyPr/>
                    <a:lstStyle/>
                    <a:p>
                      <a:r>
                        <a:rPr lang="en-US" sz="800" dirty="0" smtClean="0"/>
                        <a:t>  Domain</a:t>
                      </a:r>
                      <a:endParaRPr lang="en-US" sz="800" dirty="0"/>
                    </a:p>
                  </a:txBody>
                  <a:tcPr marL="0" marR="0" marT="0" marB="0"/>
                </a:tc>
              </a:tr>
              <a:tr h="0">
                <a:tc>
                  <a:txBody>
                    <a:bodyPr/>
                    <a:lstStyle/>
                    <a:p>
                      <a:endParaRPr lang="en-US" sz="800" dirty="0"/>
                    </a:p>
                  </a:txBody>
                  <a:tcPr marL="0" marR="0" marT="0" marB="0">
                    <a:solidFill>
                      <a:srgbClr val="CBD4E5"/>
                    </a:solidFill>
                  </a:tcPr>
                </a:tc>
                <a:tc>
                  <a:txBody>
                    <a:bodyPr/>
                    <a:lstStyle/>
                    <a:p>
                      <a:r>
                        <a:rPr lang="en-US" sz="800" dirty="0" smtClean="0"/>
                        <a:t>  Domain Views</a:t>
                      </a:r>
                      <a:endParaRPr lang="en-US" sz="800" dirty="0"/>
                    </a:p>
                  </a:txBody>
                  <a:tcPr marL="0" marR="0" marT="0" marB="0"/>
                </a:tc>
              </a:tr>
              <a:tr h="0">
                <a:tc>
                  <a:txBody>
                    <a:bodyPr/>
                    <a:lstStyle/>
                    <a:p>
                      <a:endParaRPr lang="en-US" sz="800" dirty="0"/>
                    </a:p>
                  </a:txBody>
                  <a:tcPr marL="0" marR="0" marT="0" marB="0">
                    <a:solidFill>
                      <a:schemeClr val="bg1"/>
                    </a:solidFill>
                  </a:tcPr>
                </a:tc>
                <a:tc>
                  <a:txBody>
                    <a:bodyPr/>
                    <a:lstStyle/>
                    <a:p>
                      <a:endParaRPr lang="en-US" sz="800" dirty="0"/>
                    </a:p>
                  </a:txBody>
                  <a:tcPr marL="0" marR="0" marT="0" marB="0"/>
                </a:tc>
              </a:tr>
              <a:tr h="0">
                <a:tc>
                  <a:txBody>
                    <a:bodyPr/>
                    <a:lstStyle/>
                    <a:p>
                      <a:endParaRPr lang="en-US" sz="800" dirty="0"/>
                    </a:p>
                  </a:txBody>
                  <a:tcPr marL="0" marR="0" marT="0" marB="0">
                    <a:solidFill>
                      <a:srgbClr val="8EB4E3"/>
                    </a:solidFill>
                  </a:tcPr>
                </a:tc>
                <a:tc>
                  <a:txBody>
                    <a:bodyPr/>
                    <a:lstStyle/>
                    <a:p>
                      <a:r>
                        <a:rPr lang="en-US" sz="800" dirty="0" smtClean="0"/>
                        <a:t>  Sub</a:t>
                      </a:r>
                      <a:r>
                        <a:rPr lang="en-US" sz="800" baseline="0" dirty="0" smtClean="0"/>
                        <a:t> Domain</a:t>
                      </a:r>
                      <a:endParaRPr lang="en-US" sz="800" dirty="0"/>
                    </a:p>
                  </a:txBody>
                  <a:tcPr marL="0" marR="0" marT="0" marB="0"/>
                </a:tc>
              </a:tr>
              <a:tr h="0">
                <a:tc>
                  <a:txBody>
                    <a:bodyPr/>
                    <a:lstStyle/>
                    <a:p>
                      <a:endParaRPr lang="en-US" sz="800" dirty="0"/>
                    </a:p>
                  </a:txBody>
                  <a:tcPr marL="0" marR="0" marT="0" marB="0">
                    <a:solidFill>
                      <a:srgbClr val="DBE5F4"/>
                    </a:solidFill>
                  </a:tcPr>
                </a:tc>
                <a:tc>
                  <a:txBody>
                    <a:bodyPr/>
                    <a:lstStyle/>
                    <a:p>
                      <a:r>
                        <a:rPr lang="en-US" sz="800" dirty="0" smtClean="0"/>
                        <a:t>  </a:t>
                      </a:r>
                      <a:r>
                        <a:rPr lang="en-US" sz="800" baseline="0" dirty="0" smtClean="0"/>
                        <a:t>Architect</a:t>
                      </a:r>
                      <a:endParaRPr lang="en-US" sz="800" dirty="0"/>
                    </a:p>
                  </a:txBody>
                  <a:tcPr marL="0" marR="0" marT="0" marB="0"/>
                </a:tc>
              </a:tr>
              <a:tr h="0">
                <a:tc>
                  <a:txBody>
                    <a:bodyPr/>
                    <a:lstStyle/>
                    <a:p>
                      <a:endParaRPr lang="en-US" sz="800" dirty="0"/>
                    </a:p>
                  </a:txBody>
                  <a:tcPr marL="0" marR="0" marT="0" marB="0">
                    <a:solidFill>
                      <a:srgbClr val="EEF2FA"/>
                    </a:solidFill>
                  </a:tcPr>
                </a:tc>
                <a:tc>
                  <a:txBody>
                    <a:bodyPr/>
                    <a:lstStyle/>
                    <a:p>
                      <a:r>
                        <a:rPr lang="en-US" sz="800" dirty="0" smtClean="0"/>
                        <a:t>  </a:t>
                      </a:r>
                      <a:r>
                        <a:rPr lang="en-US" sz="800" dirty="0" err="1" smtClean="0"/>
                        <a:t>HoD</a:t>
                      </a:r>
                      <a:r>
                        <a:rPr lang="en-US" sz="800" baseline="0" dirty="0" smtClean="0"/>
                        <a:t> Delivery</a:t>
                      </a:r>
                      <a:endParaRPr lang="en-US" sz="800" dirty="0"/>
                    </a:p>
                  </a:txBody>
                  <a:tcPr marL="0" marR="0" marT="0" marB="0"/>
                </a:tc>
              </a:tr>
              <a:tr h="0">
                <a:tc>
                  <a:txBody>
                    <a:bodyPr/>
                    <a:lstStyle/>
                    <a:p>
                      <a:endParaRPr lang="en-US" sz="800" dirty="0"/>
                    </a:p>
                  </a:txBody>
                  <a:tcPr marL="0" marR="0" marT="0" marB="0">
                    <a:solidFill>
                      <a:schemeClr val="bg1"/>
                    </a:solidFill>
                  </a:tcPr>
                </a:tc>
                <a:tc>
                  <a:txBody>
                    <a:bodyPr/>
                    <a:lstStyle/>
                    <a:p>
                      <a:r>
                        <a:rPr lang="en-US" sz="800" dirty="0" smtClean="0"/>
                        <a:t>  Direct Report</a:t>
                      </a:r>
                    </a:p>
                  </a:txBody>
                  <a:tcPr marL="0" marR="0" marT="0" marB="0"/>
                </a:tc>
              </a:tr>
              <a:tr h="0">
                <a:tc>
                  <a:txBody>
                    <a:bodyPr/>
                    <a:lstStyle/>
                    <a:p>
                      <a:endParaRPr lang="en-US" sz="800" dirty="0"/>
                    </a:p>
                  </a:txBody>
                  <a:tcPr marL="0" marR="0" marT="0" marB="0">
                    <a:solidFill>
                      <a:schemeClr val="bg1"/>
                    </a:solidFill>
                  </a:tcPr>
                </a:tc>
                <a:tc>
                  <a:txBody>
                    <a:bodyPr/>
                    <a:lstStyle/>
                    <a:p>
                      <a:r>
                        <a:rPr lang="en-US" sz="800" dirty="0" smtClean="0"/>
                        <a:t>  Matrix </a:t>
                      </a:r>
                      <a:r>
                        <a:rPr lang="en-US" sz="800" dirty="0" err="1" smtClean="0"/>
                        <a:t>Mgt</a:t>
                      </a:r>
                      <a:endParaRPr lang="en-US" sz="800" dirty="0"/>
                    </a:p>
                  </a:txBody>
                  <a:tcPr marL="0" marR="0" marT="0" marB="0"/>
                </a:tc>
              </a:tr>
            </a:tbl>
          </a:graphicData>
        </a:graphic>
      </p:graphicFrame>
      <p:cxnSp>
        <p:nvCxnSpPr>
          <p:cNvPr id="89" name="Straight Connector 88"/>
          <p:cNvCxnSpPr/>
          <p:nvPr/>
        </p:nvCxnSpPr>
        <p:spPr>
          <a:xfrm>
            <a:off x="132487" y="4713245"/>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32487" y="4823428"/>
            <a:ext cx="3810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5" name="Title 1"/>
          <p:cNvSpPr txBox="1">
            <a:spLocks/>
          </p:cNvSpPr>
          <p:nvPr/>
        </p:nvSpPr>
        <p:spPr>
          <a:xfrm>
            <a:off x="380999" y="84059"/>
            <a:ext cx="7966759" cy="381000"/>
          </a:xfrm>
          <a:prstGeom prst="rect">
            <a:avLst/>
          </a:prstGeom>
        </p:spPr>
        <p:txBody>
          <a:bodyPr vert="horz" lIns="95738" tIns="47868" rIns="95738" bIns="47868"/>
          <a:lstStyle>
            <a:lvl1pPr algn="l" defTabSz="407309" rtl="0" eaLnBrk="0" fontAlgn="base" hangingPunct="0">
              <a:spcBef>
                <a:spcPct val="0"/>
              </a:spcBef>
              <a:spcAft>
                <a:spcPct val="0"/>
              </a:spcAft>
              <a:defRPr kumimoji="1" lang="en-US" sz="2400" b="1" kern="1200" dirty="0">
                <a:solidFill>
                  <a:schemeClr val="tx2"/>
                </a:solidFill>
                <a:latin typeface="+mn-lt"/>
                <a:ea typeface="新細明體" pitchFamily="18" charset="-120"/>
                <a:cs typeface="Arial" panose="020B0604020202020204" pitchFamily="34" charset="0"/>
              </a:defRPr>
            </a:lvl1pPr>
            <a:lvl2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2pPr>
            <a:lvl3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3pPr>
            <a:lvl4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4pPr>
            <a:lvl5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5pPr>
            <a:lvl6pPr marL="408163"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6pPr>
            <a:lvl7pPr marL="816326"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7pPr>
            <a:lvl8pPr marL="1224490"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8pPr>
            <a:lvl9pPr marL="1632652"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9pPr>
          </a:lstStyle>
          <a:p>
            <a:r>
              <a:rPr lang="en-US" sz="1800" smtClean="0"/>
              <a:t>Architecture Domains</a:t>
            </a:r>
            <a:endParaRPr lang="en-US" sz="1800" dirty="0"/>
          </a:p>
        </p:txBody>
      </p:sp>
      <p:pic>
        <p:nvPicPr>
          <p:cNvPr id="3" name="Picture 2"/>
          <p:cNvPicPr>
            <a:picLocks noChangeAspect="1"/>
          </p:cNvPicPr>
          <p:nvPr/>
        </p:nvPicPr>
        <p:blipFill>
          <a:blip r:embed="rId3"/>
          <a:stretch>
            <a:fillRect/>
          </a:stretch>
        </p:blipFill>
        <p:spPr>
          <a:xfrm>
            <a:off x="6477000" y="3105150"/>
            <a:ext cx="2486120" cy="1620000"/>
          </a:xfrm>
          <a:prstGeom prst="rect">
            <a:avLst/>
          </a:prstGeom>
        </p:spPr>
      </p:pic>
      <p:pic>
        <p:nvPicPr>
          <p:cNvPr id="22" name="Picture 21"/>
          <p:cNvPicPr>
            <a:picLocks noChangeAspect="1"/>
          </p:cNvPicPr>
          <p:nvPr/>
        </p:nvPicPr>
        <p:blipFill>
          <a:blip r:embed="rId4"/>
          <a:stretch>
            <a:fillRect/>
          </a:stretch>
        </p:blipFill>
        <p:spPr>
          <a:xfrm>
            <a:off x="6363601" y="632650"/>
            <a:ext cx="2599520" cy="2396300"/>
          </a:xfrm>
          <a:prstGeom prst="rect">
            <a:avLst/>
          </a:prstGeom>
        </p:spPr>
      </p:pic>
    </p:spTree>
    <p:extLst>
      <p:ext uri="{BB962C8B-B14F-4D97-AF65-F5344CB8AC3E}">
        <p14:creationId xmlns:p14="http://schemas.microsoft.com/office/powerpoint/2010/main" val="1645970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84059"/>
            <a:ext cx="7966759" cy="381000"/>
          </a:xfrm>
        </p:spPr>
        <p:txBody>
          <a:bodyPr/>
          <a:lstStyle/>
          <a:p>
            <a:r>
              <a:rPr lang="en-US" sz="1800" dirty="0" smtClean="0"/>
              <a:t>Architecture Principles</a:t>
            </a:r>
            <a:endParaRPr lang="en-GB" sz="1800" dirty="0"/>
          </a:p>
        </p:txBody>
      </p:sp>
      <p:graphicFrame>
        <p:nvGraphicFramePr>
          <p:cNvPr id="8" name="Table 7"/>
          <p:cNvGraphicFramePr>
            <a:graphicFrameLocks noGrp="1"/>
          </p:cNvGraphicFramePr>
          <p:nvPr>
            <p:extLst>
              <p:ext uri="{D42A27DB-BD31-4B8C-83A1-F6EECF244321}">
                <p14:modId xmlns:p14="http://schemas.microsoft.com/office/powerpoint/2010/main" val="455177789"/>
              </p:ext>
            </p:extLst>
          </p:nvPr>
        </p:nvGraphicFramePr>
        <p:xfrm>
          <a:off x="304800" y="590550"/>
          <a:ext cx="8763000" cy="4267200"/>
        </p:xfrm>
        <a:graphic>
          <a:graphicData uri="http://schemas.openxmlformats.org/drawingml/2006/table">
            <a:tbl>
              <a:tblPr firstRow="1" bandRow="1">
                <a:tableStyleId>{912C8C85-51F0-491E-9774-3900AFEF0FD7}</a:tableStyleId>
              </a:tblPr>
              <a:tblGrid>
                <a:gridCol w="2190750"/>
                <a:gridCol w="2190750"/>
                <a:gridCol w="2190750"/>
                <a:gridCol w="2190750"/>
              </a:tblGrid>
              <a:tr h="0">
                <a:tc>
                  <a:txBody>
                    <a:bodyPr/>
                    <a:lstStyle/>
                    <a:p>
                      <a:r>
                        <a:rPr lang="en-US" sz="900" dirty="0" smtClean="0"/>
                        <a:t>Business</a:t>
                      </a:r>
                      <a:endParaRPr lang="en-US" sz="900" dirty="0"/>
                    </a:p>
                  </a:txBody>
                  <a:tcPr/>
                </a:tc>
                <a:tc>
                  <a:txBody>
                    <a:bodyPr/>
                    <a:lstStyle/>
                    <a:p>
                      <a:r>
                        <a:rPr lang="en-US" sz="900" dirty="0" smtClean="0"/>
                        <a:t>Information</a:t>
                      </a:r>
                      <a:endParaRPr lang="en-US" sz="900" dirty="0"/>
                    </a:p>
                  </a:txBody>
                  <a:tcPr/>
                </a:tc>
                <a:tc>
                  <a:txBody>
                    <a:bodyPr/>
                    <a:lstStyle/>
                    <a:p>
                      <a:r>
                        <a:rPr lang="en-US" sz="900" dirty="0" smtClean="0"/>
                        <a:t>Service</a:t>
                      </a:r>
                      <a:endParaRPr lang="en-US" sz="900" dirty="0"/>
                    </a:p>
                  </a:txBody>
                  <a:tcPr/>
                </a:tc>
                <a:tc>
                  <a:txBody>
                    <a:bodyPr/>
                    <a:lstStyle/>
                    <a:p>
                      <a:r>
                        <a:rPr lang="en-US" sz="900" dirty="0" smtClean="0"/>
                        <a:t>Technology</a:t>
                      </a:r>
                      <a:endParaRPr lang="en-US" sz="900" dirty="0"/>
                    </a:p>
                  </a:txBody>
                  <a:tcPr/>
                </a:tc>
              </a:tr>
              <a:tr h="0">
                <a:tc>
                  <a:txBody>
                    <a:bodyPr/>
                    <a:lstStyle/>
                    <a:p>
                      <a:pPr hangingPunct="0">
                        <a:spcAft>
                          <a:spcPts val="0"/>
                        </a:spcAft>
                      </a:pPr>
                      <a:r>
                        <a:rPr lang="en-GB" sz="1000" dirty="0">
                          <a:effectLst/>
                        </a:rPr>
                        <a:t>Primacy of Principles</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is an Asset</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Single Responsibility</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Requirements-Based Change</a:t>
                      </a:r>
                      <a:endParaRPr lang="en-US" sz="1000" dirty="0">
                        <a:effectLst/>
                        <a:latin typeface="Arial" panose="020B0604020202020204" pitchFamily="34" charset="0"/>
                        <a:ea typeface="新細明體" panose="02020500000000000000" pitchFamily="18" charset="-120"/>
                      </a:endParaRPr>
                    </a:p>
                  </a:txBody>
                  <a:tcPr marL="68580" marR="68580" marT="0" marB="0"/>
                </a:tc>
              </a:tr>
              <a:tr h="0">
                <a:tc>
                  <a:txBody>
                    <a:bodyPr/>
                    <a:lstStyle/>
                    <a:p>
                      <a:pPr hangingPunct="0">
                        <a:spcAft>
                          <a:spcPts val="0"/>
                        </a:spcAft>
                      </a:pPr>
                      <a:r>
                        <a:rPr lang="en-GB" sz="1000">
                          <a:effectLst/>
                        </a:rPr>
                        <a:t>Reliable Operation</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Common Vocabulary and Data Definitions</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Technology Independence</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Limit Technology Diversity</a:t>
                      </a:r>
                      <a:endParaRPr lang="en-US" sz="1000" dirty="0">
                        <a:effectLst/>
                        <a:latin typeface="Arial" panose="020B0604020202020204" pitchFamily="34" charset="0"/>
                        <a:ea typeface="新細明體" panose="02020500000000000000" pitchFamily="18" charset="-120"/>
                      </a:endParaRPr>
                    </a:p>
                  </a:txBody>
                  <a:tcPr marL="68580" marR="68580" marT="0" marB="0"/>
                </a:tc>
              </a:tr>
              <a:tr h="0">
                <a:tc>
                  <a:txBody>
                    <a:bodyPr/>
                    <a:lstStyle/>
                    <a:p>
                      <a:pPr hangingPunct="0">
                        <a:spcAft>
                          <a:spcPts val="0"/>
                        </a:spcAft>
                      </a:pPr>
                      <a:r>
                        <a:rPr lang="en-GB" sz="1000">
                          <a:effectLst/>
                        </a:rPr>
                        <a:t>Appropriate Security</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Mastery</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Consistent Interface</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Managed Technology Variance</a:t>
                      </a:r>
                      <a:endParaRPr lang="en-US" sz="1000" dirty="0">
                        <a:effectLst/>
                        <a:latin typeface="Arial" panose="020B0604020202020204" pitchFamily="34" charset="0"/>
                        <a:ea typeface="新細明體" panose="02020500000000000000" pitchFamily="18" charset="-120"/>
                      </a:endParaRPr>
                    </a:p>
                  </a:txBody>
                  <a:tcPr marL="68580" marR="68580" marT="0" marB="0"/>
                </a:tc>
              </a:tr>
              <a:tr h="0">
                <a:tc>
                  <a:txBody>
                    <a:bodyPr/>
                    <a:lstStyle/>
                    <a:p>
                      <a:pPr hangingPunct="0">
                        <a:spcAft>
                          <a:spcPts val="0"/>
                        </a:spcAft>
                      </a:pPr>
                      <a:r>
                        <a:rPr lang="en-GB" sz="1000">
                          <a:effectLst/>
                        </a:rPr>
                        <a:t>Managed Services</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Data is Shared</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a:effectLst/>
                        </a:rPr>
                        <a:t>Reuse over Buy over Build</a:t>
                      </a:r>
                      <a:endParaRPr lang="en-US" sz="100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Promote Interoperability</a:t>
                      </a:r>
                      <a:endParaRPr lang="en-US" sz="1000" dirty="0">
                        <a:effectLst/>
                        <a:latin typeface="Arial" panose="020B0604020202020204" pitchFamily="34" charset="0"/>
                        <a:ea typeface="新細明體" panose="02020500000000000000" pitchFamily="18" charset="-120"/>
                      </a:endParaRPr>
                    </a:p>
                  </a:txBody>
                  <a:tcPr marL="68580" marR="68580" marT="0" marB="0"/>
                </a:tc>
              </a:tr>
              <a:tr h="121920">
                <a:tc>
                  <a:txBody>
                    <a:bodyPr/>
                    <a:lstStyle/>
                    <a:p>
                      <a:pPr hangingPunct="0">
                        <a:spcAft>
                          <a:spcPts val="0"/>
                        </a:spcAft>
                      </a:pPr>
                      <a:r>
                        <a:rPr lang="en-GB" sz="1000">
                          <a:effectLst/>
                        </a:rPr>
                        <a:t>Measured Processes</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Data is Accessible</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Modular delivery of Services</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a:effectLst/>
                        </a:rPr>
                        <a:t>Standards based systems</a:t>
                      </a:r>
                      <a:endParaRPr lang="en-US" sz="1000">
                        <a:effectLst/>
                        <a:latin typeface="Arial" panose="020B0604020202020204" pitchFamily="34" charset="0"/>
                        <a:ea typeface="新細明體" panose="02020500000000000000" pitchFamily="18" charset="-120"/>
                      </a:endParaRPr>
                    </a:p>
                  </a:txBody>
                  <a:tcPr marL="68580" marR="68580" marT="0" marB="0"/>
                </a:tc>
              </a:tr>
              <a:tr h="132080">
                <a:tc>
                  <a:txBody>
                    <a:bodyPr/>
                    <a:lstStyle/>
                    <a:p>
                      <a:pPr hangingPunct="0">
                        <a:spcAft>
                          <a:spcPts val="0"/>
                        </a:spcAft>
                      </a:pPr>
                      <a:r>
                        <a:rPr lang="en-GB" sz="1000" dirty="0">
                          <a:effectLst/>
                        </a:rPr>
                        <a:t>Fit to the Clubs Business Strategy</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Trustee</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a:effectLst/>
                        </a:rPr>
                        <a:t>Reliable Data transfer</a:t>
                      </a:r>
                      <a:endParaRPr lang="en-US" sz="100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Systems can be monitored</a:t>
                      </a:r>
                      <a:endParaRPr lang="en-US" sz="1000" dirty="0">
                        <a:effectLst/>
                        <a:latin typeface="Arial" panose="020B0604020202020204" pitchFamily="34" charset="0"/>
                        <a:ea typeface="新細明體" panose="02020500000000000000" pitchFamily="18" charset="-120"/>
                      </a:endParaRPr>
                    </a:p>
                  </a:txBody>
                  <a:tcPr marL="68580" marR="68580" marT="0" marB="0"/>
                </a:tc>
              </a:tr>
              <a:tr h="142240">
                <a:tc>
                  <a:txBody>
                    <a:bodyPr/>
                    <a:lstStyle/>
                    <a:p>
                      <a:pPr hangingPunct="0">
                        <a:spcAft>
                          <a:spcPts val="0"/>
                        </a:spcAft>
                      </a:pPr>
                      <a:r>
                        <a:rPr lang="en-GB" sz="1000">
                          <a:effectLst/>
                        </a:rPr>
                        <a:t>“Customers” of the Club</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Information Security</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Data access via Interfaces</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Technology Adoption Independent of Skills</a:t>
                      </a:r>
                      <a:endParaRPr lang="en-US" sz="1000" dirty="0">
                        <a:effectLst/>
                        <a:latin typeface="Arial" panose="020B0604020202020204" pitchFamily="34" charset="0"/>
                        <a:ea typeface="新細明體" panose="02020500000000000000" pitchFamily="18" charset="-120"/>
                      </a:endParaRPr>
                    </a:p>
                  </a:txBody>
                  <a:tcPr marL="68580" marR="68580" marT="0" marB="0"/>
                </a:tc>
              </a:tr>
              <a:tr h="121920">
                <a:tc>
                  <a:txBody>
                    <a:bodyPr/>
                    <a:lstStyle/>
                    <a:p>
                      <a:pPr hangingPunct="0">
                        <a:spcAft>
                          <a:spcPts val="0"/>
                        </a:spcAft>
                      </a:pPr>
                      <a:r>
                        <a:rPr lang="en-GB" sz="1000" dirty="0">
                          <a:effectLst/>
                        </a:rPr>
                        <a:t>Straightforward and Consistent Service</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Information must be traceable</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Accessing External Data is controlled</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Incremental Growth, Predictable Costs</a:t>
                      </a:r>
                      <a:endParaRPr lang="en-US" sz="1000" dirty="0">
                        <a:effectLst/>
                        <a:latin typeface="Arial" panose="020B0604020202020204" pitchFamily="34" charset="0"/>
                        <a:ea typeface="新細明體" panose="02020500000000000000" pitchFamily="18" charset="-120"/>
                      </a:endParaRPr>
                    </a:p>
                  </a:txBody>
                  <a:tcPr marL="68580" marR="68580" marT="0" marB="0"/>
                </a:tc>
              </a:tr>
              <a:tr h="121920">
                <a:tc>
                  <a:txBody>
                    <a:bodyPr/>
                    <a:lstStyle/>
                    <a:p>
                      <a:pPr hangingPunct="0">
                        <a:spcAft>
                          <a:spcPts val="0"/>
                        </a:spcAft>
                      </a:pPr>
                      <a:r>
                        <a:rPr lang="en-GB" sz="1000">
                          <a:effectLst/>
                        </a:rPr>
                        <a:t>Standard Service Interface</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Information classification should be managed</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Distributed Data Integrity</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Proven Technology Preferred</a:t>
                      </a:r>
                      <a:endParaRPr lang="en-US" sz="1000" dirty="0">
                        <a:effectLst/>
                        <a:latin typeface="Arial" panose="020B0604020202020204" pitchFamily="34" charset="0"/>
                        <a:ea typeface="新細明體" panose="02020500000000000000" pitchFamily="18" charset="-120"/>
                      </a:endParaRPr>
                    </a:p>
                  </a:txBody>
                  <a:tcPr marL="68580" marR="68580" marT="0" marB="0"/>
                </a:tc>
              </a:tr>
              <a:tr h="121920">
                <a:tc>
                  <a:txBody>
                    <a:bodyPr/>
                    <a:lstStyle/>
                    <a:p>
                      <a:pPr hangingPunct="0">
                        <a:spcAft>
                          <a:spcPts val="0"/>
                        </a:spcAft>
                      </a:pPr>
                      <a:r>
                        <a:rPr lang="en-GB" sz="1000" dirty="0">
                          <a:effectLst/>
                        </a:rPr>
                        <a:t>Timely Product and Service Delivery</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Data should be physically controlled</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Ease of Use and Branding</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Managed Obsolescence</a:t>
                      </a:r>
                      <a:endParaRPr lang="en-US" sz="1000" dirty="0">
                        <a:effectLst/>
                        <a:latin typeface="Arial" panose="020B0604020202020204" pitchFamily="34" charset="0"/>
                        <a:ea typeface="新細明體" panose="02020500000000000000" pitchFamily="18" charset="-120"/>
                      </a:endParaRPr>
                    </a:p>
                  </a:txBody>
                  <a:tcPr marL="68580" marR="68580" marT="0" marB="0"/>
                </a:tc>
              </a:tr>
              <a:tr h="121920">
                <a:tc>
                  <a:txBody>
                    <a:bodyPr/>
                    <a:lstStyle/>
                    <a:p>
                      <a:pPr hangingPunct="0">
                        <a:spcAft>
                          <a:spcPts val="0"/>
                        </a:spcAft>
                      </a:pPr>
                      <a:r>
                        <a:rPr lang="en-GB" sz="1000">
                          <a:effectLst/>
                        </a:rPr>
                        <a:t>Reliable Delivery</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should be distributed via standardised channels</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User Interface Channel Independence</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endParaRPr lang="en-US" sz="900" dirty="0"/>
                    </a:p>
                  </a:txBody>
                  <a:tcPr/>
                </a:tc>
              </a:tr>
              <a:tr h="121920">
                <a:tc>
                  <a:txBody>
                    <a:bodyPr/>
                    <a:lstStyle/>
                    <a:p>
                      <a:pPr hangingPunct="0">
                        <a:spcAft>
                          <a:spcPts val="0"/>
                        </a:spcAft>
                      </a:pPr>
                      <a:r>
                        <a:rPr lang="en-GB" sz="1000" dirty="0">
                          <a:effectLst/>
                        </a:rPr>
                        <a:t>Stakeholder-focused Services</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Data should be distributed in a standardised structure</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Reuse Security and Access Control Components</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endParaRPr lang="en-US" sz="900" dirty="0"/>
                    </a:p>
                  </a:txBody>
                  <a:tcPr/>
                </a:tc>
              </a:tr>
              <a:tr h="121920">
                <a:tc>
                  <a:txBody>
                    <a:bodyPr/>
                    <a:lstStyle/>
                    <a:p>
                      <a:pPr hangingPunct="0">
                        <a:spcAft>
                          <a:spcPts val="0"/>
                        </a:spcAft>
                      </a:pPr>
                      <a:r>
                        <a:rPr lang="en-GB" sz="1000">
                          <a:effectLst/>
                        </a:rPr>
                        <a:t>Value for Money</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replication should be managed in a standardised manner</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Common Use of Services </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endParaRPr lang="en-US" sz="900" dirty="0"/>
                    </a:p>
                  </a:txBody>
                  <a:tcPr/>
                </a:tc>
              </a:tr>
              <a:tr h="121920">
                <a:tc>
                  <a:txBody>
                    <a:bodyPr/>
                    <a:lstStyle/>
                    <a:p>
                      <a:pPr hangingPunct="0">
                        <a:spcAft>
                          <a:spcPts val="0"/>
                        </a:spcAft>
                      </a:pPr>
                      <a:r>
                        <a:rPr lang="en-GB" sz="1000" dirty="0">
                          <a:effectLst/>
                        </a:rPr>
                        <a:t>Maximise Benefit to the Club.</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changes should be traceable</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Loosely coupled Services</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endParaRPr lang="en-US" sz="900" dirty="0"/>
                    </a:p>
                  </a:txBody>
                  <a:tcPr/>
                </a:tc>
              </a:tr>
              <a:tr h="121920">
                <a:tc>
                  <a:txBody>
                    <a:bodyPr/>
                    <a:lstStyle/>
                    <a:p>
                      <a:pPr hangingPunct="0">
                        <a:spcAft>
                          <a:spcPts val="0"/>
                        </a:spcAft>
                      </a:pPr>
                      <a:r>
                        <a:rPr lang="en-GB" sz="1000" dirty="0">
                          <a:effectLst/>
                        </a:rPr>
                        <a:t>Information Management is Everybody's Business</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should be edited in a standardised manner</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Services are Managed and Controlled</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endParaRPr lang="en-US" sz="900" dirty="0"/>
                    </a:p>
                  </a:txBody>
                  <a:tcPr/>
                </a:tc>
              </a:tr>
              <a:tr h="121920">
                <a:tc>
                  <a:txBody>
                    <a:bodyPr/>
                    <a:lstStyle/>
                    <a:p>
                      <a:pPr hangingPunct="0">
                        <a:spcAft>
                          <a:spcPts val="0"/>
                        </a:spcAft>
                      </a:pPr>
                      <a:r>
                        <a:rPr lang="en-GB" sz="1000" dirty="0">
                          <a:effectLst/>
                        </a:rPr>
                        <a:t>Business Continuity</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endParaRPr lang="en-US" sz="900" dirty="0"/>
                    </a:p>
                  </a:txBody>
                  <a:tcPr/>
                </a:tc>
                <a:tc>
                  <a:txBody>
                    <a:bodyPr/>
                    <a:lstStyle/>
                    <a:p>
                      <a:endParaRPr lang="en-US" sz="900" dirty="0"/>
                    </a:p>
                  </a:txBody>
                  <a:tcPr/>
                </a:tc>
                <a:tc>
                  <a:txBody>
                    <a:bodyPr/>
                    <a:lstStyle/>
                    <a:p>
                      <a:endParaRPr lang="en-US" sz="900" dirty="0"/>
                    </a:p>
                  </a:txBody>
                  <a:tcPr/>
                </a:tc>
              </a:tr>
              <a:tr h="121920">
                <a:tc>
                  <a:txBody>
                    <a:bodyPr/>
                    <a:lstStyle/>
                    <a:p>
                      <a:pPr hangingPunct="0">
                        <a:spcAft>
                          <a:spcPts val="0"/>
                        </a:spcAft>
                      </a:pPr>
                      <a:r>
                        <a:rPr lang="en-GB" sz="1000" dirty="0">
                          <a:effectLst/>
                        </a:rPr>
                        <a:t>Compliance</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endParaRPr lang="en-US" sz="900" dirty="0"/>
                    </a:p>
                  </a:txBody>
                  <a:tcPr/>
                </a:tc>
                <a:tc>
                  <a:txBody>
                    <a:bodyPr/>
                    <a:lstStyle/>
                    <a:p>
                      <a:endParaRPr lang="en-US" sz="900" dirty="0"/>
                    </a:p>
                  </a:txBody>
                  <a:tcPr/>
                </a:tc>
                <a:tc>
                  <a:txBody>
                    <a:bodyPr/>
                    <a:lstStyle/>
                    <a:p>
                      <a:endParaRPr lang="en-US" sz="900" dirty="0"/>
                    </a:p>
                  </a:txBody>
                  <a:tcPr/>
                </a:tc>
              </a:tr>
            </a:tbl>
          </a:graphicData>
        </a:graphic>
      </p:graphicFrame>
    </p:spTree>
    <p:extLst>
      <p:ext uri="{BB962C8B-B14F-4D97-AF65-F5344CB8AC3E}">
        <p14:creationId xmlns:p14="http://schemas.microsoft.com/office/powerpoint/2010/main" val="128568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969" y="666750"/>
            <a:ext cx="9119755" cy="4114800"/>
          </a:xfrm>
          <a:prstGeom prst="rect">
            <a:avLst/>
          </a:prstGeom>
        </p:spPr>
      </p:pic>
      <p:sp>
        <p:nvSpPr>
          <p:cNvPr id="2" name="Title 1"/>
          <p:cNvSpPr>
            <a:spLocks noGrp="1"/>
          </p:cNvSpPr>
          <p:nvPr>
            <p:ph type="title"/>
          </p:nvPr>
        </p:nvSpPr>
        <p:spPr/>
        <p:txBody>
          <a:bodyPr/>
          <a:lstStyle/>
          <a:p>
            <a:r>
              <a:rPr lang="en-US" sz="1800" dirty="0" smtClean="0"/>
              <a:t>Context; Business Domain - Products of the Club</a:t>
            </a:r>
            <a:endParaRPr lang="en-GB" sz="1800" dirty="0">
              <a:solidFill>
                <a:srgbClr val="C00000"/>
              </a:solidFill>
            </a:endParaRPr>
          </a:p>
        </p:txBody>
      </p:sp>
      <p:sp>
        <p:nvSpPr>
          <p:cNvPr id="4" name="TextBox 3"/>
          <p:cNvSpPr txBox="1"/>
          <p:nvPr/>
        </p:nvSpPr>
        <p:spPr>
          <a:xfrm>
            <a:off x="381000" y="895350"/>
            <a:ext cx="41910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HKJC is a SALES Organization</a:t>
            </a:r>
            <a:endParaRPr lang="en-US" dirty="0"/>
          </a:p>
        </p:txBody>
      </p:sp>
    </p:spTree>
    <p:extLst>
      <p:ext uri="{BB962C8B-B14F-4D97-AF65-F5344CB8AC3E}">
        <p14:creationId xmlns:p14="http://schemas.microsoft.com/office/powerpoint/2010/main" val="2386206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Services Domain – Enterprise Capabilities</a:t>
            </a:r>
            <a:endParaRPr lang="en-US" dirty="0"/>
          </a:p>
        </p:txBody>
      </p:sp>
      <p:sp>
        <p:nvSpPr>
          <p:cNvPr id="3" name="Footer Placeholder 2"/>
          <p:cNvSpPr>
            <a:spLocks noGrp="1"/>
          </p:cNvSpPr>
          <p:nvPr>
            <p:ph type="ftr" sz="quarter" idx="13"/>
          </p:nvPr>
        </p:nvSpPr>
        <p:spPr/>
        <p:txBody>
          <a:bodyPr/>
          <a:lstStyle/>
          <a:p>
            <a:pPr>
              <a:defRPr/>
            </a:pPr>
            <a:r>
              <a:rPr lang="en-US" smtClean="0"/>
              <a:t>CONFIDENTIAL</a:t>
            </a:r>
            <a:endParaRPr lang="en-US" dirty="0"/>
          </a:p>
        </p:txBody>
      </p:sp>
      <p:pic>
        <p:nvPicPr>
          <p:cNvPr id="6" name="Picture 5"/>
          <p:cNvPicPr>
            <a:picLocks noChangeAspect="1"/>
          </p:cNvPicPr>
          <p:nvPr/>
        </p:nvPicPr>
        <p:blipFill>
          <a:blip r:embed="rId2"/>
          <a:stretch>
            <a:fillRect/>
          </a:stretch>
        </p:blipFill>
        <p:spPr>
          <a:xfrm>
            <a:off x="76200" y="742950"/>
            <a:ext cx="8993606" cy="3810000"/>
          </a:xfrm>
          <a:prstGeom prst="rect">
            <a:avLst/>
          </a:prstGeom>
        </p:spPr>
      </p:pic>
    </p:spTree>
    <p:extLst>
      <p:ext uri="{BB962C8B-B14F-4D97-AF65-F5344CB8AC3E}">
        <p14:creationId xmlns:p14="http://schemas.microsoft.com/office/powerpoint/2010/main" val="2042857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8</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Domain – Canonical Data Model</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742950"/>
            <a:ext cx="762000" cy="619342"/>
          </a:xfrm>
          <a:prstGeom prst="rect">
            <a:avLst/>
          </a:prstGeom>
        </p:spPr>
      </p:pic>
      <p:graphicFrame>
        <p:nvGraphicFramePr>
          <p:cNvPr id="26" name="Diagram 25"/>
          <p:cNvGraphicFramePr/>
          <p:nvPr>
            <p:extLst>
              <p:ext uri="{D42A27DB-BD31-4B8C-83A1-F6EECF244321}">
                <p14:modId xmlns:p14="http://schemas.microsoft.com/office/powerpoint/2010/main" val="1198098524"/>
              </p:ext>
            </p:extLst>
          </p:nvPr>
        </p:nvGraphicFramePr>
        <p:xfrm>
          <a:off x="1028700" y="1052621"/>
          <a:ext cx="6781800"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5" name="Rectangle 184"/>
          <p:cNvSpPr/>
          <p:nvPr/>
        </p:nvSpPr>
        <p:spPr>
          <a:xfrm>
            <a:off x="1028700" y="4728821"/>
            <a:ext cx="1638300" cy="169277"/>
          </a:xfrm>
          <a:prstGeom prst="rect">
            <a:avLst/>
          </a:prstGeom>
        </p:spPr>
        <p:txBody>
          <a:bodyPr wrap="square">
            <a:spAutoFit/>
          </a:bodyPr>
          <a:lstStyle/>
          <a:p>
            <a:r>
              <a:rPr lang="en-US" sz="500" dirty="0" smtClean="0"/>
              <a:t>Reference : bian.org , schema.org, </a:t>
            </a:r>
          </a:p>
        </p:txBody>
      </p:sp>
    </p:spTree>
    <p:extLst>
      <p:ext uri="{BB962C8B-B14F-4D97-AF65-F5344CB8AC3E}">
        <p14:creationId xmlns:p14="http://schemas.microsoft.com/office/powerpoint/2010/main" val="151188717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HKJC color">
      <a:dk1>
        <a:sysClr val="windowText" lastClr="000000"/>
      </a:dk1>
      <a:lt1>
        <a:sysClr val="window" lastClr="FFFFFF"/>
      </a:lt1>
      <a:dk2>
        <a:srgbClr val="1F497D"/>
      </a:dk2>
      <a:lt2>
        <a:srgbClr val="EEECE1"/>
      </a:lt2>
      <a:accent1>
        <a:srgbClr val="000000"/>
      </a:accent1>
      <a:accent2>
        <a:srgbClr val="022169"/>
      </a:accent2>
      <a:accent3>
        <a:srgbClr val="FECF13"/>
      </a:accent3>
      <a:accent4>
        <a:srgbClr val="0096D6"/>
      </a:accent4>
      <a:accent5>
        <a:srgbClr val="006AB4"/>
      </a:accent5>
      <a:accent6>
        <a:srgbClr val="8EB4E3"/>
      </a:accent6>
      <a:hlink>
        <a:srgbClr val="0000FF"/>
      </a:hlink>
      <a:folHlink>
        <a:srgbClr val="800080"/>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112643</TotalTime>
  <Words>6785</Words>
  <Application>Microsoft Office PowerPoint</Application>
  <PresentationFormat>On-screen Show (16:9)</PresentationFormat>
  <Paragraphs>1347</Paragraphs>
  <Slides>46</Slides>
  <Notes>41</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新細明體</vt:lpstr>
      <vt:lpstr>Arial</vt:lpstr>
      <vt:lpstr>Arial Narrow</vt:lpstr>
      <vt:lpstr>Calibri</vt:lpstr>
      <vt:lpstr>Segoe UI</vt:lpstr>
      <vt:lpstr>Times New Roman</vt:lpstr>
      <vt:lpstr>Wingdings 2</vt:lpstr>
      <vt:lpstr>Default Theme</vt:lpstr>
      <vt:lpstr>PowerPoint Presentation</vt:lpstr>
      <vt:lpstr>PowerPoint Presentation</vt:lpstr>
      <vt:lpstr>Target State – AIM of THIS Presentation</vt:lpstr>
      <vt:lpstr>Target State - Assumptions</vt:lpstr>
      <vt:lpstr>PowerPoint Presentation</vt:lpstr>
      <vt:lpstr>Architecture Principles</vt:lpstr>
      <vt:lpstr>Context; Business Domain - Products of the Club</vt:lpstr>
      <vt:lpstr>Enterprise Services Domain – Enterprise Capabilities</vt:lpstr>
      <vt:lpstr>Data Domain – Canonical Data Model</vt:lpstr>
      <vt:lpstr>Data Domain – Canonical Data Model (Illustration)</vt:lpstr>
      <vt:lpstr>Enterprise Technology Domain – Technology Capabilities</vt:lpstr>
      <vt:lpstr>Solution Domain – Composite Target State</vt:lpstr>
      <vt:lpstr>Solution Domain – Composite Target State</vt:lpstr>
      <vt:lpstr>Solution Domain – Deployment Diagram (Hybrid Cloud)</vt:lpstr>
      <vt:lpstr>Endorsement Request</vt:lpstr>
      <vt:lpstr>Proposed ARCHITECTURE Governance Model</vt:lpstr>
      <vt:lpstr>Next Steps</vt:lpstr>
      <vt:lpstr>PowerPoint Presentation</vt:lpstr>
      <vt:lpstr>PowerPoint Presentation</vt:lpstr>
      <vt:lpstr>Challenge and Expected Outcome</vt:lpstr>
      <vt:lpstr>Modernized Data Governance</vt:lpstr>
      <vt:lpstr>Issues to address by</vt:lpstr>
      <vt:lpstr>Customer Centricity</vt:lpstr>
      <vt:lpstr>Data Driven Culture</vt:lpstr>
      <vt:lpstr>Data Catalog - Benefits Derived</vt:lpstr>
      <vt:lpstr>Canonical Data Model – revisit the ‘why’!</vt:lpstr>
      <vt:lpstr>Canonical Data Model – Current &amp; Target State</vt:lpstr>
      <vt:lpstr>1. Standard Data Structure Architecture</vt:lpstr>
      <vt:lpstr>2. Data Product and Data Catalog Architecture</vt:lpstr>
      <vt:lpstr>3. Data Lineage and Change Audit Log Architecture</vt:lpstr>
      <vt:lpstr>4. Real-Time Data Delivery &amp; Tracking Architecture</vt:lpstr>
      <vt:lpstr>Enterprise Data Governance Framework</vt:lpstr>
      <vt:lpstr>Data Standards</vt:lpstr>
      <vt:lpstr>Definition</vt:lpstr>
      <vt:lpstr>RW2 Outcomes and Data Products</vt:lpstr>
      <vt:lpstr>Everything to Customer</vt:lpstr>
      <vt:lpstr>Everything to Customer</vt:lpstr>
      <vt:lpstr>Structured Data Model – Design Principles</vt:lpstr>
      <vt:lpstr>Customer Centricity</vt:lpstr>
      <vt:lpstr>Canonical Data Model – Next Version</vt:lpstr>
      <vt:lpstr>Data Product Standard</vt:lpstr>
      <vt:lpstr>Data Product Standard</vt:lpstr>
      <vt:lpstr>HKJC Data Strategy</vt:lpstr>
      <vt:lpstr>What can HKJC Data Strategy provide?</vt:lpstr>
      <vt:lpstr>How to enable HKJC Data Strategy?</vt:lpstr>
      <vt:lpstr>Data Governance Target Operating Model </vt:lpstr>
    </vt:vector>
  </TitlesOfParts>
  <Company>The Hong Kong Jockey Club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dc:creator>
  <cp:lastModifiedBy>Yip, Michael C C</cp:lastModifiedBy>
  <cp:revision>919</cp:revision>
  <cp:lastPrinted>2020-11-17T12:27:15Z</cp:lastPrinted>
  <dcterms:created xsi:type="dcterms:W3CDTF">2015-09-11T08:59:06Z</dcterms:created>
  <dcterms:modified xsi:type="dcterms:W3CDTF">2022-11-06T11:24:15Z</dcterms:modified>
</cp:coreProperties>
</file>